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79" r:id="rId4"/>
    <p:sldId id="278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Grid="0" snapToObjects="1" showGuides="1">
      <p:cViewPr varScale="1">
        <p:scale>
          <a:sx n="95" d="100"/>
          <a:sy n="95" d="100"/>
        </p:scale>
        <p:origin x="6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2331C-0340-B148-8715-DAE9D81C2F2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B8FC6-B7DB-424C-828E-E9836A078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0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4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0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3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5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4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4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4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297B-22BE-AC4A-AE66-F997462FF8A1}" type="datetimeFigureOut">
              <a:rPr lang="en-US" smtClean="0"/>
              <a:t>9/13/17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27EA-614E-A64D-B67D-AE9B44746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5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s-wiki.no/wiki/SCOTT:Multi-metrics_assessment_for_measurable_security_and_privacy" TargetMode="External"/><Relationship Id="rId3" Type="http://schemas.openxmlformats.org/officeDocument/2006/relationships/hyperlink" Target="http://its-wiki.no/wiki/SCOTT:S-ABA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s.avl.com/16/0094/WP06/_layouts/15/WopiFrame.aspx?sourcedoc=/16/0094/WP06/Documents/MASTER_WP6_CONSOLIDATED.xlsx&amp;action=defaul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s.avl.com/16/0094/07/_layouts/15/WopiFrame.aspx?sourcedoc=/16/0094/07/Administrative_Material/SCOTT_D_27.1_Project_Handbook.pdf&amp;action=defaul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s-wiki.no/wiki/WP6:_Industrial_Use_Cases_phone_status_August2017" TargetMode="External"/><Relationship Id="rId3" Type="http://schemas.openxmlformats.org/officeDocument/2006/relationships/hyperlink" Target="http://owncloud.unik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1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Secure COnnected Trustable Things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Toktam Ramezanifarkhani</a:t>
            </a:r>
          </a:p>
          <a:p>
            <a:r>
              <a:rPr lang="en-US" dirty="0" err="1" smtClean="0"/>
              <a:t>UiO</a:t>
            </a:r>
            <a:endParaRPr lang="en-US" dirty="0" smtClean="0"/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eptember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33" y="1943367"/>
            <a:ext cx="4351534" cy="148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General </a:t>
            </a:r>
            <a:r>
              <a:rPr lang="en-US" sz="2400" dirty="0" smtClean="0"/>
              <a:t>progress (useful for SP3):</a:t>
            </a:r>
            <a:endParaRPr lang="en-US" sz="2400" dirty="0">
              <a:hlinkClick r:id="rId2" tooltip="SCOTT:Multi-metrics assessment for measurable security and privacy"/>
            </a:endParaRPr>
          </a:p>
          <a:p>
            <a:r>
              <a:rPr lang="en-US" dirty="0" smtClean="0">
                <a:hlinkClick r:id="rId2" tooltip="SCOTT:Multi-metrics assessment for measurable security and privacy"/>
              </a:rPr>
              <a:t>https</a:t>
            </a:r>
            <a:r>
              <a:rPr lang="en-US" dirty="0">
                <a:hlinkClick r:id="rId2" tooltip="SCOTT:Multi-metrics assessment for measurable security and privacy"/>
              </a:rPr>
              <a:t>://projects.avl.com/16/0094/WP01/_layouts/15/WopiFrame2.aspx?sourcedoc=/</a:t>
            </a:r>
            <a:r>
              <a:rPr lang="en-US" dirty="0" smtClean="0">
                <a:hlinkClick r:id="rId2" tooltip="SCOTT:Multi-metrics assessment for measurable security and privacy"/>
              </a:rPr>
              <a:t>16/0094/WP01/Documents/04_Documents/SCOTT_Baseline%20Proposed%20Requirements_010917.pptx&amp;action=default</a:t>
            </a:r>
          </a:p>
          <a:p>
            <a:pPr marL="0" indent="0">
              <a:buNone/>
            </a:pPr>
            <a:endParaRPr lang="en-US" dirty="0">
              <a:hlinkClick r:id="rId2" tooltip="SCOTT:Multi-metrics assessment for measurable security and privacy"/>
            </a:endParaRPr>
          </a:p>
          <a:p>
            <a:r>
              <a:rPr lang="en-US" dirty="0" smtClean="0">
                <a:hlinkClick r:id="rId2" tooltip="SCOTT:Multi-metrics assessment for measurable security and privacy"/>
              </a:rPr>
              <a:t>SCOTT-Multi-metrics </a:t>
            </a:r>
            <a:r>
              <a:rPr lang="en-US" dirty="0">
                <a:hlinkClick r:id="rId2" tooltip="SCOTT:Multi-metrics assessment for measurable security and privacy"/>
              </a:rPr>
              <a:t>assessment for measurable security and </a:t>
            </a:r>
            <a:r>
              <a:rPr lang="en-US" dirty="0" smtClean="0">
                <a:hlinkClick r:id="rId2" tooltip="SCOTT:Multi-metrics assessment for measurable security and privacy"/>
              </a:rPr>
              <a:t>privacy</a:t>
            </a:r>
            <a:endParaRPr lang="en-US" dirty="0" smtClean="0"/>
          </a:p>
          <a:p>
            <a:pPr lvl="1"/>
            <a:r>
              <a:rPr lang="en-US" dirty="0" smtClean="0"/>
              <a:t>Have submitted a paper</a:t>
            </a:r>
          </a:p>
          <a:p>
            <a:pPr lvl="1"/>
            <a:r>
              <a:rPr lang="en-US" dirty="0" smtClean="0"/>
              <a:t>Cooperation with some related works</a:t>
            </a:r>
            <a:endParaRPr lang="en-US" dirty="0"/>
          </a:p>
          <a:p>
            <a:r>
              <a:rPr lang="en-US" dirty="0">
                <a:hlinkClick r:id="rId3" tooltip="SCOTT:S-ABAC"/>
              </a:rPr>
              <a:t>SCOTT-Semantic Attribute Based Access Control (S-ABAC)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paper </a:t>
            </a:r>
            <a:r>
              <a:rPr lang="en-US" dirty="0" smtClean="0"/>
              <a:t>will </a:t>
            </a:r>
            <a:r>
              <a:rPr lang="en-US" dirty="0" smtClean="0"/>
              <a:t>be submitted </a:t>
            </a:r>
            <a:r>
              <a:rPr lang="en-US" dirty="0" smtClean="0"/>
              <a:t>soon</a:t>
            </a:r>
            <a:endParaRPr lang="en-US" dirty="0" smtClean="0"/>
          </a:p>
          <a:p>
            <a:pPr lvl="1"/>
            <a:r>
              <a:rPr lang="en-US" dirty="0" smtClean="0"/>
              <a:t>New students </a:t>
            </a:r>
            <a:r>
              <a:rPr lang="en-US" dirty="0" smtClean="0"/>
              <a:t>may join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4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Relation between TL and UC, </a:t>
            </a:r>
            <a:r>
              <a:rPr lang="en-US" b="1" dirty="0" smtClean="0"/>
              <a:t>TL and BB</a:t>
            </a:r>
            <a:r>
              <a:rPr lang="en-US" dirty="0"/>
              <a:t> </a:t>
            </a:r>
            <a:r>
              <a:rPr lang="en-US" dirty="0" smtClean="0"/>
              <a:t>(is this the main)</a:t>
            </a:r>
          </a:p>
          <a:p>
            <a:r>
              <a:rPr lang="en-US" dirty="0" smtClean="0"/>
              <a:t>In Master and requirements, relation between BBs, UC and Requirements do not match: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https://projects.avl.com/16/0094/WP06/_layouts/15/WopiFrame.aspx?sourcedoc=/16/0094/WP06/Documents/MASTER_WP6_CONSOLIDATED.xlsx&amp;action=default</a:t>
            </a:r>
            <a:endParaRPr lang="en-US" dirty="0" smtClean="0"/>
          </a:p>
          <a:p>
            <a:r>
              <a:rPr lang="en-US" dirty="0" smtClean="0"/>
              <a:t>Technology </a:t>
            </a:r>
            <a:r>
              <a:rPr lang="en-US" dirty="0"/>
              <a:t>Line leaders (in alignment with Building Block- and Use Case-owners) will ensure alignment and acceptance of requirements on Technology Line level.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by </a:t>
            </a:r>
            <a:r>
              <a:rPr lang="en-US" b="1" dirty="0"/>
              <a:t>September 15</a:t>
            </a:r>
            <a:r>
              <a:rPr lang="en-US" b="1" baseline="30000" dirty="0"/>
              <a:t>th</a:t>
            </a:r>
            <a:r>
              <a:rPr lang="en-US" dirty="0"/>
              <a:t> we will have a set of “confirmed” requirements in </a:t>
            </a:r>
            <a:r>
              <a:rPr lang="en-US" dirty="0" err="1"/>
              <a:t>Sharepoint</a:t>
            </a:r>
            <a:r>
              <a:rPr lang="en-US" dirty="0"/>
              <a:t> (for each Building Block), which is agreed within a certain Technology Line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3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Handbook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://projects.avl.com/16/0094/07/_layouts/15/WopiFrame.aspx?sourcedoc=/</a:t>
            </a:r>
            <a:r>
              <a:rPr lang="en-US" dirty="0" smtClean="0">
                <a:hlinkClick r:id="rId2"/>
              </a:rPr>
              <a:t>16/0094/07/Administrative_Material/SCOTT_D_27.1_Project_Handbook.pdf&amp;action=default</a:t>
            </a:r>
            <a:endParaRPr lang="en-US" dirty="0" smtClean="0"/>
          </a:p>
          <a:p>
            <a:pPr fontAlgn="ctr"/>
            <a:r>
              <a:rPr lang="fi-FI" dirty="0"/>
              <a:t>UC </a:t>
            </a:r>
            <a:r>
              <a:rPr lang="fi-FI" dirty="0" err="1"/>
              <a:t>specification</a:t>
            </a:r>
            <a:r>
              <a:rPr lang="fi-FI" dirty="0"/>
              <a:t> </a:t>
            </a:r>
            <a:r>
              <a:rPr lang="fi-FI" dirty="0" smtClean="0"/>
              <a:t>–</a:t>
            </a:r>
            <a:r>
              <a:rPr lang="en-GB" dirty="0" smtClean="0"/>
              <a:t>M7 </a:t>
            </a:r>
            <a:r>
              <a:rPr lang="en-GB" dirty="0"/>
              <a:t>(end of November 2017</a:t>
            </a:r>
            <a:r>
              <a:rPr lang="en-GB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9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the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meeting:</a:t>
            </a:r>
          </a:p>
          <a:p>
            <a:r>
              <a:rPr lang="en-US" dirty="0">
                <a:hlinkClick r:id="rId2"/>
              </a:rPr>
              <a:t>http://its-wiki.no/wiki/WP6:_Industrial_Use_Cases_phone_status_August2017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viewer (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owncloud.unik.no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Suggestions for SP3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8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11589</TotalTime>
  <Words>170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Secure COnnected Trustable Things  </vt:lpstr>
      <vt:lpstr>Progress</vt:lpstr>
      <vt:lpstr>Important Notes and Reminders</vt:lpstr>
      <vt:lpstr>Important Notes and Reminders</vt:lpstr>
      <vt:lpstr>Regarding the Next steps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COnnected Trustable Things  </dc:title>
  <dc:creator>Microsoft Office User</dc:creator>
  <cp:lastModifiedBy>tk.ramezani@gmail.com</cp:lastModifiedBy>
  <cp:revision>96</cp:revision>
  <dcterms:created xsi:type="dcterms:W3CDTF">2017-05-03T12:03:45Z</dcterms:created>
  <dcterms:modified xsi:type="dcterms:W3CDTF">2017-09-20T13:17:06Z</dcterms:modified>
</cp:coreProperties>
</file>