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3" r:id="rId3"/>
    <p:sldId id="267" r:id="rId4"/>
    <p:sldId id="281" r:id="rId5"/>
    <p:sldId id="289" r:id="rId6"/>
    <p:sldId id="290" r:id="rId7"/>
    <p:sldId id="291" r:id="rId8"/>
    <p:sldId id="293" r:id="rId9"/>
    <p:sldId id="278" r:id="rId10"/>
    <p:sldId id="279" r:id="rId11"/>
    <p:sldId id="284" r:id="rId12"/>
    <p:sldId id="275" r:id="rId13"/>
    <p:sldId id="282" r:id="rId14"/>
    <p:sldId id="283" r:id="rId15"/>
    <p:sldId id="288" r:id="rId16"/>
    <p:sldId id="294" r:id="rId17"/>
    <p:sldId id="287" r:id="rId18"/>
    <p:sldId id="285" r:id="rId19"/>
    <p:sldId id="277" r:id="rId20"/>
    <p:sldId id="286" r:id="rId21"/>
    <p:sldId id="292" r:id="rId22"/>
    <p:sldId id="261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465562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FF1F3"/>
          </a:solidFill>
        </a:fill>
      </a:tcStyle>
    </a:wholeTbl>
    <a:band1H>
      <a:tcStyle>
        <a:tcBdr/>
        <a:fill>
          <a:solidFill>
            <a:srgbClr val="DEE2E6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EE2E6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9BAAB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9BAAB7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9BAAB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9BAAB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UiO\Autumn-2016\UNIK4700\AirTies\SNR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Channel</a:t>
            </a:r>
            <a:r>
              <a:rPr lang="en-US" baseline="0"/>
              <a:t> Capacity (Mbps)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SNR!$S$8</c:f>
              <c:strCache>
                <c:ptCount val="1"/>
                <c:pt idx="0">
                  <c:v>My-room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SNR!$S$9:$S$20</c:f>
              <c:numCache>
                <c:formatCode>0.00</c:formatCode>
                <c:ptCount val="12"/>
                <c:pt idx="0">
                  <c:v>121.1056487100238</c:v>
                </c:pt>
                <c:pt idx="1">
                  <c:v>120.22454510846501</c:v>
                </c:pt>
                <c:pt idx="2">
                  <c:v>120.668460030749</c:v>
                </c:pt>
                <c:pt idx="3">
                  <c:v>121.1056487100238</c:v>
                </c:pt>
                <c:pt idx="4">
                  <c:v>116.4035792483038</c:v>
                </c:pt>
                <c:pt idx="5">
                  <c:v>118.8502901067848</c:v>
                </c:pt>
                <c:pt idx="6">
                  <c:v>116.90980101888761</c:v>
                </c:pt>
                <c:pt idx="7">
                  <c:v>116.4035792483038</c:v>
                </c:pt>
                <c:pt idx="8">
                  <c:v>108.8588699169746</c:v>
                </c:pt>
                <c:pt idx="9">
                  <c:v>112.58713240159221</c:v>
                </c:pt>
                <c:pt idx="10">
                  <c:v>114.829339728023</c:v>
                </c:pt>
                <c:pt idx="11">
                  <c:v>117.4072943916682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C8-44B1-B640-E278883BA31E}"/>
            </c:ext>
          </c:extLst>
        </c:ser>
        <c:ser>
          <c:idx val="1"/>
          <c:order val="1"/>
          <c:tx>
            <c:strRef>
              <c:f>SNR!$T$8</c:f>
              <c:strCache>
                <c:ptCount val="1"/>
                <c:pt idx="0">
                  <c:v>Usman-room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SNR!$T$9:$T$20</c:f>
              <c:numCache>
                <c:formatCode>0.00</c:formatCode>
                <c:ptCount val="12"/>
                <c:pt idx="0">
                  <c:v>94.558409091263997</c:v>
                </c:pt>
                <c:pt idx="1">
                  <c:v>108.8588699169746</c:v>
                </c:pt>
                <c:pt idx="2">
                  <c:v>80.887882387169</c:v>
                </c:pt>
                <c:pt idx="3">
                  <c:v>87.151040092361598</c:v>
                </c:pt>
                <c:pt idx="4">
                  <c:v>95.627194270493192</c:v>
                </c:pt>
                <c:pt idx="5">
                  <c:v>75.0977500432694</c:v>
                </c:pt>
                <c:pt idx="6">
                  <c:v>91.091777033552802</c:v>
                </c:pt>
                <c:pt idx="7">
                  <c:v>103.7964911776004</c:v>
                </c:pt>
                <c:pt idx="8">
                  <c:v>70.471239121140201</c:v>
                </c:pt>
                <c:pt idx="9">
                  <c:v>80.887882387169</c:v>
                </c:pt>
                <c:pt idx="10">
                  <c:v>101.32178380915541</c:v>
                </c:pt>
                <c:pt idx="11">
                  <c:v>75.0977500432694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C8-44B1-B640-E278883BA31E}"/>
            </c:ext>
          </c:extLst>
        </c:ser>
        <c:ser>
          <c:idx val="2"/>
          <c:order val="2"/>
          <c:tx>
            <c:strRef>
              <c:f>SNR!$U$8</c:f>
              <c:strCache>
                <c:ptCount val="1"/>
                <c:pt idx="0">
                  <c:v>Student-room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SNR!$U$9:$U$20</c:f>
              <c:numCache>
                <c:formatCode>0.00</c:formatCode>
                <c:ptCount val="12"/>
                <c:pt idx="0">
                  <c:v>107.5007886269386</c:v>
                </c:pt>
                <c:pt idx="1">
                  <c:v>111.397112166619</c:v>
                </c:pt>
                <c:pt idx="2">
                  <c:v>94.558409091263997</c:v>
                </c:pt>
                <c:pt idx="3">
                  <c:v>100.44735626056919</c:v>
                </c:pt>
                <c:pt idx="4">
                  <c:v>107.5007886269386</c:v>
                </c:pt>
                <c:pt idx="5">
                  <c:v>91.091777033552802</c:v>
                </c:pt>
                <c:pt idx="6">
                  <c:v>102.1704891355634</c:v>
                </c:pt>
                <c:pt idx="7">
                  <c:v>107.5007886269386</c:v>
                </c:pt>
                <c:pt idx="8">
                  <c:v>94.558409091263997</c:v>
                </c:pt>
                <c:pt idx="9">
                  <c:v>88.525295094041994</c:v>
                </c:pt>
                <c:pt idx="10">
                  <c:v>106.07561496354201</c:v>
                </c:pt>
                <c:pt idx="11">
                  <c:v>82.585660338899402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C8-44B1-B640-E278883BA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109984"/>
        <c:axId val="300110312"/>
      </c:lineChart>
      <c:catAx>
        <c:axId val="3001099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110312"/>
        <c:crosses val="autoZero"/>
        <c:auto val="1"/>
        <c:lblAlgn val="ctr"/>
        <c:lblOffset val="100"/>
        <c:noMultiLvlLbl val="0"/>
      </c:catAx>
      <c:valAx>
        <c:axId val="30011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10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465562"/>
              </a:solidFill>
              <a:uFillTx/>
              <a:latin typeface="Euphemia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10622B-8A71-4911-A831-D65E13E730C2}" type="datetime1">
              <a:rPr lang="en-US" sz="1200" b="0" i="0" u="none" strike="noStrike" kern="1200" cap="none" spc="0" baseline="0">
                <a:solidFill>
                  <a:srgbClr val="465562"/>
                </a:solidFill>
                <a:uFillTx/>
                <a:latin typeface="Euphemia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11/21/2016</a:t>
            </a:fld>
            <a:endParaRPr lang="en-US" sz="1200" b="0" i="0" u="none" strike="noStrike" kern="1200" cap="none" spc="0" baseline="0">
              <a:solidFill>
                <a:srgbClr val="465562"/>
              </a:solidFill>
              <a:uFillTx/>
              <a:latin typeface="Euphemia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465562"/>
              </a:solidFill>
              <a:uFillTx/>
              <a:latin typeface="Euphemia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D4BDB8-4131-45CC-A5C6-44A820FB6920}" type="slidenum">
              <a:t>‹#›</a:t>
            </a:fld>
            <a:endParaRPr lang="en-US" sz="1200" b="0" i="0" u="none" strike="noStrike" kern="1200" cap="none" spc="0" baseline="0">
              <a:solidFill>
                <a:srgbClr val="465562"/>
              </a:solidFill>
              <a:uFillTx/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2827968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465562"/>
                </a:solidFill>
                <a:uFillTx/>
                <a:latin typeface="Euphemia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465562"/>
                </a:solidFill>
                <a:uFillTx/>
                <a:latin typeface="Euphemia"/>
              </a:defRPr>
            </a:lvl1pPr>
          </a:lstStyle>
          <a:p>
            <a:pPr lvl="0"/>
            <a:fld id="{21136F55-5E09-43A8-9FD4-A2947EF3257C}" type="datetime1">
              <a:rPr lang="en-US"/>
              <a:pPr lvl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465562"/>
                </a:solidFill>
                <a:uFillTx/>
                <a:latin typeface="Euphemia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465562"/>
                </a:solidFill>
                <a:uFillTx/>
                <a:latin typeface="Euphemia"/>
              </a:defRPr>
            </a:lvl1pPr>
          </a:lstStyle>
          <a:p>
            <a:pPr lvl="0"/>
            <a:fld id="{EA148E2F-29B3-47F2-A80B-C64D3041FCC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9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Euphemia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Euphemia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Euphemia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Euphemia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Euphemi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11579385" y="5638803"/>
            <a:ext cx="609438" cy="1219196"/>
          </a:xfrm>
          <a:prstGeom prst="rect">
            <a:avLst/>
          </a:prstGeom>
          <a:solidFill>
            <a:srgbClr val="9BAAB7"/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11274661" y="5638803"/>
            <a:ext cx="304723" cy="1219196"/>
          </a:xfrm>
          <a:prstGeom prst="rect">
            <a:avLst/>
          </a:prstGeom>
          <a:solidFill>
            <a:srgbClr val="6A8093"/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1218886" y="0"/>
            <a:ext cx="609438" cy="6858000"/>
          </a:xfrm>
          <a:prstGeom prst="rect">
            <a:avLst/>
          </a:prstGeom>
          <a:solidFill>
            <a:srgbClr val="9BAAB7"/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0" y="0"/>
            <a:ext cx="1218886" cy="6858000"/>
          </a:xfrm>
          <a:prstGeom prst="rect">
            <a:avLst/>
          </a:prstGeom>
          <a:solidFill>
            <a:srgbClr val="6A8093"/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0" y="5638803"/>
            <a:ext cx="12188823" cy="1219196"/>
          </a:xfrm>
          <a:prstGeom prst="rect">
            <a:avLst/>
          </a:prstGeom>
          <a:solidFill>
            <a:srgbClr val="6A8093">
              <a:alpha val="50196"/>
            </a:srgbClr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cxnSp>
        <p:nvCxnSpPr>
          <p:cNvPr id="7" name="Straight Connector 12"/>
          <p:cNvCxnSpPr/>
          <p:nvPr/>
        </p:nvCxnSpPr>
        <p:spPr>
          <a:xfrm>
            <a:off x="11573295" y="5638803"/>
            <a:ext cx="0" cy="1219197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</a:ln>
        </p:spPr>
      </p:cxnSp>
      <p:sp>
        <p:nvSpPr>
          <p:cNvPr id="8" name="Rectangle 13"/>
          <p:cNvSpPr/>
          <p:nvPr/>
        </p:nvSpPr>
        <p:spPr>
          <a:xfrm>
            <a:off x="0" y="5643128"/>
            <a:ext cx="1216152" cy="1214871"/>
          </a:xfrm>
          <a:prstGeom prst="rect">
            <a:avLst/>
          </a:prstGeom>
          <a:solidFill>
            <a:srgbClr val="475562">
              <a:alpha val="74902"/>
            </a:srgbClr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cxnSp>
        <p:nvCxnSpPr>
          <p:cNvPr id="9" name="Straight Connector 14"/>
          <p:cNvCxnSpPr/>
          <p:nvPr/>
        </p:nvCxnSpPr>
        <p:spPr>
          <a:xfrm>
            <a:off x="1218886" y="0"/>
            <a:ext cx="0" cy="685800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</a:ln>
        </p:spPr>
      </p:cxnSp>
      <p:cxnSp>
        <p:nvCxnSpPr>
          <p:cNvPr id="10" name="Straight Connector 15"/>
          <p:cNvCxnSpPr/>
          <p:nvPr/>
        </p:nvCxnSpPr>
        <p:spPr>
          <a:xfrm>
            <a:off x="0" y="5631204"/>
            <a:ext cx="1828324" cy="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</a:ln>
        </p:spPr>
      </p:cxnSp>
      <p:sp>
        <p:nvSpPr>
          <p:cNvPr id="11" name="Pi"/>
          <p:cNvSpPr/>
          <p:nvPr/>
        </p:nvSpPr>
        <p:spPr>
          <a:xfrm>
            <a:off x="276459" y="6032497"/>
            <a:ext cx="593189" cy="5191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6"/>
              <a:gd name="f7" fmla="val 372"/>
              <a:gd name="f8" fmla="val 411"/>
              <a:gd name="f9" fmla="val 90"/>
              <a:gd name="f10" fmla="val 25"/>
              <a:gd name="f11" fmla="val 4"/>
              <a:gd name="f12" fmla="val 61"/>
              <a:gd name="f13" fmla="val 3"/>
              <a:gd name="f14" fmla="val 64"/>
              <a:gd name="f15" fmla="val 71"/>
              <a:gd name="f16" fmla="val 80"/>
              <a:gd name="f17" fmla="val 12"/>
              <a:gd name="f18" fmla="val 83"/>
              <a:gd name="f19" fmla="val 14"/>
              <a:gd name="f20" fmla="val 15"/>
              <a:gd name="f21" fmla="val 17"/>
              <a:gd name="f22" fmla="val 23"/>
              <a:gd name="f23" fmla="val 29"/>
              <a:gd name="f24" fmla="val 31"/>
              <a:gd name="f25" fmla="val 73"/>
              <a:gd name="f26" fmla="val 46"/>
              <a:gd name="f27" fmla="val 30"/>
              <a:gd name="f28" fmla="val 131"/>
              <a:gd name="f29" fmla="val 129"/>
              <a:gd name="f30" fmla="val 118"/>
              <a:gd name="f31" fmla="val 274"/>
              <a:gd name="f32" fmla="val 334"/>
              <a:gd name="f33" fmla="val 55"/>
              <a:gd name="f34" fmla="val 340"/>
              <a:gd name="f35" fmla="val 350"/>
              <a:gd name="f36" fmla="val 355"/>
              <a:gd name="f37" fmla="val 358"/>
              <a:gd name="f38" fmla="val 68"/>
              <a:gd name="f39" fmla="val 359"/>
              <a:gd name="f40" fmla="val 72"/>
              <a:gd name="f41" fmla="val 76"/>
              <a:gd name="f42" fmla="val 148"/>
              <a:gd name="f43" fmla="val 286"/>
              <a:gd name="f44" fmla="val 159"/>
              <a:gd name="f45" fmla="val 84"/>
              <a:gd name="f46" fmla="val 161"/>
              <a:gd name="f47" fmla="val 272"/>
              <a:gd name="f48" fmla="val 253"/>
              <a:gd name="f49" fmla="val 270"/>
              <a:gd name="f50" fmla="val 248"/>
              <a:gd name="f51" fmla="val 327"/>
              <a:gd name="f52" fmla="val 277"/>
              <a:gd name="f53" fmla="val 289"/>
              <a:gd name="f54" fmla="val 366"/>
              <a:gd name="f55" fmla="val 304"/>
              <a:gd name="f56" fmla="val 322"/>
              <a:gd name="f57" fmla="val 326"/>
              <a:gd name="f58" fmla="val 330"/>
              <a:gd name="f59" fmla="val 335"/>
              <a:gd name="f60" fmla="val 371"/>
              <a:gd name="f61" fmla="val 398"/>
              <a:gd name="f62" fmla="val 362"/>
              <a:gd name="f63" fmla="val 416"/>
              <a:gd name="f64" fmla="val 283"/>
              <a:gd name="f65" fmla="val 417"/>
              <a:gd name="f66" fmla="val 280"/>
              <a:gd name="f67" fmla="val 419"/>
              <a:gd name="f68" fmla="val 271"/>
              <a:gd name="f69" fmla="val 414"/>
              <a:gd name="f70" fmla="val 264"/>
              <a:gd name="f71" fmla="val 406"/>
              <a:gd name="f72" fmla="val 262"/>
              <a:gd name="f73" fmla="val 260"/>
              <a:gd name="f74" fmla="val 390"/>
              <a:gd name="f75" fmla="val 265"/>
              <a:gd name="f76" fmla="val 388"/>
              <a:gd name="f77" fmla="val 273"/>
              <a:gd name="f78" fmla="val 373"/>
              <a:gd name="f79" fmla="val 331"/>
              <a:gd name="f80" fmla="val 341"/>
              <a:gd name="f81" fmla="val 316"/>
              <a:gd name="f82" fmla="val 343"/>
              <a:gd name="f83" fmla="val 306"/>
              <a:gd name="f84" fmla="val 298"/>
              <a:gd name="f85" fmla="val 333"/>
              <a:gd name="f86" fmla="val 282"/>
              <a:gd name="f87" fmla="val 318"/>
              <a:gd name="f88" fmla="val 284"/>
              <a:gd name="f89" fmla="val 302"/>
              <a:gd name="f90" fmla="val 24"/>
              <a:gd name="f91" fmla="val 7"/>
              <a:gd name="f92" fmla="+- 0 0 -90"/>
              <a:gd name="f93" fmla="*/ f3 1 426"/>
              <a:gd name="f94" fmla="*/ f4 1 372"/>
              <a:gd name="f95" fmla="val f5"/>
              <a:gd name="f96" fmla="val f6"/>
              <a:gd name="f97" fmla="val f7"/>
              <a:gd name="f98" fmla="*/ f92 f0 1"/>
              <a:gd name="f99" fmla="+- f97 0 f95"/>
              <a:gd name="f100" fmla="+- f96 0 f95"/>
              <a:gd name="f101" fmla="*/ f98 1 f2"/>
              <a:gd name="f102" fmla="*/ f100 1 426"/>
              <a:gd name="f103" fmla="*/ f99 1 372"/>
              <a:gd name="f104" fmla="*/ 411 f100 1"/>
              <a:gd name="f105" fmla="*/ 0 f99 1"/>
              <a:gd name="f106" fmla="*/ 90 f100 1"/>
              <a:gd name="f107" fmla="*/ 3 f100 1"/>
              <a:gd name="f108" fmla="*/ 64 f99 1"/>
              <a:gd name="f109" fmla="*/ 12 f100 1"/>
              <a:gd name="f110" fmla="*/ 83 f99 1"/>
              <a:gd name="f111" fmla="*/ 17 f100 1"/>
              <a:gd name="f112" fmla="*/ 31 f100 1"/>
              <a:gd name="f113" fmla="*/ 73 f99 1"/>
              <a:gd name="f114" fmla="*/ 30 f99 1"/>
              <a:gd name="f115" fmla="*/ 131 f100 1"/>
              <a:gd name="f116" fmla="*/ 61 f100 1"/>
              <a:gd name="f117" fmla="*/ 334 f99 1"/>
              <a:gd name="f118" fmla="*/ 355 f99 1"/>
              <a:gd name="f119" fmla="*/ 72 f100 1"/>
              <a:gd name="f120" fmla="*/ 359 f99 1"/>
              <a:gd name="f121" fmla="*/ 83 f100 1"/>
              <a:gd name="f122" fmla="*/ 161 f100 1"/>
              <a:gd name="f123" fmla="*/ 272 f100 1"/>
              <a:gd name="f124" fmla="*/ 253 f100 1"/>
              <a:gd name="f125" fmla="*/ 270 f99 1"/>
              <a:gd name="f126" fmla="*/ 277 f100 1"/>
              <a:gd name="f127" fmla="*/ 322 f100 1"/>
              <a:gd name="f128" fmla="*/ 372 f99 1"/>
              <a:gd name="f129" fmla="*/ 335 f100 1"/>
              <a:gd name="f130" fmla="*/ 371 f99 1"/>
              <a:gd name="f131" fmla="*/ 417 f100 1"/>
              <a:gd name="f132" fmla="*/ 280 f99 1"/>
              <a:gd name="f133" fmla="*/ 406 f100 1"/>
              <a:gd name="f134" fmla="*/ 262 f99 1"/>
              <a:gd name="f135" fmla="*/ 388 f100 1"/>
              <a:gd name="f136" fmla="*/ 273 f99 1"/>
              <a:gd name="f137" fmla="*/ 331 f100 1"/>
              <a:gd name="f138" fmla="*/ 341 f99 1"/>
              <a:gd name="f139" fmla="*/ 298 f100 1"/>
              <a:gd name="f140" fmla="*/ 333 f99 1"/>
              <a:gd name="f141" fmla="*/ 283 f100 1"/>
              <a:gd name="f142" fmla="*/ 272 f99 1"/>
              <a:gd name="f143" fmla="*/ 302 f100 1"/>
              <a:gd name="f144" fmla="*/ 426 f100 1"/>
              <a:gd name="f145" fmla="*/ 15 f99 1"/>
              <a:gd name="f146" fmla="+- f101 0 f1"/>
              <a:gd name="f147" fmla="*/ f104 1 426"/>
              <a:gd name="f148" fmla="*/ f105 1 372"/>
              <a:gd name="f149" fmla="*/ f106 1 426"/>
              <a:gd name="f150" fmla="*/ f107 1 426"/>
              <a:gd name="f151" fmla="*/ f108 1 372"/>
              <a:gd name="f152" fmla="*/ f109 1 426"/>
              <a:gd name="f153" fmla="*/ f110 1 372"/>
              <a:gd name="f154" fmla="*/ f111 1 426"/>
              <a:gd name="f155" fmla="*/ f112 1 426"/>
              <a:gd name="f156" fmla="*/ f113 1 372"/>
              <a:gd name="f157" fmla="*/ f114 1 372"/>
              <a:gd name="f158" fmla="*/ f115 1 426"/>
              <a:gd name="f159" fmla="*/ f116 1 426"/>
              <a:gd name="f160" fmla="*/ f117 1 372"/>
              <a:gd name="f161" fmla="*/ f118 1 372"/>
              <a:gd name="f162" fmla="*/ f119 1 426"/>
              <a:gd name="f163" fmla="*/ f120 1 372"/>
              <a:gd name="f164" fmla="*/ f121 1 426"/>
              <a:gd name="f165" fmla="*/ f122 1 426"/>
              <a:gd name="f166" fmla="*/ f123 1 426"/>
              <a:gd name="f167" fmla="*/ f124 1 426"/>
              <a:gd name="f168" fmla="*/ f125 1 372"/>
              <a:gd name="f169" fmla="*/ f126 1 426"/>
              <a:gd name="f170" fmla="*/ f127 1 426"/>
              <a:gd name="f171" fmla="*/ f128 1 372"/>
              <a:gd name="f172" fmla="*/ f129 1 426"/>
              <a:gd name="f173" fmla="*/ f130 1 372"/>
              <a:gd name="f174" fmla="*/ f131 1 426"/>
              <a:gd name="f175" fmla="*/ f132 1 372"/>
              <a:gd name="f176" fmla="*/ f133 1 426"/>
              <a:gd name="f177" fmla="*/ f134 1 372"/>
              <a:gd name="f178" fmla="*/ f135 1 426"/>
              <a:gd name="f179" fmla="*/ f136 1 372"/>
              <a:gd name="f180" fmla="*/ f137 1 426"/>
              <a:gd name="f181" fmla="*/ f138 1 372"/>
              <a:gd name="f182" fmla="*/ f139 1 426"/>
              <a:gd name="f183" fmla="*/ f140 1 372"/>
              <a:gd name="f184" fmla="*/ f141 1 426"/>
              <a:gd name="f185" fmla="*/ f142 1 372"/>
              <a:gd name="f186" fmla="*/ f143 1 426"/>
              <a:gd name="f187" fmla="*/ f144 1 426"/>
              <a:gd name="f188" fmla="*/ f145 1 372"/>
              <a:gd name="f189" fmla="*/ 0 1 f102"/>
              <a:gd name="f190" fmla="*/ f96 1 f102"/>
              <a:gd name="f191" fmla="*/ 0 1 f103"/>
              <a:gd name="f192" fmla="*/ f97 1 f103"/>
              <a:gd name="f193" fmla="*/ f147 1 f102"/>
              <a:gd name="f194" fmla="*/ f148 1 f103"/>
              <a:gd name="f195" fmla="*/ f149 1 f102"/>
              <a:gd name="f196" fmla="*/ f150 1 f102"/>
              <a:gd name="f197" fmla="*/ f151 1 f103"/>
              <a:gd name="f198" fmla="*/ f152 1 f102"/>
              <a:gd name="f199" fmla="*/ f153 1 f103"/>
              <a:gd name="f200" fmla="*/ f154 1 f102"/>
              <a:gd name="f201" fmla="*/ f155 1 f102"/>
              <a:gd name="f202" fmla="*/ f156 1 f103"/>
              <a:gd name="f203" fmla="*/ f157 1 f103"/>
              <a:gd name="f204" fmla="*/ f158 1 f102"/>
              <a:gd name="f205" fmla="*/ f159 1 f102"/>
              <a:gd name="f206" fmla="*/ f160 1 f103"/>
              <a:gd name="f207" fmla="*/ f161 1 f103"/>
              <a:gd name="f208" fmla="*/ f162 1 f102"/>
              <a:gd name="f209" fmla="*/ f163 1 f103"/>
              <a:gd name="f210" fmla="*/ f164 1 f102"/>
              <a:gd name="f211" fmla="*/ f165 1 f102"/>
              <a:gd name="f212" fmla="*/ f166 1 f102"/>
              <a:gd name="f213" fmla="*/ f167 1 f102"/>
              <a:gd name="f214" fmla="*/ f168 1 f103"/>
              <a:gd name="f215" fmla="*/ f169 1 f102"/>
              <a:gd name="f216" fmla="*/ f170 1 f102"/>
              <a:gd name="f217" fmla="*/ f171 1 f103"/>
              <a:gd name="f218" fmla="*/ f172 1 f102"/>
              <a:gd name="f219" fmla="*/ f173 1 f103"/>
              <a:gd name="f220" fmla="*/ f174 1 f102"/>
              <a:gd name="f221" fmla="*/ f175 1 f103"/>
              <a:gd name="f222" fmla="*/ f176 1 f102"/>
              <a:gd name="f223" fmla="*/ f177 1 f103"/>
              <a:gd name="f224" fmla="*/ f178 1 f102"/>
              <a:gd name="f225" fmla="*/ f179 1 f103"/>
              <a:gd name="f226" fmla="*/ f180 1 f102"/>
              <a:gd name="f227" fmla="*/ f181 1 f103"/>
              <a:gd name="f228" fmla="*/ f182 1 f102"/>
              <a:gd name="f229" fmla="*/ f183 1 f103"/>
              <a:gd name="f230" fmla="*/ f184 1 f102"/>
              <a:gd name="f231" fmla="*/ f185 1 f103"/>
              <a:gd name="f232" fmla="*/ f186 1 f102"/>
              <a:gd name="f233" fmla="*/ f187 1 f102"/>
              <a:gd name="f234" fmla="*/ f188 1 f103"/>
              <a:gd name="f235" fmla="*/ f189 f93 1"/>
              <a:gd name="f236" fmla="*/ f190 f93 1"/>
              <a:gd name="f237" fmla="*/ f192 f94 1"/>
              <a:gd name="f238" fmla="*/ f191 f94 1"/>
              <a:gd name="f239" fmla="*/ f193 f93 1"/>
              <a:gd name="f240" fmla="*/ f194 f94 1"/>
              <a:gd name="f241" fmla="*/ f195 f93 1"/>
              <a:gd name="f242" fmla="*/ f196 f93 1"/>
              <a:gd name="f243" fmla="*/ f197 f94 1"/>
              <a:gd name="f244" fmla="*/ f198 f93 1"/>
              <a:gd name="f245" fmla="*/ f199 f94 1"/>
              <a:gd name="f246" fmla="*/ f200 f93 1"/>
              <a:gd name="f247" fmla="*/ f201 f93 1"/>
              <a:gd name="f248" fmla="*/ f202 f94 1"/>
              <a:gd name="f249" fmla="*/ f203 f94 1"/>
              <a:gd name="f250" fmla="*/ f204 f93 1"/>
              <a:gd name="f251" fmla="*/ f205 f93 1"/>
              <a:gd name="f252" fmla="*/ f206 f94 1"/>
              <a:gd name="f253" fmla="*/ f207 f94 1"/>
              <a:gd name="f254" fmla="*/ f208 f93 1"/>
              <a:gd name="f255" fmla="*/ f209 f94 1"/>
              <a:gd name="f256" fmla="*/ f210 f93 1"/>
              <a:gd name="f257" fmla="*/ f211 f93 1"/>
              <a:gd name="f258" fmla="*/ f212 f93 1"/>
              <a:gd name="f259" fmla="*/ f213 f93 1"/>
              <a:gd name="f260" fmla="*/ f214 f94 1"/>
              <a:gd name="f261" fmla="*/ f215 f93 1"/>
              <a:gd name="f262" fmla="*/ f216 f93 1"/>
              <a:gd name="f263" fmla="*/ f217 f94 1"/>
              <a:gd name="f264" fmla="*/ f218 f93 1"/>
              <a:gd name="f265" fmla="*/ f219 f94 1"/>
              <a:gd name="f266" fmla="*/ f220 f93 1"/>
              <a:gd name="f267" fmla="*/ f221 f94 1"/>
              <a:gd name="f268" fmla="*/ f222 f93 1"/>
              <a:gd name="f269" fmla="*/ f223 f94 1"/>
              <a:gd name="f270" fmla="*/ f224 f93 1"/>
              <a:gd name="f271" fmla="*/ f225 f94 1"/>
              <a:gd name="f272" fmla="*/ f226 f93 1"/>
              <a:gd name="f273" fmla="*/ f227 f94 1"/>
              <a:gd name="f274" fmla="*/ f228 f93 1"/>
              <a:gd name="f275" fmla="*/ f229 f94 1"/>
              <a:gd name="f276" fmla="*/ f230 f93 1"/>
              <a:gd name="f277" fmla="*/ f231 f94 1"/>
              <a:gd name="f278" fmla="*/ f232 f93 1"/>
              <a:gd name="f279" fmla="*/ f233 f93 1"/>
              <a:gd name="f280" fmla="*/ f234 f9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6">
                <a:pos x="f239" y="f240"/>
              </a:cxn>
              <a:cxn ang="f146">
                <a:pos x="f241" y="f240"/>
              </a:cxn>
              <a:cxn ang="f146">
                <a:pos x="f242" y="f243"/>
              </a:cxn>
              <a:cxn ang="f146">
                <a:pos x="f244" y="f245"/>
              </a:cxn>
              <a:cxn ang="f146">
                <a:pos x="f246" y="f245"/>
              </a:cxn>
              <a:cxn ang="f146">
                <a:pos x="f247" y="f248"/>
              </a:cxn>
              <a:cxn ang="f146">
                <a:pos x="f241" y="f249"/>
              </a:cxn>
              <a:cxn ang="f146">
                <a:pos x="f250" y="f249"/>
              </a:cxn>
              <a:cxn ang="f146">
                <a:pos x="f251" y="f252"/>
              </a:cxn>
              <a:cxn ang="f146">
                <a:pos x="f251" y="f253"/>
              </a:cxn>
              <a:cxn ang="f146">
                <a:pos x="f254" y="f255"/>
              </a:cxn>
              <a:cxn ang="f146">
                <a:pos x="f256" y="f253"/>
              </a:cxn>
              <a:cxn ang="f146">
                <a:pos x="f257" y="f249"/>
              </a:cxn>
              <a:cxn ang="f146">
                <a:pos x="f258" y="f249"/>
              </a:cxn>
              <a:cxn ang="f146">
                <a:pos x="f259" y="f260"/>
              </a:cxn>
              <a:cxn ang="f146">
                <a:pos x="f261" y="f253"/>
              </a:cxn>
              <a:cxn ang="f146">
                <a:pos x="f262" y="f263"/>
              </a:cxn>
              <a:cxn ang="f146">
                <a:pos x="f264" y="f265"/>
              </a:cxn>
              <a:cxn ang="f146">
                <a:pos x="f266" y="f267"/>
              </a:cxn>
              <a:cxn ang="f146">
                <a:pos x="f268" y="f269"/>
              </a:cxn>
              <a:cxn ang="f146">
                <a:pos x="f270" y="f271"/>
              </a:cxn>
              <a:cxn ang="f146">
                <a:pos x="f272" y="f273"/>
              </a:cxn>
              <a:cxn ang="f146">
                <a:pos x="f274" y="f275"/>
              </a:cxn>
              <a:cxn ang="f146">
                <a:pos x="f276" y="f277"/>
              </a:cxn>
              <a:cxn ang="f146">
                <a:pos x="f278" y="f249"/>
              </a:cxn>
              <a:cxn ang="f146">
                <a:pos x="f239" y="f249"/>
              </a:cxn>
              <a:cxn ang="f146">
                <a:pos x="f279" y="f280"/>
              </a:cxn>
              <a:cxn ang="f146">
                <a:pos x="f239" y="f240"/>
              </a:cxn>
            </a:cxnLst>
            <a:rect l="f235" t="f238" r="f236" b="f237"/>
            <a:pathLst>
              <a:path w="426" h="372">
                <a:moveTo>
                  <a:pt x="f8" y="f5"/>
                </a:moveTo>
                <a:cubicBezTo>
                  <a:pt x="f9" y="f5"/>
                  <a:pt x="f9" y="f5"/>
                  <a:pt x="f9" y="f5"/>
                </a:cubicBezTo>
                <a:cubicBezTo>
                  <a:pt x="f10" y="f5"/>
                  <a:pt x="f11" y="f12"/>
                  <a:pt x="f13" y="f14"/>
                </a:cubicBezTo>
                <a:cubicBezTo>
                  <a:pt x="f5" y="f15"/>
                  <a:pt x="f11" y="f16"/>
                  <a:pt x="f17" y="f18"/>
                </a:cubicBezTo>
                <a:cubicBezTo>
                  <a:pt x="f19" y="f18"/>
                  <a:pt x="f20" y="f18"/>
                  <a:pt x="f21" y="f18"/>
                </a:cubicBezTo>
                <a:cubicBezTo>
                  <a:pt x="f22" y="f18"/>
                  <a:pt x="f23" y="f16"/>
                  <a:pt x="f24" y="f25"/>
                </a:cubicBezTo>
                <a:cubicBezTo>
                  <a:pt x="f24" y="f25"/>
                  <a:pt x="f26" y="f27"/>
                  <a:pt x="f9" y="f27"/>
                </a:cubicBezTo>
                <a:cubicBezTo>
                  <a:pt x="f28" y="f27"/>
                  <a:pt x="f28" y="f27"/>
                  <a:pt x="f28" y="f27"/>
                </a:cubicBezTo>
                <a:cubicBezTo>
                  <a:pt x="f29" y="f18"/>
                  <a:pt x="f30" y="f31"/>
                  <a:pt x="f12" y="f32"/>
                </a:cubicBezTo>
                <a:cubicBezTo>
                  <a:pt x="f33" y="f34"/>
                  <a:pt x="f33" y="f35"/>
                  <a:pt x="f12" y="f36"/>
                </a:cubicBezTo>
                <a:cubicBezTo>
                  <a:pt x="f14" y="f37"/>
                  <a:pt x="f38" y="f39"/>
                  <a:pt x="f40" y="f39"/>
                </a:cubicBezTo>
                <a:cubicBezTo>
                  <a:pt x="f41" y="f39"/>
                  <a:pt x="f16" y="f37"/>
                  <a:pt x="f18" y="f36"/>
                </a:cubicBezTo>
                <a:cubicBezTo>
                  <a:pt x="f42" y="f43"/>
                  <a:pt x="f44" y="f45"/>
                  <a:pt x="f46" y="f27"/>
                </a:cubicBezTo>
                <a:cubicBezTo>
                  <a:pt x="f47" y="f27"/>
                  <a:pt x="f47" y="f27"/>
                  <a:pt x="f47" y="f27"/>
                </a:cubicBezTo>
                <a:cubicBezTo>
                  <a:pt x="f48" y="f49"/>
                  <a:pt x="f48" y="f49"/>
                  <a:pt x="f48" y="f49"/>
                </a:cubicBezTo>
                <a:cubicBezTo>
                  <a:pt x="f48" y="f47"/>
                  <a:pt x="f50" y="f51"/>
                  <a:pt x="f52" y="f36"/>
                </a:cubicBezTo>
                <a:cubicBezTo>
                  <a:pt x="f53" y="f54"/>
                  <a:pt x="f55" y="f7"/>
                  <a:pt x="f56" y="f7"/>
                </a:cubicBezTo>
                <a:cubicBezTo>
                  <a:pt x="f57" y="f7"/>
                  <a:pt x="f58" y="f7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61" y="f73"/>
                  <a:pt x="f74" y="f75"/>
                  <a:pt x="f76" y="f77"/>
                </a:cubicBezTo>
                <a:cubicBezTo>
                  <a:pt x="f76" y="f31"/>
                  <a:pt x="f78" y="f59"/>
                  <a:pt x="f79" y="f80"/>
                </a:cubicBezTo>
                <a:cubicBezTo>
                  <a:pt x="f81" y="f82"/>
                  <a:pt x="f83" y="f80"/>
                  <a:pt x="f84" y="f85"/>
                </a:cubicBezTo>
                <a:cubicBezTo>
                  <a:pt x="f86" y="f87"/>
                  <a:pt x="f86" y="f88"/>
                  <a:pt x="f64" y="f47"/>
                </a:cubicBezTo>
                <a:cubicBezTo>
                  <a:pt x="f89" y="f27"/>
                  <a:pt x="f89" y="f27"/>
                  <a:pt x="f89" y="f27"/>
                </a:cubicBezTo>
                <a:cubicBezTo>
                  <a:pt x="f8" y="f27"/>
                  <a:pt x="f8" y="f27"/>
                  <a:pt x="f8" y="f27"/>
                </a:cubicBezTo>
                <a:cubicBezTo>
                  <a:pt x="f67" y="f27"/>
                  <a:pt x="f6" y="f90"/>
                  <a:pt x="f6" y="f20"/>
                </a:cubicBezTo>
                <a:cubicBezTo>
                  <a:pt x="f6" y="f91"/>
                  <a:pt x="f67" y="f5"/>
                  <a:pt x="f8" y="f5"/>
                </a:cubicBezTo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FFFFFF"/>
            </a:solidFill>
            <a:prstDash val="solid"/>
            <a:miter/>
          </a:ln>
        </p:spPr>
        <p:txBody>
          <a:bodyPr vert="horz" wrap="square" lIns="121898" tIns="60944" rIns="121898" bIns="60944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65562"/>
              </a:solidFill>
              <a:uFillTx/>
              <a:latin typeface="Euphemia"/>
            </a:endParaRPr>
          </a:p>
        </p:txBody>
      </p:sp>
      <p:sp>
        <p:nvSpPr>
          <p:cNvPr id="12" name="Title 1"/>
          <p:cNvSpPr txBox="1">
            <a:spLocks noGrp="1"/>
          </p:cNvSpPr>
          <p:nvPr>
            <p:ph type="ctrTitle"/>
          </p:nvPr>
        </p:nvSpPr>
        <p:spPr>
          <a:xfrm>
            <a:off x="2428664" y="1600200"/>
            <a:ext cx="8329031" cy="2680124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 txBox="1">
            <a:spLocks noGrp="1"/>
          </p:cNvSpPr>
          <p:nvPr>
            <p:ph type="subTitle" idx="1"/>
          </p:nvPr>
        </p:nvSpPr>
        <p:spPr>
          <a:xfrm>
            <a:off x="2428664" y="4344917"/>
            <a:ext cx="7516441" cy="111608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3A52DDD0-955A-4038-8F88-09B3000D8BB2}" type="datetime1">
              <a:rPr lang="en-US"/>
              <a:pPr lvl="0"/>
              <a:t>11/21/2016</a:t>
            </a:fld>
            <a:endParaRPr lang="en-US"/>
          </a:p>
        </p:txBody>
      </p:sp>
      <p:sp>
        <p:nvSpPr>
          <p:cNvPr id="1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DEED6212-3FF3-406B-BB14-4921406B04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95120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61170E-B91E-408F-BA60-5A61212D09CD}" type="datetime1">
              <a:rPr lang="en-US"/>
              <a:pPr lvl="0"/>
              <a:t>11/21/2016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559C5D-04E5-4122-9F4E-605D082749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1021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1884100" y="0"/>
            <a:ext cx="304723" cy="6858000"/>
          </a:xfrm>
          <a:prstGeom prst="rect">
            <a:avLst/>
          </a:prstGeom>
          <a:solidFill>
            <a:srgbClr val="475562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617146" y="0"/>
            <a:ext cx="609438" cy="6858000"/>
          </a:xfrm>
          <a:prstGeom prst="rect">
            <a:avLst/>
          </a:prstGeom>
          <a:solidFill>
            <a:srgbClr val="9BAAB7"/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0"/>
            <a:ext cx="609438" cy="6858000"/>
          </a:xfrm>
          <a:prstGeom prst="rect">
            <a:avLst/>
          </a:prstGeom>
          <a:solidFill>
            <a:srgbClr val="6A8093">
              <a:alpha val="87843"/>
            </a:srgbClr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17146" y="736220"/>
            <a:ext cx="609438" cy="609603"/>
          </a:xfrm>
          <a:prstGeom prst="rect">
            <a:avLst/>
          </a:prstGeom>
          <a:solidFill>
            <a:srgbClr val="475562">
              <a:alpha val="74902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cxnSp>
        <p:nvCxnSpPr>
          <p:cNvPr id="6" name="Straight Connector 10"/>
          <p:cNvCxnSpPr/>
          <p:nvPr/>
        </p:nvCxnSpPr>
        <p:spPr>
          <a:xfrm>
            <a:off x="617146" y="736220"/>
            <a:ext cx="609439" cy="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</a:ln>
        </p:spPr>
      </p:cxnSp>
      <p:cxnSp>
        <p:nvCxnSpPr>
          <p:cNvPr id="7" name="Straight Connector 11"/>
          <p:cNvCxnSpPr/>
          <p:nvPr/>
        </p:nvCxnSpPr>
        <p:spPr>
          <a:xfrm>
            <a:off x="617146" y="1345823"/>
            <a:ext cx="609439" cy="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</a:ln>
        </p:spPr>
      </p:cxnSp>
      <p:sp>
        <p:nvSpPr>
          <p:cNvPr id="8" name="Pi"/>
          <p:cNvSpPr/>
          <p:nvPr/>
        </p:nvSpPr>
        <p:spPr>
          <a:xfrm rot="5400013">
            <a:off x="756085" y="898102"/>
            <a:ext cx="336023" cy="2940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6"/>
              <a:gd name="f7" fmla="val 372"/>
              <a:gd name="f8" fmla="val 411"/>
              <a:gd name="f9" fmla="val 90"/>
              <a:gd name="f10" fmla="val 25"/>
              <a:gd name="f11" fmla="val 4"/>
              <a:gd name="f12" fmla="val 61"/>
              <a:gd name="f13" fmla="val 3"/>
              <a:gd name="f14" fmla="val 64"/>
              <a:gd name="f15" fmla="val 71"/>
              <a:gd name="f16" fmla="val 80"/>
              <a:gd name="f17" fmla="val 12"/>
              <a:gd name="f18" fmla="val 83"/>
              <a:gd name="f19" fmla="val 14"/>
              <a:gd name="f20" fmla="val 15"/>
              <a:gd name="f21" fmla="val 17"/>
              <a:gd name="f22" fmla="val 23"/>
              <a:gd name="f23" fmla="val 29"/>
              <a:gd name="f24" fmla="val 31"/>
              <a:gd name="f25" fmla="val 73"/>
              <a:gd name="f26" fmla="val 46"/>
              <a:gd name="f27" fmla="val 30"/>
              <a:gd name="f28" fmla="val 131"/>
              <a:gd name="f29" fmla="val 129"/>
              <a:gd name="f30" fmla="val 118"/>
              <a:gd name="f31" fmla="val 274"/>
              <a:gd name="f32" fmla="val 334"/>
              <a:gd name="f33" fmla="val 55"/>
              <a:gd name="f34" fmla="val 340"/>
              <a:gd name="f35" fmla="val 350"/>
              <a:gd name="f36" fmla="val 355"/>
              <a:gd name="f37" fmla="val 358"/>
              <a:gd name="f38" fmla="val 68"/>
              <a:gd name="f39" fmla="val 359"/>
              <a:gd name="f40" fmla="val 72"/>
              <a:gd name="f41" fmla="val 76"/>
              <a:gd name="f42" fmla="val 148"/>
              <a:gd name="f43" fmla="val 286"/>
              <a:gd name="f44" fmla="val 159"/>
              <a:gd name="f45" fmla="val 84"/>
              <a:gd name="f46" fmla="val 161"/>
              <a:gd name="f47" fmla="val 272"/>
              <a:gd name="f48" fmla="val 253"/>
              <a:gd name="f49" fmla="val 270"/>
              <a:gd name="f50" fmla="val 248"/>
              <a:gd name="f51" fmla="val 327"/>
              <a:gd name="f52" fmla="val 277"/>
              <a:gd name="f53" fmla="val 289"/>
              <a:gd name="f54" fmla="val 366"/>
              <a:gd name="f55" fmla="val 304"/>
              <a:gd name="f56" fmla="val 322"/>
              <a:gd name="f57" fmla="val 326"/>
              <a:gd name="f58" fmla="val 330"/>
              <a:gd name="f59" fmla="val 335"/>
              <a:gd name="f60" fmla="val 371"/>
              <a:gd name="f61" fmla="val 398"/>
              <a:gd name="f62" fmla="val 362"/>
              <a:gd name="f63" fmla="val 416"/>
              <a:gd name="f64" fmla="val 283"/>
              <a:gd name="f65" fmla="val 417"/>
              <a:gd name="f66" fmla="val 280"/>
              <a:gd name="f67" fmla="val 419"/>
              <a:gd name="f68" fmla="val 271"/>
              <a:gd name="f69" fmla="val 414"/>
              <a:gd name="f70" fmla="val 264"/>
              <a:gd name="f71" fmla="val 406"/>
              <a:gd name="f72" fmla="val 262"/>
              <a:gd name="f73" fmla="val 260"/>
              <a:gd name="f74" fmla="val 390"/>
              <a:gd name="f75" fmla="val 265"/>
              <a:gd name="f76" fmla="val 388"/>
              <a:gd name="f77" fmla="val 273"/>
              <a:gd name="f78" fmla="val 373"/>
              <a:gd name="f79" fmla="val 331"/>
              <a:gd name="f80" fmla="val 341"/>
              <a:gd name="f81" fmla="val 316"/>
              <a:gd name="f82" fmla="val 343"/>
              <a:gd name="f83" fmla="val 306"/>
              <a:gd name="f84" fmla="val 298"/>
              <a:gd name="f85" fmla="val 333"/>
              <a:gd name="f86" fmla="val 282"/>
              <a:gd name="f87" fmla="val 318"/>
              <a:gd name="f88" fmla="val 284"/>
              <a:gd name="f89" fmla="val 302"/>
              <a:gd name="f90" fmla="val 24"/>
              <a:gd name="f91" fmla="val 7"/>
              <a:gd name="f92" fmla="+- 0 0 -90"/>
              <a:gd name="f93" fmla="*/ f3 1 426"/>
              <a:gd name="f94" fmla="*/ f4 1 372"/>
              <a:gd name="f95" fmla="val f5"/>
              <a:gd name="f96" fmla="val f6"/>
              <a:gd name="f97" fmla="val f7"/>
              <a:gd name="f98" fmla="*/ f92 f0 1"/>
              <a:gd name="f99" fmla="+- f97 0 f95"/>
              <a:gd name="f100" fmla="+- f96 0 f95"/>
              <a:gd name="f101" fmla="*/ f98 1 f2"/>
              <a:gd name="f102" fmla="*/ f100 1 426"/>
              <a:gd name="f103" fmla="*/ f99 1 372"/>
              <a:gd name="f104" fmla="*/ 411 f100 1"/>
              <a:gd name="f105" fmla="*/ 0 f99 1"/>
              <a:gd name="f106" fmla="*/ 90 f100 1"/>
              <a:gd name="f107" fmla="*/ 3 f100 1"/>
              <a:gd name="f108" fmla="*/ 64 f99 1"/>
              <a:gd name="f109" fmla="*/ 12 f100 1"/>
              <a:gd name="f110" fmla="*/ 83 f99 1"/>
              <a:gd name="f111" fmla="*/ 17 f100 1"/>
              <a:gd name="f112" fmla="*/ 31 f100 1"/>
              <a:gd name="f113" fmla="*/ 73 f99 1"/>
              <a:gd name="f114" fmla="*/ 30 f99 1"/>
              <a:gd name="f115" fmla="*/ 131 f100 1"/>
              <a:gd name="f116" fmla="*/ 61 f100 1"/>
              <a:gd name="f117" fmla="*/ 334 f99 1"/>
              <a:gd name="f118" fmla="*/ 355 f99 1"/>
              <a:gd name="f119" fmla="*/ 72 f100 1"/>
              <a:gd name="f120" fmla="*/ 359 f99 1"/>
              <a:gd name="f121" fmla="*/ 83 f100 1"/>
              <a:gd name="f122" fmla="*/ 161 f100 1"/>
              <a:gd name="f123" fmla="*/ 272 f100 1"/>
              <a:gd name="f124" fmla="*/ 253 f100 1"/>
              <a:gd name="f125" fmla="*/ 270 f99 1"/>
              <a:gd name="f126" fmla="*/ 277 f100 1"/>
              <a:gd name="f127" fmla="*/ 322 f100 1"/>
              <a:gd name="f128" fmla="*/ 372 f99 1"/>
              <a:gd name="f129" fmla="*/ 335 f100 1"/>
              <a:gd name="f130" fmla="*/ 371 f99 1"/>
              <a:gd name="f131" fmla="*/ 417 f100 1"/>
              <a:gd name="f132" fmla="*/ 280 f99 1"/>
              <a:gd name="f133" fmla="*/ 406 f100 1"/>
              <a:gd name="f134" fmla="*/ 262 f99 1"/>
              <a:gd name="f135" fmla="*/ 388 f100 1"/>
              <a:gd name="f136" fmla="*/ 273 f99 1"/>
              <a:gd name="f137" fmla="*/ 331 f100 1"/>
              <a:gd name="f138" fmla="*/ 341 f99 1"/>
              <a:gd name="f139" fmla="*/ 298 f100 1"/>
              <a:gd name="f140" fmla="*/ 333 f99 1"/>
              <a:gd name="f141" fmla="*/ 283 f100 1"/>
              <a:gd name="f142" fmla="*/ 272 f99 1"/>
              <a:gd name="f143" fmla="*/ 302 f100 1"/>
              <a:gd name="f144" fmla="*/ 426 f100 1"/>
              <a:gd name="f145" fmla="*/ 15 f99 1"/>
              <a:gd name="f146" fmla="+- f101 0 f1"/>
              <a:gd name="f147" fmla="*/ f104 1 426"/>
              <a:gd name="f148" fmla="*/ f105 1 372"/>
              <a:gd name="f149" fmla="*/ f106 1 426"/>
              <a:gd name="f150" fmla="*/ f107 1 426"/>
              <a:gd name="f151" fmla="*/ f108 1 372"/>
              <a:gd name="f152" fmla="*/ f109 1 426"/>
              <a:gd name="f153" fmla="*/ f110 1 372"/>
              <a:gd name="f154" fmla="*/ f111 1 426"/>
              <a:gd name="f155" fmla="*/ f112 1 426"/>
              <a:gd name="f156" fmla="*/ f113 1 372"/>
              <a:gd name="f157" fmla="*/ f114 1 372"/>
              <a:gd name="f158" fmla="*/ f115 1 426"/>
              <a:gd name="f159" fmla="*/ f116 1 426"/>
              <a:gd name="f160" fmla="*/ f117 1 372"/>
              <a:gd name="f161" fmla="*/ f118 1 372"/>
              <a:gd name="f162" fmla="*/ f119 1 426"/>
              <a:gd name="f163" fmla="*/ f120 1 372"/>
              <a:gd name="f164" fmla="*/ f121 1 426"/>
              <a:gd name="f165" fmla="*/ f122 1 426"/>
              <a:gd name="f166" fmla="*/ f123 1 426"/>
              <a:gd name="f167" fmla="*/ f124 1 426"/>
              <a:gd name="f168" fmla="*/ f125 1 372"/>
              <a:gd name="f169" fmla="*/ f126 1 426"/>
              <a:gd name="f170" fmla="*/ f127 1 426"/>
              <a:gd name="f171" fmla="*/ f128 1 372"/>
              <a:gd name="f172" fmla="*/ f129 1 426"/>
              <a:gd name="f173" fmla="*/ f130 1 372"/>
              <a:gd name="f174" fmla="*/ f131 1 426"/>
              <a:gd name="f175" fmla="*/ f132 1 372"/>
              <a:gd name="f176" fmla="*/ f133 1 426"/>
              <a:gd name="f177" fmla="*/ f134 1 372"/>
              <a:gd name="f178" fmla="*/ f135 1 426"/>
              <a:gd name="f179" fmla="*/ f136 1 372"/>
              <a:gd name="f180" fmla="*/ f137 1 426"/>
              <a:gd name="f181" fmla="*/ f138 1 372"/>
              <a:gd name="f182" fmla="*/ f139 1 426"/>
              <a:gd name="f183" fmla="*/ f140 1 372"/>
              <a:gd name="f184" fmla="*/ f141 1 426"/>
              <a:gd name="f185" fmla="*/ f142 1 372"/>
              <a:gd name="f186" fmla="*/ f143 1 426"/>
              <a:gd name="f187" fmla="*/ f144 1 426"/>
              <a:gd name="f188" fmla="*/ f145 1 372"/>
              <a:gd name="f189" fmla="*/ 0 1 f102"/>
              <a:gd name="f190" fmla="*/ f96 1 f102"/>
              <a:gd name="f191" fmla="*/ 0 1 f103"/>
              <a:gd name="f192" fmla="*/ f97 1 f103"/>
              <a:gd name="f193" fmla="*/ f147 1 f102"/>
              <a:gd name="f194" fmla="*/ f148 1 f103"/>
              <a:gd name="f195" fmla="*/ f149 1 f102"/>
              <a:gd name="f196" fmla="*/ f150 1 f102"/>
              <a:gd name="f197" fmla="*/ f151 1 f103"/>
              <a:gd name="f198" fmla="*/ f152 1 f102"/>
              <a:gd name="f199" fmla="*/ f153 1 f103"/>
              <a:gd name="f200" fmla="*/ f154 1 f102"/>
              <a:gd name="f201" fmla="*/ f155 1 f102"/>
              <a:gd name="f202" fmla="*/ f156 1 f103"/>
              <a:gd name="f203" fmla="*/ f157 1 f103"/>
              <a:gd name="f204" fmla="*/ f158 1 f102"/>
              <a:gd name="f205" fmla="*/ f159 1 f102"/>
              <a:gd name="f206" fmla="*/ f160 1 f103"/>
              <a:gd name="f207" fmla="*/ f161 1 f103"/>
              <a:gd name="f208" fmla="*/ f162 1 f102"/>
              <a:gd name="f209" fmla="*/ f163 1 f103"/>
              <a:gd name="f210" fmla="*/ f164 1 f102"/>
              <a:gd name="f211" fmla="*/ f165 1 f102"/>
              <a:gd name="f212" fmla="*/ f166 1 f102"/>
              <a:gd name="f213" fmla="*/ f167 1 f102"/>
              <a:gd name="f214" fmla="*/ f168 1 f103"/>
              <a:gd name="f215" fmla="*/ f169 1 f102"/>
              <a:gd name="f216" fmla="*/ f170 1 f102"/>
              <a:gd name="f217" fmla="*/ f171 1 f103"/>
              <a:gd name="f218" fmla="*/ f172 1 f102"/>
              <a:gd name="f219" fmla="*/ f173 1 f103"/>
              <a:gd name="f220" fmla="*/ f174 1 f102"/>
              <a:gd name="f221" fmla="*/ f175 1 f103"/>
              <a:gd name="f222" fmla="*/ f176 1 f102"/>
              <a:gd name="f223" fmla="*/ f177 1 f103"/>
              <a:gd name="f224" fmla="*/ f178 1 f102"/>
              <a:gd name="f225" fmla="*/ f179 1 f103"/>
              <a:gd name="f226" fmla="*/ f180 1 f102"/>
              <a:gd name="f227" fmla="*/ f181 1 f103"/>
              <a:gd name="f228" fmla="*/ f182 1 f102"/>
              <a:gd name="f229" fmla="*/ f183 1 f103"/>
              <a:gd name="f230" fmla="*/ f184 1 f102"/>
              <a:gd name="f231" fmla="*/ f185 1 f103"/>
              <a:gd name="f232" fmla="*/ f186 1 f102"/>
              <a:gd name="f233" fmla="*/ f187 1 f102"/>
              <a:gd name="f234" fmla="*/ f188 1 f103"/>
              <a:gd name="f235" fmla="*/ f189 f93 1"/>
              <a:gd name="f236" fmla="*/ f190 f93 1"/>
              <a:gd name="f237" fmla="*/ f192 f94 1"/>
              <a:gd name="f238" fmla="*/ f191 f94 1"/>
              <a:gd name="f239" fmla="*/ f193 f93 1"/>
              <a:gd name="f240" fmla="*/ f194 f94 1"/>
              <a:gd name="f241" fmla="*/ f195 f93 1"/>
              <a:gd name="f242" fmla="*/ f196 f93 1"/>
              <a:gd name="f243" fmla="*/ f197 f94 1"/>
              <a:gd name="f244" fmla="*/ f198 f93 1"/>
              <a:gd name="f245" fmla="*/ f199 f94 1"/>
              <a:gd name="f246" fmla="*/ f200 f93 1"/>
              <a:gd name="f247" fmla="*/ f201 f93 1"/>
              <a:gd name="f248" fmla="*/ f202 f94 1"/>
              <a:gd name="f249" fmla="*/ f203 f94 1"/>
              <a:gd name="f250" fmla="*/ f204 f93 1"/>
              <a:gd name="f251" fmla="*/ f205 f93 1"/>
              <a:gd name="f252" fmla="*/ f206 f94 1"/>
              <a:gd name="f253" fmla="*/ f207 f94 1"/>
              <a:gd name="f254" fmla="*/ f208 f93 1"/>
              <a:gd name="f255" fmla="*/ f209 f94 1"/>
              <a:gd name="f256" fmla="*/ f210 f93 1"/>
              <a:gd name="f257" fmla="*/ f211 f93 1"/>
              <a:gd name="f258" fmla="*/ f212 f93 1"/>
              <a:gd name="f259" fmla="*/ f213 f93 1"/>
              <a:gd name="f260" fmla="*/ f214 f94 1"/>
              <a:gd name="f261" fmla="*/ f215 f93 1"/>
              <a:gd name="f262" fmla="*/ f216 f93 1"/>
              <a:gd name="f263" fmla="*/ f217 f94 1"/>
              <a:gd name="f264" fmla="*/ f218 f93 1"/>
              <a:gd name="f265" fmla="*/ f219 f94 1"/>
              <a:gd name="f266" fmla="*/ f220 f93 1"/>
              <a:gd name="f267" fmla="*/ f221 f94 1"/>
              <a:gd name="f268" fmla="*/ f222 f93 1"/>
              <a:gd name="f269" fmla="*/ f223 f94 1"/>
              <a:gd name="f270" fmla="*/ f224 f93 1"/>
              <a:gd name="f271" fmla="*/ f225 f94 1"/>
              <a:gd name="f272" fmla="*/ f226 f93 1"/>
              <a:gd name="f273" fmla="*/ f227 f94 1"/>
              <a:gd name="f274" fmla="*/ f228 f93 1"/>
              <a:gd name="f275" fmla="*/ f229 f94 1"/>
              <a:gd name="f276" fmla="*/ f230 f93 1"/>
              <a:gd name="f277" fmla="*/ f231 f94 1"/>
              <a:gd name="f278" fmla="*/ f232 f93 1"/>
              <a:gd name="f279" fmla="*/ f233 f93 1"/>
              <a:gd name="f280" fmla="*/ f234 f9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6">
                <a:pos x="f239" y="f240"/>
              </a:cxn>
              <a:cxn ang="f146">
                <a:pos x="f241" y="f240"/>
              </a:cxn>
              <a:cxn ang="f146">
                <a:pos x="f242" y="f243"/>
              </a:cxn>
              <a:cxn ang="f146">
                <a:pos x="f244" y="f245"/>
              </a:cxn>
              <a:cxn ang="f146">
                <a:pos x="f246" y="f245"/>
              </a:cxn>
              <a:cxn ang="f146">
                <a:pos x="f247" y="f248"/>
              </a:cxn>
              <a:cxn ang="f146">
                <a:pos x="f241" y="f249"/>
              </a:cxn>
              <a:cxn ang="f146">
                <a:pos x="f250" y="f249"/>
              </a:cxn>
              <a:cxn ang="f146">
                <a:pos x="f251" y="f252"/>
              </a:cxn>
              <a:cxn ang="f146">
                <a:pos x="f251" y="f253"/>
              </a:cxn>
              <a:cxn ang="f146">
                <a:pos x="f254" y="f255"/>
              </a:cxn>
              <a:cxn ang="f146">
                <a:pos x="f256" y="f253"/>
              </a:cxn>
              <a:cxn ang="f146">
                <a:pos x="f257" y="f249"/>
              </a:cxn>
              <a:cxn ang="f146">
                <a:pos x="f258" y="f249"/>
              </a:cxn>
              <a:cxn ang="f146">
                <a:pos x="f259" y="f260"/>
              </a:cxn>
              <a:cxn ang="f146">
                <a:pos x="f261" y="f253"/>
              </a:cxn>
              <a:cxn ang="f146">
                <a:pos x="f262" y="f263"/>
              </a:cxn>
              <a:cxn ang="f146">
                <a:pos x="f264" y="f265"/>
              </a:cxn>
              <a:cxn ang="f146">
                <a:pos x="f266" y="f267"/>
              </a:cxn>
              <a:cxn ang="f146">
                <a:pos x="f268" y="f269"/>
              </a:cxn>
              <a:cxn ang="f146">
                <a:pos x="f270" y="f271"/>
              </a:cxn>
              <a:cxn ang="f146">
                <a:pos x="f272" y="f273"/>
              </a:cxn>
              <a:cxn ang="f146">
                <a:pos x="f274" y="f275"/>
              </a:cxn>
              <a:cxn ang="f146">
                <a:pos x="f276" y="f277"/>
              </a:cxn>
              <a:cxn ang="f146">
                <a:pos x="f278" y="f249"/>
              </a:cxn>
              <a:cxn ang="f146">
                <a:pos x="f239" y="f249"/>
              </a:cxn>
              <a:cxn ang="f146">
                <a:pos x="f279" y="f280"/>
              </a:cxn>
              <a:cxn ang="f146">
                <a:pos x="f239" y="f240"/>
              </a:cxn>
            </a:cxnLst>
            <a:rect l="f235" t="f238" r="f236" b="f237"/>
            <a:pathLst>
              <a:path w="426" h="372">
                <a:moveTo>
                  <a:pt x="f8" y="f5"/>
                </a:moveTo>
                <a:cubicBezTo>
                  <a:pt x="f9" y="f5"/>
                  <a:pt x="f9" y="f5"/>
                  <a:pt x="f9" y="f5"/>
                </a:cubicBezTo>
                <a:cubicBezTo>
                  <a:pt x="f10" y="f5"/>
                  <a:pt x="f11" y="f12"/>
                  <a:pt x="f13" y="f14"/>
                </a:cubicBezTo>
                <a:cubicBezTo>
                  <a:pt x="f5" y="f15"/>
                  <a:pt x="f11" y="f16"/>
                  <a:pt x="f17" y="f18"/>
                </a:cubicBezTo>
                <a:cubicBezTo>
                  <a:pt x="f19" y="f18"/>
                  <a:pt x="f20" y="f18"/>
                  <a:pt x="f21" y="f18"/>
                </a:cubicBezTo>
                <a:cubicBezTo>
                  <a:pt x="f22" y="f18"/>
                  <a:pt x="f23" y="f16"/>
                  <a:pt x="f24" y="f25"/>
                </a:cubicBezTo>
                <a:cubicBezTo>
                  <a:pt x="f24" y="f25"/>
                  <a:pt x="f26" y="f27"/>
                  <a:pt x="f9" y="f27"/>
                </a:cubicBezTo>
                <a:cubicBezTo>
                  <a:pt x="f28" y="f27"/>
                  <a:pt x="f28" y="f27"/>
                  <a:pt x="f28" y="f27"/>
                </a:cubicBezTo>
                <a:cubicBezTo>
                  <a:pt x="f29" y="f18"/>
                  <a:pt x="f30" y="f31"/>
                  <a:pt x="f12" y="f32"/>
                </a:cubicBezTo>
                <a:cubicBezTo>
                  <a:pt x="f33" y="f34"/>
                  <a:pt x="f33" y="f35"/>
                  <a:pt x="f12" y="f36"/>
                </a:cubicBezTo>
                <a:cubicBezTo>
                  <a:pt x="f14" y="f37"/>
                  <a:pt x="f38" y="f39"/>
                  <a:pt x="f40" y="f39"/>
                </a:cubicBezTo>
                <a:cubicBezTo>
                  <a:pt x="f41" y="f39"/>
                  <a:pt x="f16" y="f37"/>
                  <a:pt x="f18" y="f36"/>
                </a:cubicBezTo>
                <a:cubicBezTo>
                  <a:pt x="f42" y="f43"/>
                  <a:pt x="f44" y="f45"/>
                  <a:pt x="f46" y="f27"/>
                </a:cubicBezTo>
                <a:cubicBezTo>
                  <a:pt x="f47" y="f27"/>
                  <a:pt x="f47" y="f27"/>
                  <a:pt x="f47" y="f27"/>
                </a:cubicBezTo>
                <a:cubicBezTo>
                  <a:pt x="f48" y="f49"/>
                  <a:pt x="f48" y="f49"/>
                  <a:pt x="f48" y="f49"/>
                </a:cubicBezTo>
                <a:cubicBezTo>
                  <a:pt x="f48" y="f47"/>
                  <a:pt x="f50" y="f51"/>
                  <a:pt x="f52" y="f36"/>
                </a:cubicBezTo>
                <a:cubicBezTo>
                  <a:pt x="f53" y="f54"/>
                  <a:pt x="f55" y="f7"/>
                  <a:pt x="f56" y="f7"/>
                </a:cubicBezTo>
                <a:cubicBezTo>
                  <a:pt x="f57" y="f7"/>
                  <a:pt x="f58" y="f7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61" y="f73"/>
                  <a:pt x="f74" y="f75"/>
                  <a:pt x="f76" y="f77"/>
                </a:cubicBezTo>
                <a:cubicBezTo>
                  <a:pt x="f76" y="f31"/>
                  <a:pt x="f78" y="f59"/>
                  <a:pt x="f79" y="f80"/>
                </a:cubicBezTo>
                <a:cubicBezTo>
                  <a:pt x="f81" y="f82"/>
                  <a:pt x="f83" y="f80"/>
                  <a:pt x="f84" y="f85"/>
                </a:cubicBezTo>
                <a:cubicBezTo>
                  <a:pt x="f86" y="f87"/>
                  <a:pt x="f86" y="f88"/>
                  <a:pt x="f64" y="f47"/>
                </a:cubicBezTo>
                <a:cubicBezTo>
                  <a:pt x="f89" y="f27"/>
                  <a:pt x="f89" y="f27"/>
                  <a:pt x="f89" y="f27"/>
                </a:cubicBezTo>
                <a:cubicBezTo>
                  <a:pt x="f8" y="f27"/>
                  <a:pt x="f8" y="f27"/>
                  <a:pt x="f8" y="f27"/>
                </a:cubicBezTo>
                <a:cubicBezTo>
                  <a:pt x="f67" y="f27"/>
                  <a:pt x="f6" y="f90"/>
                  <a:pt x="f6" y="f20"/>
                </a:cubicBezTo>
                <a:cubicBezTo>
                  <a:pt x="f6" y="f91"/>
                  <a:pt x="f67" y="f5"/>
                  <a:pt x="f8" y="f5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65562"/>
              </a:solidFill>
              <a:uFillTx/>
              <a:latin typeface="Euphemia"/>
            </a:endParaRPr>
          </a:p>
        </p:txBody>
      </p:sp>
      <p:cxnSp>
        <p:nvCxnSpPr>
          <p:cNvPr id="9" name="Straight Connector 13"/>
          <p:cNvCxnSpPr/>
          <p:nvPr/>
        </p:nvCxnSpPr>
        <p:spPr>
          <a:xfrm>
            <a:off x="617146" y="0"/>
            <a:ext cx="0" cy="685800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</a:ln>
        </p:spPr>
      </p:cxnSp>
      <p:sp>
        <p:nvSpPr>
          <p:cNvPr id="10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9599608" y="685800"/>
            <a:ext cx="1787523" cy="54864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598608" y="685800"/>
            <a:ext cx="7848596" cy="5486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CDDB56-C1A4-45A4-825B-E1C11A31D82A}" type="datetime1">
              <a:rPr lang="en-US"/>
              <a:pPr lvl="0"/>
              <a:t>11/21/2016</a:t>
            </a:fld>
            <a:endParaRPr lang="en-US"/>
          </a:p>
        </p:txBody>
      </p:sp>
      <p:sp>
        <p:nvSpPr>
          <p:cNvPr id="1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983EA-C918-4797-99F2-2F04199BE0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5592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33A21E-2898-437B-A709-DAE30498C7BB}" type="datetime1">
              <a:rPr lang="en-US"/>
              <a:pPr lvl="0"/>
              <a:t>11/21/2016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E4E331-C314-49DB-8FBF-430AE9AD16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98039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/>
          <p:nvPr/>
        </p:nvSpPr>
        <p:spPr>
          <a:xfrm>
            <a:off x="11579385" y="5638803"/>
            <a:ext cx="609438" cy="1219196"/>
          </a:xfrm>
          <a:prstGeom prst="rect">
            <a:avLst/>
          </a:prstGeom>
          <a:solidFill>
            <a:srgbClr val="9BAAB7"/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3" name="Rectangle 19"/>
          <p:cNvSpPr/>
          <p:nvPr/>
        </p:nvSpPr>
        <p:spPr>
          <a:xfrm>
            <a:off x="11274661" y="5638803"/>
            <a:ext cx="304723" cy="1219196"/>
          </a:xfrm>
          <a:prstGeom prst="rect">
            <a:avLst/>
          </a:prstGeom>
          <a:solidFill>
            <a:srgbClr val="6A8093"/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4" name="Rectangle 23"/>
          <p:cNvSpPr/>
          <p:nvPr/>
        </p:nvSpPr>
        <p:spPr>
          <a:xfrm>
            <a:off x="1216152" y="5638803"/>
            <a:ext cx="609438" cy="1219196"/>
          </a:xfrm>
          <a:prstGeom prst="rect">
            <a:avLst/>
          </a:prstGeom>
          <a:solidFill>
            <a:srgbClr val="9BAAB7"/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5" name="Rectangle 20"/>
          <p:cNvSpPr/>
          <p:nvPr/>
        </p:nvSpPr>
        <p:spPr>
          <a:xfrm>
            <a:off x="0" y="5638803"/>
            <a:ext cx="12188823" cy="1219196"/>
          </a:xfrm>
          <a:prstGeom prst="rect">
            <a:avLst/>
          </a:prstGeom>
          <a:solidFill>
            <a:srgbClr val="6A8093">
              <a:alpha val="50196"/>
            </a:srgbClr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cxnSp>
        <p:nvCxnSpPr>
          <p:cNvPr id="6" name="Straight Connector 21"/>
          <p:cNvCxnSpPr/>
          <p:nvPr/>
        </p:nvCxnSpPr>
        <p:spPr>
          <a:xfrm>
            <a:off x="11573295" y="5638803"/>
            <a:ext cx="0" cy="1219197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</a:ln>
        </p:spPr>
      </p:cxnSp>
      <p:sp>
        <p:nvSpPr>
          <p:cNvPr id="7" name="Rectangle 15"/>
          <p:cNvSpPr/>
          <p:nvPr/>
        </p:nvSpPr>
        <p:spPr>
          <a:xfrm>
            <a:off x="0" y="5643128"/>
            <a:ext cx="1216152" cy="1214871"/>
          </a:xfrm>
          <a:prstGeom prst="rect">
            <a:avLst/>
          </a:prstGeom>
          <a:solidFill>
            <a:srgbClr val="475562">
              <a:alpha val="74902"/>
            </a:srgbClr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8" name="Pi"/>
          <p:cNvSpPr/>
          <p:nvPr/>
        </p:nvSpPr>
        <p:spPr>
          <a:xfrm>
            <a:off x="276459" y="6032497"/>
            <a:ext cx="593189" cy="5191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6"/>
              <a:gd name="f7" fmla="val 372"/>
              <a:gd name="f8" fmla="val 411"/>
              <a:gd name="f9" fmla="val 90"/>
              <a:gd name="f10" fmla="val 25"/>
              <a:gd name="f11" fmla="val 4"/>
              <a:gd name="f12" fmla="val 61"/>
              <a:gd name="f13" fmla="val 3"/>
              <a:gd name="f14" fmla="val 64"/>
              <a:gd name="f15" fmla="val 71"/>
              <a:gd name="f16" fmla="val 80"/>
              <a:gd name="f17" fmla="val 12"/>
              <a:gd name="f18" fmla="val 83"/>
              <a:gd name="f19" fmla="val 14"/>
              <a:gd name="f20" fmla="val 15"/>
              <a:gd name="f21" fmla="val 17"/>
              <a:gd name="f22" fmla="val 23"/>
              <a:gd name="f23" fmla="val 29"/>
              <a:gd name="f24" fmla="val 31"/>
              <a:gd name="f25" fmla="val 73"/>
              <a:gd name="f26" fmla="val 46"/>
              <a:gd name="f27" fmla="val 30"/>
              <a:gd name="f28" fmla="val 131"/>
              <a:gd name="f29" fmla="val 129"/>
              <a:gd name="f30" fmla="val 118"/>
              <a:gd name="f31" fmla="val 274"/>
              <a:gd name="f32" fmla="val 334"/>
              <a:gd name="f33" fmla="val 55"/>
              <a:gd name="f34" fmla="val 340"/>
              <a:gd name="f35" fmla="val 350"/>
              <a:gd name="f36" fmla="val 355"/>
              <a:gd name="f37" fmla="val 358"/>
              <a:gd name="f38" fmla="val 68"/>
              <a:gd name="f39" fmla="val 359"/>
              <a:gd name="f40" fmla="val 72"/>
              <a:gd name="f41" fmla="val 76"/>
              <a:gd name="f42" fmla="val 148"/>
              <a:gd name="f43" fmla="val 286"/>
              <a:gd name="f44" fmla="val 159"/>
              <a:gd name="f45" fmla="val 84"/>
              <a:gd name="f46" fmla="val 161"/>
              <a:gd name="f47" fmla="val 272"/>
              <a:gd name="f48" fmla="val 253"/>
              <a:gd name="f49" fmla="val 270"/>
              <a:gd name="f50" fmla="val 248"/>
              <a:gd name="f51" fmla="val 327"/>
              <a:gd name="f52" fmla="val 277"/>
              <a:gd name="f53" fmla="val 289"/>
              <a:gd name="f54" fmla="val 366"/>
              <a:gd name="f55" fmla="val 304"/>
              <a:gd name="f56" fmla="val 322"/>
              <a:gd name="f57" fmla="val 326"/>
              <a:gd name="f58" fmla="val 330"/>
              <a:gd name="f59" fmla="val 335"/>
              <a:gd name="f60" fmla="val 371"/>
              <a:gd name="f61" fmla="val 398"/>
              <a:gd name="f62" fmla="val 362"/>
              <a:gd name="f63" fmla="val 416"/>
              <a:gd name="f64" fmla="val 283"/>
              <a:gd name="f65" fmla="val 417"/>
              <a:gd name="f66" fmla="val 280"/>
              <a:gd name="f67" fmla="val 419"/>
              <a:gd name="f68" fmla="val 271"/>
              <a:gd name="f69" fmla="val 414"/>
              <a:gd name="f70" fmla="val 264"/>
              <a:gd name="f71" fmla="val 406"/>
              <a:gd name="f72" fmla="val 262"/>
              <a:gd name="f73" fmla="val 260"/>
              <a:gd name="f74" fmla="val 390"/>
              <a:gd name="f75" fmla="val 265"/>
              <a:gd name="f76" fmla="val 388"/>
              <a:gd name="f77" fmla="val 273"/>
              <a:gd name="f78" fmla="val 373"/>
              <a:gd name="f79" fmla="val 331"/>
              <a:gd name="f80" fmla="val 341"/>
              <a:gd name="f81" fmla="val 316"/>
              <a:gd name="f82" fmla="val 343"/>
              <a:gd name="f83" fmla="val 306"/>
              <a:gd name="f84" fmla="val 298"/>
              <a:gd name="f85" fmla="val 333"/>
              <a:gd name="f86" fmla="val 282"/>
              <a:gd name="f87" fmla="val 318"/>
              <a:gd name="f88" fmla="val 284"/>
              <a:gd name="f89" fmla="val 302"/>
              <a:gd name="f90" fmla="val 24"/>
              <a:gd name="f91" fmla="val 7"/>
              <a:gd name="f92" fmla="+- 0 0 -90"/>
              <a:gd name="f93" fmla="*/ f3 1 426"/>
              <a:gd name="f94" fmla="*/ f4 1 372"/>
              <a:gd name="f95" fmla="val f5"/>
              <a:gd name="f96" fmla="val f6"/>
              <a:gd name="f97" fmla="val f7"/>
              <a:gd name="f98" fmla="*/ f92 f0 1"/>
              <a:gd name="f99" fmla="+- f97 0 f95"/>
              <a:gd name="f100" fmla="+- f96 0 f95"/>
              <a:gd name="f101" fmla="*/ f98 1 f2"/>
              <a:gd name="f102" fmla="*/ f100 1 426"/>
              <a:gd name="f103" fmla="*/ f99 1 372"/>
              <a:gd name="f104" fmla="*/ 411 f100 1"/>
              <a:gd name="f105" fmla="*/ 0 f99 1"/>
              <a:gd name="f106" fmla="*/ 90 f100 1"/>
              <a:gd name="f107" fmla="*/ 3 f100 1"/>
              <a:gd name="f108" fmla="*/ 64 f99 1"/>
              <a:gd name="f109" fmla="*/ 12 f100 1"/>
              <a:gd name="f110" fmla="*/ 83 f99 1"/>
              <a:gd name="f111" fmla="*/ 17 f100 1"/>
              <a:gd name="f112" fmla="*/ 31 f100 1"/>
              <a:gd name="f113" fmla="*/ 73 f99 1"/>
              <a:gd name="f114" fmla="*/ 30 f99 1"/>
              <a:gd name="f115" fmla="*/ 131 f100 1"/>
              <a:gd name="f116" fmla="*/ 61 f100 1"/>
              <a:gd name="f117" fmla="*/ 334 f99 1"/>
              <a:gd name="f118" fmla="*/ 355 f99 1"/>
              <a:gd name="f119" fmla="*/ 72 f100 1"/>
              <a:gd name="f120" fmla="*/ 359 f99 1"/>
              <a:gd name="f121" fmla="*/ 83 f100 1"/>
              <a:gd name="f122" fmla="*/ 161 f100 1"/>
              <a:gd name="f123" fmla="*/ 272 f100 1"/>
              <a:gd name="f124" fmla="*/ 253 f100 1"/>
              <a:gd name="f125" fmla="*/ 270 f99 1"/>
              <a:gd name="f126" fmla="*/ 277 f100 1"/>
              <a:gd name="f127" fmla="*/ 322 f100 1"/>
              <a:gd name="f128" fmla="*/ 372 f99 1"/>
              <a:gd name="f129" fmla="*/ 335 f100 1"/>
              <a:gd name="f130" fmla="*/ 371 f99 1"/>
              <a:gd name="f131" fmla="*/ 417 f100 1"/>
              <a:gd name="f132" fmla="*/ 280 f99 1"/>
              <a:gd name="f133" fmla="*/ 406 f100 1"/>
              <a:gd name="f134" fmla="*/ 262 f99 1"/>
              <a:gd name="f135" fmla="*/ 388 f100 1"/>
              <a:gd name="f136" fmla="*/ 273 f99 1"/>
              <a:gd name="f137" fmla="*/ 331 f100 1"/>
              <a:gd name="f138" fmla="*/ 341 f99 1"/>
              <a:gd name="f139" fmla="*/ 298 f100 1"/>
              <a:gd name="f140" fmla="*/ 333 f99 1"/>
              <a:gd name="f141" fmla="*/ 283 f100 1"/>
              <a:gd name="f142" fmla="*/ 272 f99 1"/>
              <a:gd name="f143" fmla="*/ 302 f100 1"/>
              <a:gd name="f144" fmla="*/ 426 f100 1"/>
              <a:gd name="f145" fmla="*/ 15 f99 1"/>
              <a:gd name="f146" fmla="+- f101 0 f1"/>
              <a:gd name="f147" fmla="*/ f104 1 426"/>
              <a:gd name="f148" fmla="*/ f105 1 372"/>
              <a:gd name="f149" fmla="*/ f106 1 426"/>
              <a:gd name="f150" fmla="*/ f107 1 426"/>
              <a:gd name="f151" fmla="*/ f108 1 372"/>
              <a:gd name="f152" fmla="*/ f109 1 426"/>
              <a:gd name="f153" fmla="*/ f110 1 372"/>
              <a:gd name="f154" fmla="*/ f111 1 426"/>
              <a:gd name="f155" fmla="*/ f112 1 426"/>
              <a:gd name="f156" fmla="*/ f113 1 372"/>
              <a:gd name="f157" fmla="*/ f114 1 372"/>
              <a:gd name="f158" fmla="*/ f115 1 426"/>
              <a:gd name="f159" fmla="*/ f116 1 426"/>
              <a:gd name="f160" fmla="*/ f117 1 372"/>
              <a:gd name="f161" fmla="*/ f118 1 372"/>
              <a:gd name="f162" fmla="*/ f119 1 426"/>
              <a:gd name="f163" fmla="*/ f120 1 372"/>
              <a:gd name="f164" fmla="*/ f121 1 426"/>
              <a:gd name="f165" fmla="*/ f122 1 426"/>
              <a:gd name="f166" fmla="*/ f123 1 426"/>
              <a:gd name="f167" fmla="*/ f124 1 426"/>
              <a:gd name="f168" fmla="*/ f125 1 372"/>
              <a:gd name="f169" fmla="*/ f126 1 426"/>
              <a:gd name="f170" fmla="*/ f127 1 426"/>
              <a:gd name="f171" fmla="*/ f128 1 372"/>
              <a:gd name="f172" fmla="*/ f129 1 426"/>
              <a:gd name="f173" fmla="*/ f130 1 372"/>
              <a:gd name="f174" fmla="*/ f131 1 426"/>
              <a:gd name="f175" fmla="*/ f132 1 372"/>
              <a:gd name="f176" fmla="*/ f133 1 426"/>
              <a:gd name="f177" fmla="*/ f134 1 372"/>
              <a:gd name="f178" fmla="*/ f135 1 426"/>
              <a:gd name="f179" fmla="*/ f136 1 372"/>
              <a:gd name="f180" fmla="*/ f137 1 426"/>
              <a:gd name="f181" fmla="*/ f138 1 372"/>
              <a:gd name="f182" fmla="*/ f139 1 426"/>
              <a:gd name="f183" fmla="*/ f140 1 372"/>
              <a:gd name="f184" fmla="*/ f141 1 426"/>
              <a:gd name="f185" fmla="*/ f142 1 372"/>
              <a:gd name="f186" fmla="*/ f143 1 426"/>
              <a:gd name="f187" fmla="*/ f144 1 426"/>
              <a:gd name="f188" fmla="*/ f145 1 372"/>
              <a:gd name="f189" fmla="*/ 0 1 f102"/>
              <a:gd name="f190" fmla="*/ f96 1 f102"/>
              <a:gd name="f191" fmla="*/ 0 1 f103"/>
              <a:gd name="f192" fmla="*/ f97 1 f103"/>
              <a:gd name="f193" fmla="*/ f147 1 f102"/>
              <a:gd name="f194" fmla="*/ f148 1 f103"/>
              <a:gd name="f195" fmla="*/ f149 1 f102"/>
              <a:gd name="f196" fmla="*/ f150 1 f102"/>
              <a:gd name="f197" fmla="*/ f151 1 f103"/>
              <a:gd name="f198" fmla="*/ f152 1 f102"/>
              <a:gd name="f199" fmla="*/ f153 1 f103"/>
              <a:gd name="f200" fmla="*/ f154 1 f102"/>
              <a:gd name="f201" fmla="*/ f155 1 f102"/>
              <a:gd name="f202" fmla="*/ f156 1 f103"/>
              <a:gd name="f203" fmla="*/ f157 1 f103"/>
              <a:gd name="f204" fmla="*/ f158 1 f102"/>
              <a:gd name="f205" fmla="*/ f159 1 f102"/>
              <a:gd name="f206" fmla="*/ f160 1 f103"/>
              <a:gd name="f207" fmla="*/ f161 1 f103"/>
              <a:gd name="f208" fmla="*/ f162 1 f102"/>
              <a:gd name="f209" fmla="*/ f163 1 f103"/>
              <a:gd name="f210" fmla="*/ f164 1 f102"/>
              <a:gd name="f211" fmla="*/ f165 1 f102"/>
              <a:gd name="f212" fmla="*/ f166 1 f102"/>
              <a:gd name="f213" fmla="*/ f167 1 f102"/>
              <a:gd name="f214" fmla="*/ f168 1 f103"/>
              <a:gd name="f215" fmla="*/ f169 1 f102"/>
              <a:gd name="f216" fmla="*/ f170 1 f102"/>
              <a:gd name="f217" fmla="*/ f171 1 f103"/>
              <a:gd name="f218" fmla="*/ f172 1 f102"/>
              <a:gd name="f219" fmla="*/ f173 1 f103"/>
              <a:gd name="f220" fmla="*/ f174 1 f102"/>
              <a:gd name="f221" fmla="*/ f175 1 f103"/>
              <a:gd name="f222" fmla="*/ f176 1 f102"/>
              <a:gd name="f223" fmla="*/ f177 1 f103"/>
              <a:gd name="f224" fmla="*/ f178 1 f102"/>
              <a:gd name="f225" fmla="*/ f179 1 f103"/>
              <a:gd name="f226" fmla="*/ f180 1 f102"/>
              <a:gd name="f227" fmla="*/ f181 1 f103"/>
              <a:gd name="f228" fmla="*/ f182 1 f102"/>
              <a:gd name="f229" fmla="*/ f183 1 f103"/>
              <a:gd name="f230" fmla="*/ f184 1 f102"/>
              <a:gd name="f231" fmla="*/ f185 1 f103"/>
              <a:gd name="f232" fmla="*/ f186 1 f102"/>
              <a:gd name="f233" fmla="*/ f187 1 f102"/>
              <a:gd name="f234" fmla="*/ f188 1 f103"/>
              <a:gd name="f235" fmla="*/ f189 f93 1"/>
              <a:gd name="f236" fmla="*/ f190 f93 1"/>
              <a:gd name="f237" fmla="*/ f192 f94 1"/>
              <a:gd name="f238" fmla="*/ f191 f94 1"/>
              <a:gd name="f239" fmla="*/ f193 f93 1"/>
              <a:gd name="f240" fmla="*/ f194 f94 1"/>
              <a:gd name="f241" fmla="*/ f195 f93 1"/>
              <a:gd name="f242" fmla="*/ f196 f93 1"/>
              <a:gd name="f243" fmla="*/ f197 f94 1"/>
              <a:gd name="f244" fmla="*/ f198 f93 1"/>
              <a:gd name="f245" fmla="*/ f199 f94 1"/>
              <a:gd name="f246" fmla="*/ f200 f93 1"/>
              <a:gd name="f247" fmla="*/ f201 f93 1"/>
              <a:gd name="f248" fmla="*/ f202 f94 1"/>
              <a:gd name="f249" fmla="*/ f203 f94 1"/>
              <a:gd name="f250" fmla="*/ f204 f93 1"/>
              <a:gd name="f251" fmla="*/ f205 f93 1"/>
              <a:gd name="f252" fmla="*/ f206 f94 1"/>
              <a:gd name="f253" fmla="*/ f207 f94 1"/>
              <a:gd name="f254" fmla="*/ f208 f93 1"/>
              <a:gd name="f255" fmla="*/ f209 f94 1"/>
              <a:gd name="f256" fmla="*/ f210 f93 1"/>
              <a:gd name="f257" fmla="*/ f211 f93 1"/>
              <a:gd name="f258" fmla="*/ f212 f93 1"/>
              <a:gd name="f259" fmla="*/ f213 f93 1"/>
              <a:gd name="f260" fmla="*/ f214 f94 1"/>
              <a:gd name="f261" fmla="*/ f215 f93 1"/>
              <a:gd name="f262" fmla="*/ f216 f93 1"/>
              <a:gd name="f263" fmla="*/ f217 f94 1"/>
              <a:gd name="f264" fmla="*/ f218 f93 1"/>
              <a:gd name="f265" fmla="*/ f219 f94 1"/>
              <a:gd name="f266" fmla="*/ f220 f93 1"/>
              <a:gd name="f267" fmla="*/ f221 f94 1"/>
              <a:gd name="f268" fmla="*/ f222 f93 1"/>
              <a:gd name="f269" fmla="*/ f223 f94 1"/>
              <a:gd name="f270" fmla="*/ f224 f93 1"/>
              <a:gd name="f271" fmla="*/ f225 f94 1"/>
              <a:gd name="f272" fmla="*/ f226 f93 1"/>
              <a:gd name="f273" fmla="*/ f227 f94 1"/>
              <a:gd name="f274" fmla="*/ f228 f93 1"/>
              <a:gd name="f275" fmla="*/ f229 f94 1"/>
              <a:gd name="f276" fmla="*/ f230 f93 1"/>
              <a:gd name="f277" fmla="*/ f231 f94 1"/>
              <a:gd name="f278" fmla="*/ f232 f93 1"/>
              <a:gd name="f279" fmla="*/ f233 f93 1"/>
              <a:gd name="f280" fmla="*/ f234 f9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6">
                <a:pos x="f239" y="f240"/>
              </a:cxn>
              <a:cxn ang="f146">
                <a:pos x="f241" y="f240"/>
              </a:cxn>
              <a:cxn ang="f146">
                <a:pos x="f242" y="f243"/>
              </a:cxn>
              <a:cxn ang="f146">
                <a:pos x="f244" y="f245"/>
              </a:cxn>
              <a:cxn ang="f146">
                <a:pos x="f246" y="f245"/>
              </a:cxn>
              <a:cxn ang="f146">
                <a:pos x="f247" y="f248"/>
              </a:cxn>
              <a:cxn ang="f146">
                <a:pos x="f241" y="f249"/>
              </a:cxn>
              <a:cxn ang="f146">
                <a:pos x="f250" y="f249"/>
              </a:cxn>
              <a:cxn ang="f146">
                <a:pos x="f251" y="f252"/>
              </a:cxn>
              <a:cxn ang="f146">
                <a:pos x="f251" y="f253"/>
              </a:cxn>
              <a:cxn ang="f146">
                <a:pos x="f254" y="f255"/>
              </a:cxn>
              <a:cxn ang="f146">
                <a:pos x="f256" y="f253"/>
              </a:cxn>
              <a:cxn ang="f146">
                <a:pos x="f257" y="f249"/>
              </a:cxn>
              <a:cxn ang="f146">
                <a:pos x="f258" y="f249"/>
              </a:cxn>
              <a:cxn ang="f146">
                <a:pos x="f259" y="f260"/>
              </a:cxn>
              <a:cxn ang="f146">
                <a:pos x="f261" y="f253"/>
              </a:cxn>
              <a:cxn ang="f146">
                <a:pos x="f262" y="f263"/>
              </a:cxn>
              <a:cxn ang="f146">
                <a:pos x="f264" y="f265"/>
              </a:cxn>
              <a:cxn ang="f146">
                <a:pos x="f266" y="f267"/>
              </a:cxn>
              <a:cxn ang="f146">
                <a:pos x="f268" y="f269"/>
              </a:cxn>
              <a:cxn ang="f146">
                <a:pos x="f270" y="f271"/>
              </a:cxn>
              <a:cxn ang="f146">
                <a:pos x="f272" y="f273"/>
              </a:cxn>
              <a:cxn ang="f146">
                <a:pos x="f274" y="f275"/>
              </a:cxn>
              <a:cxn ang="f146">
                <a:pos x="f276" y="f277"/>
              </a:cxn>
              <a:cxn ang="f146">
                <a:pos x="f278" y="f249"/>
              </a:cxn>
              <a:cxn ang="f146">
                <a:pos x="f239" y="f249"/>
              </a:cxn>
              <a:cxn ang="f146">
                <a:pos x="f279" y="f280"/>
              </a:cxn>
              <a:cxn ang="f146">
                <a:pos x="f239" y="f240"/>
              </a:cxn>
            </a:cxnLst>
            <a:rect l="f235" t="f238" r="f236" b="f237"/>
            <a:pathLst>
              <a:path w="426" h="372">
                <a:moveTo>
                  <a:pt x="f8" y="f5"/>
                </a:moveTo>
                <a:cubicBezTo>
                  <a:pt x="f9" y="f5"/>
                  <a:pt x="f9" y="f5"/>
                  <a:pt x="f9" y="f5"/>
                </a:cubicBezTo>
                <a:cubicBezTo>
                  <a:pt x="f10" y="f5"/>
                  <a:pt x="f11" y="f12"/>
                  <a:pt x="f13" y="f14"/>
                </a:cubicBezTo>
                <a:cubicBezTo>
                  <a:pt x="f5" y="f15"/>
                  <a:pt x="f11" y="f16"/>
                  <a:pt x="f17" y="f18"/>
                </a:cubicBezTo>
                <a:cubicBezTo>
                  <a:pt x="f19" y="f18"/>
                  <a:pt x="f20" y="f18"/>
                  <a:pt x="f21" y="f18"/>
                </a:cubicBezTo>
                <a:cubicBezTo>
                  <a:pt x="f22" y="f18"/>
                  <a:pt x="f23" y="f16"/>
                  <a:pt x="f24" y="f25"/>
                </a:cubicBezTo>
                <a:cubicBezTo>
                  <a:pt x="f24" y="f25"/>
                  <a:pt x="f26" y="f27"/>
                  <a:pt x="f9" y="f27"/>
                </a:cubicBezTo>
                <a:cubicBezTo>
                  <a:pt x="f28" y="f27"/>
                  <a:pt x="f28" y="f27"/>
                  <a:pt x="f28" y="f27"/>
                </a:cubicBezTo>
                <a:cubicBezTo>
                  <a:pt x="f29" y="f18"/>
                  <a:pt x="f30" y="f31"/>
                  <a:pt x="f12" y="f32"/>
                </a:cubicBezTo>
                <a:cubicBezTo>
                  <a:pt x="f33" y="f34"/>
                  <a:pt x="f33" y="f35"/>
                  <a:pt x="f12" y="f36"/>
                </a:cubicBezTo>
                <a:cubicBezTo>
                  <a:pt x="f14" y="f37"/>
                  <a:pt x="f38" y="f39"/>
                  <a:pt x="f40" y="f39"/>
                </a:cubicBezTo>
                <a:cubicBezTo>
                  <a:pt x="f41" y="f39"/>
                  <a:pt x="f16" y="f37"/>
                  <a:pt x="f18" y="f36"/>
                </a:cubicBezTo>
                <a:cubicBezTo>
                  <a:pt x="f42" y="f43"/>
                  <a:pt x="f44" y="f45"/>
                  <a:pt x="f46" y="f27"/>
                </a:cubicBezTo>
                <a:cubicBezTo>
                  <a:pt x="f47" y="f27"/>
                  <a:pt x="f47" y="f27"/>
                  <a:pt x="f47" y="f27"/>
                </a:cubicBezTo>
                <a:cubicBezTo>
                  <a:pt x="f48" y="f49"/>
                  <a:pt x="f48" y="f49"/>
                  <a:pt x="f48" y="f49"/>
                </a:cubicBezTo>
                <a:cubicBezTo>
                  <a:pt x="f48" y="f47"/>
                  <a:pt x="f50" y="f51"/>
                  <a:pt x="f52" y="f36"/>
                </a:cubicBezTo>
                <a:cubicBezTo>
                  <a:pt x="f53" y="f54"/>
                  <a:pt x="f55" y="f7"/>
                  <a:pt x="f56" y="f7"/>
                </a:cubicBezTo>
                <a:cubicBezTo>
                  <a:pt x="f57" y="f7"/>
                  <a:pt x="f58" y="f7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61" y="f73"/>
                  <a:pt x="f74" y="f75"/>
                  <a:pt x="f76" y="f77"/>
                </a:cubicBezTo>
                <a:cubicBezTo>
                  <a:pt x="f76" y="f31"/>
                  <a:pt x="f78" y="f59"/>
                  <a:pt x="f79" y="f80"/>
                </a:cubicBezTo>
                <a:cubicBezTo>
                  <a:pt x="f81" y="f82"/>
                  <a:pt x="f83" y="f80"/>
                  <a:pt x="f84" y="f85"/>
                </a:cubicBezTo>
                <a:cubicBezTo>
                  <a:pt x="f86" y="f87"/>
                  <a:pt x="f86" y="f88"/>
                  <a:pt x="f64" y="f47"/>
                </a:cubicBezTo>
                <a:cubicBezTo>
                  <a:pt x="f89" y="f27"/>
                  <a:pt x="f89" y="f27"/>
                  <a:pt x="f89" y="f27"/>
                </a:cubicBezTo>
                <a:cubicBezTo>
                  <a:pt x="f8" y="f27"/>
                  <a:pt x="f8" y="f27"/>
                  <a:pt x="f8" y="f27"/>
                </a:cubicBezTo>
                <a:cubicBezTo>
                  <a:pt x="f67" y="f27"/>
                  <a:pt x="f6" y="f90"/>
                  <a:pt x="f6" y="f20"/>
                </a:cubicBezTo>
                <a:cubicBezTo>
                  <a:pt x="f6" y="f91"/>
                  <a:pt x="f67" y="f5"/>
                  <a:pt x="f8" y="f5"/>
                </a:cubicBezTo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FFFFFF"/>
            </a:solidFill>
            <a:prstDash val="solid"/>
            <a:miter/>
          </a:ln>
        </p:spPr>
        <p:txBody>
          <a:bodyPr vert="horz" wrap="square" lIns="121898" tIns="60944" rIns="121898" bIns="60944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65562"/>
              </a:solidFill>
              <a:uFillTx/>
              <a:latin typeface="Euphemia"/>
            </a:endParaRPr>
          </a:p>
        </p:txBody>
      </p:sp>
      <p:cxnSp>
        <p:nvCxnSpPr>
          <p:cNvPr id="9" name="Straight Connector 22"/>
          <p:cNvCxnSpPr/>
          <p:nvPr/>
        </p:nvCxnSpPr>
        <p:spPr>
          <a:xfrm>
            <a:off x="1216152" y="5638803"/>
            <a:ext cx="0" cy="1219197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</a:ln>
        </p:spPr>
      </p:cxnSp>
      <p:sp>
        <p:nvSpPr>
          <p:cNvPr id="10" name="Rectangle 25"/>
          <p:cNvSpPr/>
          <p:nvPr/>
        </p:nvSpPr>
        <p:spPr>
          <a:xfrm>
            <a:off x="11579385" y="0"/>
            <a:ext cx="609438" cy="609603"/>
          </a:xfrm>
          <a:prstGeom prst="rect">
            <a:avLst/>
          </a:prstGeom>
          <a:solidFill>
            <a:srgbClr val="9BAAB7"/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11" name="Rectangle 26"/>
          <p:cNvSpPr/>
          <p:nvPr/>
        </p:nvSpPr>
        <p:spPr>
          <a:xfrm>
            <a:off x="11274661" y="0"/>
            <a:ext cx="304723" cy="609603"/>
          </a:xfrm>
          <a:prstGeom prst="rect">
            <a:avLst/>
          </a:prstGeom>
          <a:solidFill>
            <a:srgbClr val="6A8093"/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12" name="Rectangle 27"/>
          <p:cNvSpPr/>
          <p:nvPr/>
        </p:nvSpPr>
        <p:spPr>
          <a:xfrm>
            <a:off x="1218886" y="0"/>
            <a:ext cx="609438" cy="609603"/>
          </a:xfrm>
          <a:prstGeom prst="rect">
            <a:avLst/>
          </a:prstGeom>
          <a:solidFill>
            <a:srgbClr val="9BAAB7"/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13" name="Rectangle 28"/>
          <p:cNvSpPr/>
          <p:nvPr/>
        </p:nvSpPr>
        <p:spPr>
          <a:xfrm>
            <a:off x="0" y="0"/>
            <a:ext cx="1218886" cy="609603"/>
          </a:xfrm>
          <a:prstGeom prst="rect">
            <a:avLst/>
          </a:prstGeom>
          <a:solidFill>
            <a:srgbClr val="6A8093"/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14" name="Rectangle 29"/>
          <p:cNvSpPr/>
          <p:nvPr/>
        </p:nvSpPr>
        <p:spPr>
          <a:xfrm>
            <a:off x="0" y="0"/>
            <a:ext cx="12188823" cy="609603"/>
          </a:xfrm>
          <a:prstGeom prst="rect">
            <a:avLst/>
          </a:prstGeom>
          <a:solidFill>
            <a:srgbClr val="6A8093">
              <a:alpha val="50196"/>
            </a:srgbClr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cxnSp>
        <p:nvCxnSpPr>
          <p:cNvPr id="15" name="Straight Connector 30"/>
          <p:cNvCxnSpPr/>
          <p:nvPr/>
        </p:nvCxnSpPr>
        <p:spPr>
          <a:xfrm>
            <a:off x="11573295" y="0"/>
            <a:ext cx="0" cy="609603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</a:ln>
        </p:spPr>
      </p:cxnSp>
      <p:sp>
        <p:nvSpPr>
          <p:cNvPr id="16" name="Rectangle 31"/>
          <p:cNvSpPr/>
          <p:nvPr/>
        </p:nvSpPr>
        <p:spPr>
          <a:xfrm>
            <a:off x="0" y="0"/>
            <a:ext cx="1216152" cy="609603"/>
          </a:xfrm>
          <a:prstGeom prst="rect">
            <a:avLst/>
          </a:prstGeom>
          <a:solidFill>
            <a:srgbClr val="475562">
              <a:alpha val="74902"/>
            </a:srgbClr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cxnSp>
        <p:nvCxnSpPr>
          <p:cNvPr id="17" name="Straight Connector 32"/>
          <p:cNvCxnSpPr/>
          <p:nvPr/>
        </p:nvCxnSpPr>
        <p:spPr>
          <a:xfrm>
            <a:off x="1218886" y="0"/>
            <a:ext cx="0" cy="609603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</a:ln>
        </p:spPr>
      </p:cxnSp>
      <p:sp>
        <p:nvSpPr>
          <p:cNvPr id="18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5454F6FA-FACB-4E34-9FA4-E96D2A6D9274}" type="datetime1">
              <a:rPr lang="en-US"/>
              <a:pPr lvl="0"/>
              <a:t>11/21/2016</a:t>
            </a:fld>
            <a:endParaRPr lang="en-US"/>
          </a:p>
        </p:txBody>
      </p:sp>
      <p:sp>
        <p:nvSpPr>
          <p:cNvPr id="19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4A68968A-A6E7-4484-8D72-D0B5200573F9}" type="slidenum">
              <a:t>‹#›</a:t>
            </a:fld>
            <a:endParaRPr lang="en-US"/>
          </a:p>
        </p:txBody>
      </p:sp>
      <p:sp>
        <p:nvSpPr>
          <p:cNvPr id="21" name="Title 1"/>
          <p:cNvSpPr txBox="1">
            <a:spLocks noGrp="1"/>
          </p:cNvSpPr>
          <p:nvPr>
            <p:ph type="title"/>
          </p:nvPr>
        </p:nvSpPr>
        <p:spPr>
          <a:xfrm>
            <a:off x="1598608" y="1600200"/>
            <a:ext cx="8283275" cy="2654064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 txBox="1">
            <a:spLocks noGrp="1"/>
          </p:cNvSpPr>
          <p:nvPr>
            <p:ph type="body" idx="1"/>
          </p:nvPr>
        </p:nvSpPr>
        <p:spPr>
          <a:xfrm>
            <a:off x="1598608" y="4259997"/>
            <a:ext cx="7264624" cy="115020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766515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593433" y="1600200"/>
            <a:ext cx="481459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561652" y="1600200"/>
            <a:ext cx="481459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96E6E6-7DFA-492D-8991-33389D216606}" type="datetime1">
              <a:rPr lang="en-US"/>
              <a:pPr lvl="0"/>
              <a:t>11/21/2016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0344B8-8DC1-4A82-B2A5-46AC4657BA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8666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593433" y="1499616"/>
            <a:ext cx="4818888" cy="93878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593433" y="2514709"/>
            <a:ext cx="4814590" cy="3657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557345" y="1499616"/>
            <a:ext cx="4818888" cy="93878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557345" y="2514600"/>
            <a:ext cx="4818888" cy="36555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45F872-2787-4F40-8A5D-137A6D10E10C}" type="datetime1">
              <a:rPr lang="en-US"/>
              <a:pPr lvl="0"/>
              <a:t>11/21/2016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B6E5EA-F892-417C-BF1A-B846CF0987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4401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EF73A8-621C-41FF-B40A-047746BE5E3B}" type="datetime1">
              <a:rPr lang="en-US"/>
              <a:pPr lvl="0"/>
              <a:t>11/21/2016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15E062-F51D-4262-B718-24709D7D09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46786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626235" y="0"/>
            <a:ext cx="304723" cy="6858000"/>
          </a:xfrm>
          <a:prstGeom prst="rect">
            <a:avLst/>
          </a:prstGeom>
          <a:solidFill>
            <a:srgbClr val="9BAAB7"/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0" y="0"/>
            <a:ext cx="609438" cy="6858000"/>
          </a:xfrm>
          <a:prstGeom prst="rect">
            <a:avLst/>
          </a:prstGeom>
          <a:solidFill>
            <a:srgbClr val="6A8093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cxnSp>
        <p:nvCxnSpPr>
          <p:cNvPr id="4" name="Straight Connector 6"/>
          <p:cNvCxnSpPr/>
          <p:nvPr/>
        </p:nvCxnSpPr>
        <p:spPr>
          <a:xfrm>
            <a:off x="617146" y="0"/>
            <a:ext cx="0" cy="685800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</a:ln>
        </p:spPr>
      </p:cxnSp>
      <p:sp>
        <p:nvSpPr>
          <p:cNvPr id="5" name="Rectangle 7"/>
          <p:cNvSpPr/>
          <p:nvPr/>
        </p:nvSpPr>
        <p:spPr>
          <a:xfrm>
            <a:off x="10969937" y="0"/>
            <a:ext cx="922620" cy="6858000"/>
          </a:xfrm>
          <a:prstGeom prst="rect">
            <a:avLst/>
          </a:prstGeom>
          <a:solidFill>
            <a:srgbClr val="6A8093">
              <a:alpha val="87000"/>
            </a:srgbClr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1892567" y="0"/>
            <a:ext cx="304723" cy="6858000"/>
          </a:xfrm>
          <a:prstGeom prst="rect">
            <a:avLst/>
          </a:prstGeom>
          <a:solidFill>
            <a:srgbClr val="475562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7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DCF22F-9D2A-4450-B454-FFBDD7F6E4A9}" type="datetime1">
              <a:rPr lang="en-US"/>
              <a:pPr lvl="0"/>
              <a:t>11/21/2016</a:t>
            </a:fld>
            <a:endParaRPr lang="en-US"/>
          </a:p>
        </p:txBody>
      </p:sp>
      <p:sp>
        <p:nvSpPr>
          <p:cNvPr id="8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9E2238BA-8251-444C-A0D3-9DA740D51F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34182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621792" y="0"/>
            <a:ext cx="4147718" cy="6858000"/>
          </a:xfrm>
          <a:prstGeom prst="rect">
            <a:avLst/>
          </a:prstGeom>
          <a:solidFill>
            <a:srgbClr val="475562"/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0" y="0"/>
            <a:ext cx="609438" cy="6858000"/>
          </a:xfrm>
          <a:prstGeom prst="rect">
            <a:avLst/>
          </a:prstGeom>
          <a:solidFill>
            <a:srgbClr val="6A8093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cxnSp>
        <p:nvCxnSpPr>
          <p:cNvPr id="4" name="Straight Connector 9"/>
          <p:cNvCxnSpPr/>
          <p:nvPr/>
        </p:nvCxnSpPr>
        <p:spPr>
          <a:xfrm>
            <a:off x="621792" y="0"/>
            <a:ext cx="0" cy="685800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</a:ln>
        </p:spPr>
      </p:cxnSp>
      <p:sp>
        <p:nvSpPr>
          <p:cNvPr id="5" name="Rectangle 10"/>
          <p:cNvSpPr/>
          <p:nvPr/>
        </p:nvSpPr>
        <p:spPr>
          <a:xfrm>
            <a:off x="11884100" y="0"/>
            <a:ext cx="304723" cy="6858000"/>
          </a:xfrm>
          <a:prstGeom prst="rect">
            <a:avLst/>
          </a:prstGeom>
          <a:solidFill>
            <a:srgbClr val="475562"/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074237" y="381003"/>
            <a:ext cx="3293421" cy="1371600"/>
          </a:xfrm>
        </p:spPr>
        <p:txBody>
          <a:bodyPr/>
          <a:lstStyle>
            <a:lvl1pPr>
              <a:defRPr sz="28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5180249" y="482602"/>
            <a:ext cx="6195983" cy="56895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2"/>
          </p:nvPr>
        </p:nvSpPr>
        <p:spPr>
          <a:xfrm>
            <a:off x="1074237" y="1828800"/>
            <a:ext cx="3293421" cy="4343400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CBFD2E-F7AC-4570-96A4-B7221AE787AB}" type="datetime1">
              <a:rPr lang="en-US"/>
              <a:pPr lvl="0"/>
              <a:t>11/21/2016</a:t>
            </a:fld>
            <a:endParaRPr lang="en-US"/>
          </a:p>
        </p:txBody>
      </p:sp>
      <p:sp>
        <p:nvSpPr>
          <p:cNvPr id="10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C45271-413D-4322-A682-6CFD556E801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43548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0" y="0"/>
            <a:ext cx="609438" cy="6858000"/>
          </a:xfrm>
          <a:prstGeom prst="rect">
            <a:avLst/>
          </a:prstGeom>
          <a:solidFill>
            <a:srgbClr val="6A8093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11884100" y="0"/>
            <a:ext cx="304723" cy="6858000"/>
          </a:xfrm>
          <a:prstGeom prst="rect">
            <a:avLst/>
          </a:prstGeom>
          <a:solidFill>
            <a:srgbClr val="475562"/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4875525" y="0"/>
            <a:ext cx="7017032" cy="6858000"/>
          </a:xfrm>
          <a:prstGeom prst="rect">
            <a:avLst/>
          </a:prstGeom>
          <a:solidFill>
            <a:srgbClr val="C3CCD4"/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074237" y="381003"/>
            <a:ext cx="3293421" cy="1371600"/>
          </a:xfrm>
        </p:spPr>
        <p:txBody>
          <a:bodyPr/>
          <a:lstStyle>
            <a:lvl1pPr>
              <a:defRPr sz="28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0249" y="482602"/>
            <a:ext cx="6195983" cy="5689597"/>
          </a:xfrm>
          <a:ln w="19046">
            <a:solidFill>
              <a:srgbClr val="FFFFFF"/>
            </a:solidFill>
            <a:prstDash val="solid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 txBox="1">
            <a:spLocks noGrp="1"/>
          </p:cNvSpPr>
          <p:nvPr>
            <p:ph type="body" idx="2"/>
          </p:nvPr>
        </p:nvSpPr>
        <p:spPr>
          <a:xfrm>
            <a:off x="1074237" y="1828800"/>
            <a:ext cx="3293421" cy="4343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C25F89-C7DE-41BA-9A88-8446DCCED828}" type="datetime1">
              <a:rPr lang="en-US"/>
              <a:pPr lvl="0"/>
              <a:t>11/21/2016</a:t>
            </a:fld>
            <a:endParaRPr lang="en-US"/>
          </a:p>
        </p:txBody>
      </p:sp>
      <p:sp>
        <p:nvSpPr>
          <p:cNvPr id="9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11E6E2-8182-4357-A2A2-3590C84AAF38}" type="slidenum">
              <a:t>‹#›</a:t>
            </a:fld>
            <a:endParaRPr lang="en-US"/>
          </a:p>
        </p:txBody>
      </p:sp>
      <p:cxnSp>
        <p:nvCxnSpPr>
          <p:cNvPr id="11" name="Straight Connector 9"/>
          <p:cNvCxnSpPr/>
          <p:nvPr/>
        </p:nvCxnSpPr>
        <p:spPr>
          <a:xfrm>
            <a:off x="11879866" y="0"/>
            <a:ext cx="0" cy="685800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096982498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1884100" y="0"/>
            <a:ext cx="304723" cy="6858000"/>
          </a:xfrm>
          <a:prstGeom prst="rect">
            <a:avLst/>
          </a:prstGeom>
          <a:solidFill>
            <a:srgbClr val="475562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617146" y="0"/>
            <a:ext cx="609438" cy="6858000"/>
          </a:xfrm>
          <a:prstGeom prst="rect">
            <a:avLst/>
          </a:prstGeom>
          <a:solidFill>
            <a:srgbClr val="9BAAB7"/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0"/>
            <a:ext cx="609438" cy="6858000"/>
          </a:xfrm>
          <a:prstGeom prst="rect">
            <a:avLst/>
          </a:prstGeom>
          <a:solidFill>
            <a:srgbClr val="6A8093">
              <a:alpha val="87843"/>
            </a:srgbClr>
          </a:solidFill>
          <a:ln cap="flat">
            <a:noFill/>
            <a:prstDash val="solid"/>
          </a:ln>
        </p:spPr>
        <p:txBody>
          <a:bodyPr vert="horz" wrap="square" lIns="121898" tIns="60944" rIns="121898" bIns="6094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617146" y="736220"/>
            <a:ext cx="609438" cy="609603"/>
          </a:xfrm>
          <a:prstGeom prst="rect">
            <a:avLst/>
          </a:prstGeom>
          <a:solidFill>
            <a:srgbClr val="475562">
              <a:alpha val="74902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617146" y="736220"/>
            <a:ext cx="609439" cy="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</a:ln>
        </p:spPr>
      </p:cxnSp>
      <p:cxnSp>
        <p:nvCxnSpPr>
          <p:cNvPr id="7" name="Straight Connector 14"/>
          <p:cNvCxnSpPr/>
          <p:nvPr/>
        </p:nvCxnSpPr>
        <p:spPr>
          <a:xfrm>
            <a:off x="617146" y="1345823"/>
            <a:ext cx="609439" cy="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</a:ln>
        </p:spPr>
      </p:cxnSp>
      <p:sp>
        <p:nvSpPr>
          <p:cNvPr id="8" name="Pi"/>
          <p:cNvSpPr/>
          <p:nvPr/>
        </p:nvSpPr>
        <p:spPr>
          <a:xfrm>
            <a:off x="756099" y="898105"/>
            <a:ext cx="336023" cy="2940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6"/>
              <a:gd name="f7" fmla="val 372"/>
              <a:gd name="f8" fmla="val 411"/>
              <a:gd name="f9" fmla="val 90"/>
              <a:gd name="f10" fmla="val 25"/>
              <a:gd name="f11" fmla="val 4"/>
              <a:gd name="f12" fmla="val 61"/>
              <a:gd name="f13" fmla="val 3"/>
              <a:gd name="f14" fmla="val 64"/>
              <a:gd name="f15" fmla="val 71"/>
              <a:gd name="f16" fmla="val 80"/>
              <a:gd name="f17" fmla="val 12"/>
              <a:gd name="f18" fmla="val 83"/>
              <a:gd name="f19" fmla="val 14"/>
              <a:gd name="f20" fmla="val 15"/>
              <a:gd name="f21" fmla="val 17"/>
              <a:gd name="f22" fmla="val 23"/>
              <a:gd name="f23" fmla="val 29"/>
              <a:gd name="f24" fmla="val 31"/>
              <a:gd name="f25" fmla="val 73"/>
              <a:gd name="f26" fmla="val 46"/>
              <a:gd name="f27" fmla="val 30"/>
              <a:gd name="f28" fmla="val 131"/>
              <a:gd name="f29" fmla="val 129"/>
              <a:gd name="f30" fmla="val 118"/>
              <a:gd name="f31" fmla="val 274"/>
              <a:gd name="f32" fmla="val 334"/>
              <a:gd name="f33" fmla="val 55"/>
              <a:gd name="f34" fmla="val 340"/>
              <a:gd name="f35" fmla="val 350"/>
              <a:gd name="f36" fmla="val 355"/>
              <a:gd name="f37" fmla="val 358"/>
              <a:gd name="f38" fmla="val 68"/>
              <a:gd name="f39" fmla="val 359"/>
              <a:gd name="f40" fmla="val 72"/>
              <a:gd name="f41" fmla="val 76"/>
              <a:gd name="f42" fmla="val 148"/>
              <a:gd name="f43" fmla="val 286"/>
              <a:gd name="f44" fmla="val 159"/>
              <a:gd name="f45" fmla="val 84"/>
              <a:gd name="f46" fmla="val 161"/>
              <a:gd name="f47" fmla="val 272"/>
              <a:gd name="f48" fmla="val 253"/>
              <a:gd name="f49" fmla="val 270"/>
              <a:gd name="f50" fmla="val 248"/>
              <a:gd name="f51" fmla="val 327"/>
              <a:gd name="f52" fmla="val 277"/>
              <a:gd name="f53" fmla="val 289"/>
              <a:gd name="f54" fmla="val 366"/>
              <a:gd name="f55" fmla="val 304"/>
              <a:gd name="f56" fmla="val 322"/>
              <a:gd name="f57" fmla="val 326"/>
              <a:gd name="f58" fmla="val 330"/>
              <a:gd name="f59" fmla="val 335"/>
              <a:gd name="f60" fmla="val 371"/>
              <a:gd name="f61" fmla="val 398"/>
              <a:gd name="f62" fmla="val 362"/>
              <a:gd name="f63" fmla="val 416"/>
              <a:gd name="f64" fmla="val 283"/>
              <a:gd name="f65" fmla="val 417"/>
              <a:gd name="f66" fmla="val 280"/>
              <a:gd name="f67" fmla="val 419"/>
              <a:gd name="f68" fmla="val 271"/>
              <a:gd name="f69" fmla="val 414"/>
              <a:gd name="f70" fmla="val 264"/>
              <a:gd name="f71" fmla="val 406"/>
              <a:gd name="f72" fmla="val 262"/>
              <a:gd name="f73" fmla="val 260"/>
              <a:gd name="f74" fmla="val 390"/>
              <a:gd name="f75" fmla="val 265"/>
              <a:gd name="f76" fmla="val 388"/>
              <a:gd name="f77" fmla="val 273"/>
              <a:gd name="f78" fmla="val 373"/>
              <a:gd name="f79" fmla="val 331"/>
              <a:gd name="f80" fmla="val 341"/>
              <a:gd name="f81" fmla="val 316"/>
              <a:gd name="f82" fmla="val 343"/>
              <a:gd name="f83" fmla="val 306"/>
              <a:gd name="f84" fmla="val 298"/>
              <a:gd name="f85" fmla="val 333"/>
              <a:gd name="f86" fmla="val 282"/>
              <a:gd name="f87" fmla="val 318"/>
              <a:gd name="f88" fmla="val 284"/>
              <a:gd name="f89" fmla="val 302"/>
              <a:gd name="f90" fmla="val 24"/>
              <a:gd name="f91" fmla="val 7"/>
              <a:gd name="f92" fmla="+- 0 0 -90"/>
              <a:gd name="f93" fmla="*/ f3 1 426"/>
              <a:gd name="f94" fmla="*/ f4 1 372"/>
              <a:gd name="f95" fmla="val f5"/>
              <a:gd name="f96" fmla="val f6"/>
              <a:gd name="f97" fmla="val f7"/>
              <a:gd name="f98" fmla="*/ f92 f0 1"/>
              <a:gd name="f99" fmla="+- f97 0 f95"/>
              <a:gd name="f100" fmla="+- f96 0 f95"/>
              <a:gd name="f101" fmla="*/ f98 1 f2"/>
              <a:gd name="f102" fmla="*/ f100 1 426"/>
              <a:gd name="f103" fmla="*/ f99 1 372"/>
              <a:gd name="f104" fmla="*/ 411 f100 1"/>
              <a:gd name="f105" fmla="*/ 0 f99 1"/>
              <a:gd name="f106" fmla="*/ 90 f100 1"/>
              <a:gd name="f107" fmla="*/ 3 f100 1"/>
              <a:gd name="f108" fmla="*/ 64 f99 1"/>
              <a:gd name="f109" fmla="*/ 12 f100 1"/>
              <a:gd name="f110" fmla="*/ 83 f99 1"/>
              <a:gd name="f111" fmla="*/ 17 f100 1"/>
              <a:gd name="f112" fmla="*/ 31 f100 1"/>
              <a:gd name="f113" fmla="*/ 73 f99 1"/>
              <a:gd name="f114" fmla="*/ 30 f99 1"/>
              <a:gd name="f115" fmla="*/ 131 f100 1"/>
              <a:gd name="f116" fmla="*/ 61 f100 1"/>
              <a:gd name="f117" fmla="*/ 334 f99 1"/>
              <a:gd name="f118" fmla="*/ 355 f99 1"/>
              <a:gd name="f119" fmla="*/ 72 f100 1"/>
              <a:gd name="f120" fmla="*/ 359 f99 1"/>
              <a:gd name="f121" fmla="*/ 83 f100 1"/>
              <a:gd name="f122" fmla="*/ 161 f100 1"/>
              <a:gd name="f123" fmla="*/ 272 f100 1"/>
              <a:gd name="f124" fmla="*/ 253 f100 1"/>
              <a:gd name="f125" fmla="*/ 270 f99 1"/>
              <a:gd name="f126" fmla="*/ 277 f100 1"/>
              <a:gd name="f127" fmla="*/ 322 f100 1"/>
              <a:gd name="f128" fmla="*/ 372 f99 1"/>
              <a:gd name="f129" fmla="*/ 335 f100 1"/>
              <a:gd name="f130" fmla="*/ 371 f99 1"/>
              <a:gd name="f131" fmla="*/ 417 f100 1"/>
              <a:gd name="f132" fmla="*/ 280 f99 1"/>
              <a:gd name="f133" fmla="*/ 406 f100 1"/>
              <a:gd name="f134" fmla="*/ 262 f99 1"/>
              <a:gd name="f135" fmla="*/ 388 f100 1"/>
              <a:gd name="f136" fmla="*/ 273 f99 1"/>
              <a:gd name="f137" fmla="*/ 331 f100 1"/>
              <a:gd name="f138" fmla="*/ 341 f99 1"/>
              <a:gd name="f139" fmla="*/ 298 f100 1"/>
              <a:gd name="f140" fmla="*/ 333 f99 1"/>
              <a:gd name="f141" fmla="*/ 283 f100 1"/>
              <a:gd name="f142" fmla="*/ 272 f99 1"/>
              <a:gd name="f143" fmla="*/ 302 f100 1"/>
              <a:gd name="f144" fmla="*/ 426 f100 1"/>
              <a:gd name="f145" fmla="*/ 15 f99 1"/>
              <a:gd name="f146" fmla="+- f101 0 f1"/>
              <a:gd name="f147" fmla="*/ f104 1 426"/>
              <a:gd name="f148" fmla="*/ f105 1 372"/>
              <a:gd name="f149" fmla="*/ f106 1 426"/>
              <a:gd name="f150" fmla="*/ f107 1 426"/>
              <a:gd name="f151" fmla="*/ f108 1 372"/>
              <a:gd name="f152" fmla="*/ f109 1 426"/>
              <a:gd name="f153" fmla="*/ f110 1 372"/>
              <a:gd name="f154" fmla="*/ f111 1 426"/>
              <a:gd name="f155" fmla="*/ f112 1 426"/>
              <a:gd name="f156" fmla="*/ f113 1 372"/>
              <a:gd name="f157" fmla="*/ f114 1 372"/>
              <a:gd name="f158" fmla="*/ f115 1 426"/>
              <a:gd name="f159" fmla="*/ f116 1 426"/>
              <a:gd name="f160" fmla="*/ f117 1 372"/>
              <a:gd name="f161" fmla="*/ f118 1 372"/>
              <a:gd name="f162" fmla="*/ f119 1 426"/>
              <a:gd name="f163" fmla="*/ f120 1 372"/>
              <a:gd name="f164" fmla="*/ f121 1 426"/>
              <a:gd name="f165" fmla="*/ f122 1 426"/>
              <a:gd name="f166" fmla="*/ f123 1 426"/>
              <a:gd name="f167" fmla="*/ f124 1 426"/>
              <a:gd name="f168" fmla="*/ f125 1 372"/>
              <a:gd name="f169" fmla="*/ f126 1 426"/>
              <a:gd name="f170" fmla="*/ f127 1 426"/>
              <a:gd name="f171" fmla="*/ f128 1 372"/>
              <a:gd name="f172" fmla="*/ f129 1 426"/>
              <a:gd name="f173" fmla="*/ f130 1 372"/>
              <a:gd name="f174" fmla="*/ f131 1 426"/>
              <a:gd name="f175" fmla="*/ f132 1 372"/>
              <a:gd name="f176" fmla="*/ f133 1 426"/>
              <a:gd name="f177" fmla="*/ f134 1 372"/>
              <a:gd name="f178" fmla="*/ f135 1 426"/>
              <a:gd name="f179" fmla="*/ f136 1 372"/>
              <a:gd name="f180" fmla="*/ f137 1 426"/>
              <a:gd name="f181" fmla="*/ f138 1 372"/>
              <a:gd name="f182" fmla="*/ f139 1 426"/>
              <a:gd name="f183" fmla="*/ f140 1 372"/>
              <a:gd name="f184" fmla="*/ f141 1 426"/>
              <a:gd name="f185" fmla="*/ f142 1 372"/>
              <a:gd name="f186" fmla="*/ f143 1 426"/>
              <a:gd name="f187" fmla="*/ f144 1 426"/>
              <a:gd name="f188" fmla="*/ f145 1 372"/>
              <a:gd name="f189" fmla="*/ 0 1 f102"/>
              <a:gd name="f190" fmla="*/ f96 1 f102"/>
              <a:gd name="f191" fmla="*/ 0 1 f103"/>
              <a:gd name="f192" fmla="*/ f97 1 f103"/>
              <a:gd name="f193" fmla="*/ f147 1 f102"/>
              <a:gd name="f194" fmla="*/ f148 1 f103"/>
              <a:gd name="f195" fmla="*/ f149 1 f102"/>
              <a:gd name="f196" fmla="*/ f150 1 f102"/>
              <a:gd name="f197" fmla="*/ f151 1 f103"/>
              <a:gd name="f198" fmla="*/ f152 1 f102"/>
              <a:gd name="f199" fmla="*/ f153 1 f103"/>
              <a:gd name="f200" fmla="*/ f154 1 f102"/>
              <a:gd name="f201" fmla="*/ f155 1 f102"/>
              <a:gd name="f202" fmla="*/ f156 1 f103"/>
              <a:gd name="f203" fmla="*/ f157 1 f103"/>
              <a:gd name="f204" fmla="*/ f158 1 f102"/>
              <a:gd name="f205" fmla="*/ f159 1 f102"/>
              <a:gd name="f206" fmla="*/ f160 1 f103"/>
              <a:gd name="f207" fmla="*/ f161 1 f103"/>
              <a:gd name="f208" fmla="*/ f162 1 f102"/>
              <a:gd name="f209" fmla="*/ f163 1 f103"/>
              <a:gd name="f210" fmla="*/ f164 1 f102"/>
              <a:gd name="f211" fmla="*/ f165 1 f102"/>
              <a:gd name="f212" fmla="*/ f166 1 f102"/>
              <a:gd name="f213" fmla="*/ f167 1 f102"/>
              <a:gd name="f214" fmla="*/ f168 1 f103"/>
              <a:gd name="f215" fmla="*/ f169 1 f102"/>
              <a:gd name="f216" fmla="*/ f170 1 f102"/>
              <a:gd name="f217" fmla="*/ f171 1 f103"/>
              <a:gd name="f218" fmla="*/ f172 1 f102"/>
              <a:gd name="f219" fmla="*/ f173 1 f103"/>
              <a:gd name="f220" fmla="*/ f174 1 f102"/>
              <a:gd name="f221" fmla="*/ f175 1 f103"/>
              <a:gd name="f222" fmla="*/ f176 1 f102"/>
              <a:gd name="f223" fmla="*/ f177 1 f103"/>
              <a:gd name="f224" fmla="*/ f178 1 f102"/>
              <a:gd name="f225" fmla="*/ f179 1 f103"/>
              <a:gd name="f226" fmla="*/ f180 1 f102"/>
              <a:gd name="f227" fmla="*/ f181 1 f103"/>
              <a:gd name="f228" fmla="*/ f182 1 f102"/>
              <a:gd name="f229" fmla="*/ f183 1 f103"/>
              <a:gd name="f230" fmla="*/ f184 1 f102"/>
              <a:gd name="f231" fmla="*/ f185 1 f103"/>
              <a:gd name="f232" fmla="*/ f186 1 f102"/>
              <a:gd name="f233" fmla="*/ f187 1 f102"/>
              <a:gd name="f234" fmla="*/ f188 1 f103"/>
              <a:gd name="f235" fmla="*/ f189 f93 1"/>
              <a:gd name="f236" fmla="*/ f190 f93 1"/>
              <a:gd name="f237" fmla="*/ f192 f94 1"/>
              <a:gd name="f238" fmla="*/ f191 f94 1"/>
              <a:gd name="f239" fmla="*/ f193 f93 1"/>
              <a:gd name="f240" fmla="*/ f194 f94 1"/>
              <a:gd name="f241" fmla="*/ f195 f93 1"/>
              <a:gd name="f242" fmla="*/ f196 f93 1"/>
              <a:gd name="f243" fmla="*/ f197 f94 1"/>
              <a:gd name="f244" fmla="*/ f198 f93 1"/>
              <a:gd name="f245" fmla="*/ f199 f94 1"/>
              <a:gd name="f246" fmla="*/ f200 f93 1"/>
              <a:gd name="f247" fmla="*/ f201 f93 1"/>
              <a:gd name="f248" fmla="*/ f202 f94 1"/>
              <a:gd name="f249" fmla="*/ f203 f94 1"/>
              <a:gd name="f250" fmla="*/ f204 f93 1"/>
              <a:gd name="f251" fmla="*/ f205 f93 1"/>
              <a:gd name="f252" fmla="*/ f206 f94 1"/>
              <a:gd name="f253" fmla="*/ f207 f94 1"/>
              <a:gd name="f254" fmla="*/ f208 f93 1"/>
              <a:gd name="f255" fmla="*/ f209 f94 1"/>
              <a:gd name="f256" fmla="*/ f210 f93 1"/>
              <a:gd name="f257" fmla="*/ f211 f93 1"/>
              <a:gd name="f258" fmla="*/ f212 f93 1"/>
              <a:gd name="f259" fmla="*/ f213 f93 1"/>
              <a:gd name="f260" fmla="*/ f214 f94 1"/>
              <a:gd name="f261" fmla="*/ f215 f93 1"/>
              <a:gd name="f262" fmla="*/ f216 f93 1"/>
              <a:gd name="f263" fmla="*/ f217 f94 1"/>
              <a:gd name="f264" fmla="*/ f218 f93 1"/>
              <a:gd name="f265" fmla="*/ f219 f94 1"/>
              <a:gd name="f266" fmla="*/ f220 f93 1"/>
              <a:gd name="f267" fmla="*/ f221 f94 1"/>
              <a:gd name="f268" fmla="*/ f222 f93 1"/>
              <a:gd name="f269" fmla="*/ f223 f94 1"/>
              <a:gd name="f270" fmla="*/ f224 f93 1"/>
              <a:gd name="f271" fmla="*/ f225 f94 1"/>
              <a:gd name="f272" fmla="*/ f226 f93 1"/>
              <a:gd name="f273" fmla="*/ f227 f94 1"/>
              <a:gd name="f274" fmla="*/ f228 f93 1"/>
              <a:gd name="f275" fmla="*/ f229 f94 1"/>
              <a:gd name="f276" fmla="*/ f230 f93 1"/>
              <a:gd name="f277" fmla="*/ f231 f94 1"/>
              <a:gd name="f278" fmla="*/ f232 f93 1"/>
              <a:gd name="f279" fmla="*/ f233 f93 1"/>
              <a:gd name="f280" fmla="*/ f234 f9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6">
                <a:pos x="f239" y="f240"/>
              </a:cxn>
              <a:cxn ang="f146">
                <a:pos x="f241" y="f240"/>
              </a:cxn>
              <a:cxn ang="f146">
                <a:pos x="f242" y="f243"/>
              </a:cxn>
              <a:cxn ang="f146">
                <a:pos x="f244" y="f245"/>
              </a:cxn>
              <a:cxn ang="f146">
                <a:pos x="f246" y="f245"/>
              </a:cxn>
              <a:cxn ang="f146">
                <a:pos x="f247" y="f248"/>
              </a:cxn>
              <a:cxn ang="f146">
                <a:pos x="f241" y="f249"/>
              </a:cxn>
              <a:cxn ang="f146">
                <a:pos x="f250" y="f249"/>
              </a:cxn>
              <a:cxn ang="f146">
                <a:pos x="f251" y="f252"/>
              </a:cxn>
              <a:cxn ang="f146">
                <a:pos x="f251" y="f253"/>
              </a:cxn>
              <a:cxn ang="f146">
                <a:pos x="f254" y="f255"/>
              </a:cxn>
              <a:cxn ang="f146">
                <a:pos x="f256" y="f253"/>
              </a:cxn>
              <a:cxn ang="f146">
                <a:pos x="f257" y="f249"/>
              </a:cxn>
              <a:cxn ang="f146">
                <a:pos x="f258" y="f249"/>
              </a:cxn>
              <a:cxn ang="f146">
                <a:pos x="f259" y="f260"/>
              </a:cxn>
              <a:cxn ang="f146">
                <a:pos x="f261" y="f253"/>
              </a:cxn>
              <a:cxn ang="f146">
                <a:pos x="f262" y="f263"/>
              </a:cxn>
              <a:cxn ang="f146">
                <a:pos x="f264" y="f265"/>
              </a:cxn>
              <a:cxn ang="f146">
                <a:pos x="f266" y="f267"/>
              </a:cxn>
              <a:cxn ang="f146">
                <a:pos x="f268" y="f269"/>
              </a:cxn>
              <a:cxn ang="f146">
                <a:pos x="f270" y="f271"/>
              </a:cxn>
              <a:cxn ang="f146">
                <a:pos x="f272" y="f273"/>
              </a:cxn>
              <a:cxn ang="f146">
                <a:pos x="f274" y="f275"/>
              </a:cxn>
              <a:cxn ang="f146">
                <a:pos x="f276" y="f277"/>
              </a:cxn>
              <a:cxn ang="f146">
                <a:pos x="f278" y="f249"/>
              </a:cxn>
              <a:cxn ang="f146">
                <a:pos x="f239" y="f249"/>
              </a:cxn>
              <a:cxn ang="f146">
                <a:pos x="f279" y="f280"/>
              </a:cxn>
              <a:cxn ang="f146">
                <a:pos x="f239" y="f240"/>
              </a:cxn>
            </a:cxnLst>
            <a:rect l="f235" t="f238" r="f236" b="f237"/>
            <a:pathLst>
              <a:path w="426" h="372">
                <a:moveTo>
                  <a:pt x="f8" y="f5"/>
                </a:moveTo>
                <a:cubicBezTo>
                  <a:pt x="f9" y="f5"/>
                  <a:pt x="f9" y="f5"/>
                  <a:pt x="f9" y="f5"/>
                </a:cubicBezTo>
                <a:cubicBezTo>
                  <a:pt x="f10" y="f5"/>
                  <a:pt x="f11" y="f12"/>
                  <a:pt x="f13" y="f14"/>
                </a:cubicBezTo>
                <a:cubicBezTo>
                  <a:pt x="f5" y="f15"/>
                  <a:pt x="f11" y="f16"/>
                  <a:pt x="f17" y="f18"/>
                </a:cubicBezTo>
                <a:cubicBezTo>
                  <a:pt x="f19" y="f18"/>
                  <a:pt x="f20" y="f18"/>
                  <a:pt x="f21" y="f18"/>
                </a:cubicBezTo>
                <a:cubicBezTo>
                  <a:pt x="f22" y="f18"/>
                  <a:pt x="f23" y="f16"/>
                  <a:pt x="f24" y="f25"/>
                </a:cubicBezTo>
                <a:cubicBezTo>
                  <a:pt x="f24" y="f25"/>
                  <a:pt x="f26" y="f27"/>
                  <a:pt x="f9" y="f27"/>
                </a:cubicBezTo>
                <a:cubicBezTo>
                  <a:pt x="f28" y="f27"/>
                  <a:pt x="f28" y="f27"/>
                  <a:pt x="f28" y="f27"/>
                </a:cubicBezTo>
                <a:cubicBezTo>
                  <a:pt x="f29" y="f18"/>
                  <a:pt x="f30" y="f31"/>
                  <a:pt x="f12" y="f32"/>
                </a:cubicBezTo>
                <a:cubicBezTo>
                  <a:pt x="f33" y="f34"/>
                  <a:pt x="f33" y="f35"/>
                  <a:pt x="f12" y="f36"/>
                </a:cubicBezTo>
                <a:cubicBezTo>
                  <a:pt x="f14" y="f37"/>
                  <a:pt x="f38" y="f39"/>
                  <a:pt x="f40" y="f39"/>
                </a:cubicBezTo>
                <a:cubicBezTo>
                  <a:pt x="f41" y="f39"/>
                  <a:pt x="f16" y="f37"/>
                  <a:pt x="f18" y="f36"/>
                </a:cubicBezTo>
                <a:cubicBezTo>
                  <a:pt x="f42" y="f43"/>
                  <a:pt x="f44" y="f45"/>
                  <a:pt x="f46" y="f27"/>
                </a:cubicBezTo>
                <a:cubicBezTo>
                  <a:pt x="f47" y="f27"/>
                  <a:pt x="f47" y="f27"/>
                  <a:pt x="f47" y="f27"/>
                </a:cubicBezTo>
                <a:cubicBezTo>
                  <a:pt x="f48" y="f49"/>
                  <a:pt x="f48" y="f49"/>
                  <a:pt x="f48" y="f49"/>
                </a:cubicBezTo>
                <a:cubicBezTo>
                  <a:pt x="f48" y="f47"/>
                  <a:pt x="f50" y="f51"/>
                  <a:pt x="f52" y="f36"/>
                </a:cubicBezTo>
                <a:cubicBezTo>
                  <a:pt x="f53" y="f54"/>
                  <a:pt x="f55" y="f7"/>
                  <a:pt x="f56" y="f7"/>
                </a:cubicBezTo>
                <a:cubicBezTo>
                  <a:pt x="f57" y="f7"/>
                  <a:pt x="f58" y="f7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61" y="f73"/>
                  <a:pt x="f74" y="f75"/>
                  <a:pt x="f76" y="f77"/>
                </a:cubicBezTo>
                <a:cubicBezTo>
                  <a:pt x="f76" y="f31"/>
                  <a:pt x="f78" y="f59"/>
                  <a:pt x="f79" y="f80"/>
                </a:cubicBezTo>
                <a:cubicBezTo>
                  <a:pt x="f81" y="f82"/>
                  <a:pt x="f83" y="f80"/>
                  <a:pt x="f84" y="f85"/>
                </a:cubicBezTo>
                <a:cubicBezTo>
                  <a:pt x="f86" y="f87"/>
                  <a:pt x="f86" y="f88"/>
                  <a:pt x="f64" y="f47"/>
                </a:cubicBezTo>
                <a:cubicBezTo>
                  <a:pt x="f89" y="f27"/>
                  <a:pt x="f89" y="f27"/>
                  <a:pt x="f89" y="f27"/>
                </a:cubicBezTo>
                <a:cubicBezTo>
                  <a:pt x="f8" y="f27"/>
                  <a:pt x="f8" y="f27"/>
                  <a:pt x="f8" y="f27"/>
                </a:cubicBezTo>
                <a:cubicBezTo>
                  <a:pt x="f67" y="f27"/>
                  <a:pt x="f6" y="f90"/>
                  <a:pt x="f6" y="f20"/>
                </a:cubicBezTo>
                <a:cubicBezTo>
                  <a:pt x="f6" y="f91"/>
                  <a:pt x="f67" y="f5"/>
                  <a:pt x="f8" y="f5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65562"/>
              </a:solidFill>
              <a:uFillTx/>
              <a:latin typeface="Euphemia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617146" y="0"/>
            <a:ext cx="0" cy="685800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miter/>
          </a:ln>
        </p:spPr>
      </p:cxnSp>
      <p:sp>
        <p:nvSpPr>
          <p:cNvPr id="10" name="Title Placeholder 1"/>
          <p:cNvSpPr txBox="1">
            <a:spLocks noGrp="1"/>
          </p:cNvSpPr>
          <p:nvPr>
            <p:ph type="title"/>
          </p:nvPr>
        </p:nvSpPr>
        <p:spPr>
          <a:xfrm>
            <a:off x="1593433" y="177795"/>
            <a:ext cx="9782799" cy="12398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 txBox="1">
            <a:spLocks noGrp="1"/>
          </p:cNvSpPr>
          <p:nvPr>
            <p:ph type="body" idx="1"/>
          </p:nvPr>
        </p:nvSpPr>
        <p:spPr>
          <a:xfrm>
            <a:off x="1593433" y="1600200"/>
            <a:ext cx="9782799" cy="45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180249" y="6356351"/>
            <a:ext cx="121888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all" spc="0" baseline="0">
                <a:solidFill>
                  <a:srgbClr val="879AA9"/>
                </a:solidFill>
                <a:uFillTx/>
                <a:latin typeface="Euphemia"/>
              </a:defRPr>
            </a:lvl1pPr>
          </a:lstStyle>
          <a:p>
            <a:pPr lvl="0"/>
            <a:fld id="{BC844EB6-A76C-4F03-B796-A2CD86DB625C}" type="datetime1">
              <a:rPr lang="en-US"/>
              <a:pPr lvl="0"/>
              <a:t>11/21/2016</a:t>
            </a:fld>
            <a:endParaRPr lang="en-US"/>
          </a:p>
        </p:txBody>
      </p:sp>
      <p:sp>
        <p:nvSpPr>
          <p:cNvPr id="13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595932" y="6356351"/>
            <a:ext cx="397406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all" spc="0" baseline="0">
                <a:solidFill>
                  <a:srgbClr val="879AA9"/>
                </a:solidFill>
                <a:uFillTx/>
                <a:latin typeface="Euphemia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766794" y="6356351"/>
            <a:ext cx="60943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all" spc="0" baseline="0">
                <a:solidFill>
                  <a:srgbClr val="879AA9"/>
                </a:solidFill>
                <a:uFillTx/>
                <a:latin typeface="Euphemia"/>
              </a:defRPr>
            </a:lvl1pPr>
          </a:lstStyle>
          <a:p>
            <a:pPr lvl="0"/>
            <a:fld id="{968DF1B3-9379-4BDE-84DD-25CA78DC539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none" spc="0" baseline="0">
          <a:solidFill>
            <a:srgbClr val="35404A"/>
          </a:solidFill>
          <a:uFillTx/>
          <a:latin typeface="Euphemia"/>
        </a:defRPr>
      </a:lvl1pPr>
    </p:titleStyle>
    <p:bodyStyle>
      <a:lvl1pPr marL="246888" marR="0" lvl="0" indent="-246888" algn="l" defTabSz="914400" rtl="0" fontAlgn="auto" hangingPunct="1">
        <a:lnSpc>
          <a:spcPct val="90000"/>
        </a:lnSpc>
        <a:spcBef>
          <a:spcPts val="1400"/>
        </a:spcBef>
        <a:spcAft>
          <a:spcPts val="0"/>
        </a:spcAft>
        <a:buSzPct val="100000"/>
        <a:buFont typeface="Euphemia" pitchFamily="34"/>
        <a:buChar char="›"/>
        <a:tabLst/>
        <a:defRPr lang="en-US" sz="2800" b="0" i="0" u="none" strike="noStrike" kern="1200" cap="none" spc="0" baseline="0">
          <a:solidFill>
            <a:srgbClr val="465562"/>
          </a:solidFill>
          <a:uFillTx/>
          <a:latin typeface="Euphemia"/>
        </a:defRPr>
      </a:lvl1pPr>
      <a:lvl2pPr marL="612648" marR="0" lvl="1" indent="-246888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Euphemia" pitchFamily="34"/>
        <a:buChar char="–"/>
        <a:tabLst/>
        <a:defRPr lang="en-US" sz="2400" b="0" i="0" u="none" strike="noStrike" kern="1200" cap="none" spc="0" baseline="0">
          <a:solidFill>
            <a:srgbClr val="465562"/>
          </a:solidFill>
          <a:uFillTx/>
          <a:latin typeface="Euphemia"/>
        </a:defRPr>
      </a:lvl2pPr>
      <a:lvl3pPr marL="978408" marR="0" lvl="2" indent="-246888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Euphemia" pitchFamily="34"/>
        <a:buChar char="›"/>
        <a:tabLst/>
        <a:defRPr lang="en-US" sz="2000" b="0" i="0" u="none" strike="noStrike" kern="1200" cap="none" spc="0" baseline="0">
          <a:solidFill>
            <a:srgbClr val="465562"/>
          </a:solidFill>
          <a:uFillTx/>
          <a:latin typeface="Euphemia"/>
        </a:defRPr>
      </a:lvl3pPr>
      <a:lvl4pPr marL="1344168" marR="0" lvl="3" indent="-246888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–"/>
        <a:tabLst/>
        <a:defRPr lang="en-US" sz="1800" b="0" i="0" u="none" strike="noStrike" kern="1200" cap="none" spc="0" baseline="0">
          <a:solidFill>
            <a:srgbClr val="465562"/>
          </a:solidFill>
          <a:uFillTx/>
          <a:latin typeface="Euphemia"/>
        </a:defRPr>
      </a:lvl4pPr>
      <a:lvl5pPr marL="1709928" marR="0" lvl="4" indent="-246888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Euphemia" pitchFamily="34"/>
        <a:buChar char="›"/>
        <a:tabLst/>
        <a:defRPr lang="en-US" sz="1800" b="0" i="0" u="none" strike="noStrike" kern="1200" cap="none" spc="0" baseline="0">
          <a:solidFill>
            <a:srgbClr val="465562"/>
          </a:solidFill>
          <a:uFillTx/>
          <a:latin typeface="Euphemi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iscorouterswitch.over-blog.com/2015/03/802-11ac-solution-benefits-migration.html" TargetMode="External"/><Relationship Id="rId2" Type="http://schemas.openxmlformats.org/officeDocument/2006/relationships/hyperlink" Target="http://www.wirelesscommunication.nl/reference/chaptr03/indoor.ht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Managed </a:t>
            </a:r>
            <a:r>
              <a:rPr lang="en-US" dirty="0" err="1"/>
              <a:t>Wifi</a:t>
            </a:r>
            <a:r>
              <a:rPr lang="en-US" dirty="0"/>
              <a:t> – AirTies4920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/>
              <a:t>Muhammad Qammar Shehzad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Use Case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34" y="365759"/>
            <a:ext cx="3389339" cy="63796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73" y="365760"/>
            <a:ext cx="3517898" cy="6379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71" y="365759"/>
            <a:ext cx="3512391" cy="63796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Use Case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33" y="365758"/>
            <a:ext cx="4498104" cy="637969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25" y="365758"/>
            <a:ext cx="4637807" cy="637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0959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Shanon Capacity</a:t>
            </a:r>
          </a:p>
        </p:txBody>
      </p:sp>
      <p:sp>
        <p:nvSpPr>
          <p:cNvPr id="3" name="Content Placeholder 1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Signal-to-noise ratio: SNR = signal power / noise power</a:t>
            </a:r>
          </a:p>
          <a:p>
            <a:pPr marL="0" lvl="0" indent="0">
              <a:buNone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33" y="2257424"/>
            <a:ext cx="9782799" cy="443879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29" y="422033"/>
            <a:ext cx="9782799" cy="619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6738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Shanon Capacity</a:t>
            </a:r>
          </a:p>
        </p:txBody>
      </p:sp>
      <p:sp>
        <p:nvSpPr>
          <p:cNvPr id="3" name="Content Placeholder 1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Shannon formula: C = B.</a:t>
            </a: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/>
              <a:t>(1 + SNR)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32" y="2133746"/>
            <a:ext cx="9782799" cy="454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359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 txBox="1">
            <a:spLocks noGrp="1"/>
          </p:cNvSpPr>
          <p:nvPr>
            <p:ph idx="1"/>
          </p:nvPr>
        </p:nvSpPr>
        <p:spPr>
          <a:xfrm>
            <a:off x="1593433" y="1041009"/>
            <a:ext cx="9782799" cy="5131191"/>
          </a:xfrm>
        </p:spPr>
        <p:txBody>
          <a:bodyPr/>
          <a:lstStyle/>
          <a:p>
            <a:pPr lvl="0"/>
            <a:r>
              <a:rPr lang="en-US" dirty="0"/>
              <a:t>Bandwidth: 20 MHz</a:t>
            </a:r>
          </a:p>
          <a:p>
            <a:pPr marL="0" lvl="0" indent="0">
              <a:buNone/>
            </a:pP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C119DC1-3596-468F-8DD0-BE27B3911F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976918"/>
              </p:ext>
            </p:extLst>
          </p:nvPr>
        </p:nvGraphicFramePr>
        <p:xfrm>
          <a:off x="1593433" y="1603717"/>
          <a:ext cx="9782799" cy="4568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169473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 noGrp="1"/>
          </p:cNvSpPr>
          <p:nvPr>
            <p:ph type="title"/>
          </p:nvPr>
        </p:nvSpPr>
        <p:spPr>
          <a:xfrm>
            <a:off x="1200861" y="177795"/>
            <a:ext cx="9782799" cy="1239834"/>
          </a:xfrm>
        </p:spPr>
        <p:txBody>
          <a:bodyPr/>
          <a:lstStyle/>
          <a:p>
            <a:pPr lvl="0"/>
            <a:r>
              <a:rPr lang="en-US" dirty="0"/>
              <a:t>Only 2 devices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855" y="797713"/>
            <a:ext cx="3505957" cy="570156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59" y="797712"/>
            <a:ext cx="3265604" cy="580003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38" y="797712"/>
            <a:ext cx="3855749" cy="580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830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Propagation models</a:t>
            </a:r>
          </a:p>
        </p:txBody>
      </p:sp>
      <p:sp>
        <p:nvSpPr>
          <p:cNvPr id="3" name="Content Placeholder 1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Environments (indoor, outdoor, vehicular)</a:t>
            </a:r>
          </a:p>
          <a:p>
            <a:r>
              <a:rPr lang="en-US" dirty="0"/>
              <a:t>ETSI Indoor Office test environment</a:t>
            </a:r>
          </a:p>
          <a:p>
            <a:pPr lvl="1"/>
            <a:r>
              <a:rPr lang="en-US" dirty="0"/>
              <a:t>This environment is characterized by small cells and low transmit powers. Both base stations </a:t>
            </a:r>
            <a:r>
              <a:rPr lang="en-US"/>
              <a:t>and users </a:t>
            </a:r>
            <a:r>
              <a:rPr lang="en-US" dirty="0"/>
              <a:t>are located indoors.</a:t>
            </a:r>
          </a:p>
        </p:txBody>
      </p:sp>
    </p:spTree>
    <p:extLst>
      <p:ext uri="{BB962C8B-B14F-4D97-AF65-F5344CB8AC3E}">
        <p14:creationId xmlns:p14="http://schemas.microsoft.com/office/powerpoint/2010/main" val="404300412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Use Case 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0" y="1417629"/>
            <a:ext cx="9782175" cy="5137916"/>
          </a:xfrm>
        </p:spPr>
      </p:pic>
    </p:spTree>
    <p:extLst>
      <p:ext uri="{BB962C8B-B14F-4D97-AF65-F5344CB8AC3E}">
        <p14:creationId xmlns:p14="http://schemas.microsoft.com/office/powerpoint/2010/main" val="288208504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ETSI Indoor Office Propagation</a:t>
            </a:r>
          </a:p>
        </p:txBody>
      </p:sp>
      <p:sp>
        <p:nvSpPr>
          <p:cNvPr id="3" name="Content Placeholder 1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Path loss model: </a:t>
            </a:r>
          </a:p>
          <a:p>
            <a:pPr lvl="0"/>
            <a:r>
              <a:rPr lang="en-US"/>
              <a:t>Where r is transmitter- receiver distance, n is no. of floors.</a:t>
            </a:r>
          </a:p>
          <a:p>
            <a:pPr marL="0" lvl="0" indent="0">
              <a:buNone/>
            </a:pPr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015" y="1676396"/>
            <a:ext cx="3857625" cy="2571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5" y="2728912"/>
            <a:ext cx="9625217" cy="393917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What are </a:t>
            </a:r>
            <a:r>
              <a:rPr lang="en-US" dirty="0" err="1"/>
              <a:t>Wifi</a:t>
            </a:r>
            <a:r>
              <a:rPr lang="en-US" dirty="0"/>
              <a:t> Challenges ?</a:t>
            </a:r>
          </a:p>
        </p:txBody>
      </p:sp>
      <p:sp>
        <p:nvSpPr>
          <p:cNvPr id="3" name="Content Placeholder 1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Limited range</a:t>
            </a:r>
          </a:p>
          <a:p>
            <a:pPr lvl="0"/>
            <a:r>
              <a:rPr lang="en-US" dirty="0"/>
              <a:t>Interference</a:t>
            </a:r>
          </a:p>
          <a:p>
            <a:pPr lvl="0"/>
            <a:r>
              <a:rPr lang="en-US" dirty="0"/>
              <a:t>Security is a concern </a:t>
            </a:r>
          </a:p>
          <a:p>
            <a:pPr lvl="0"/>
            <a:r>
              <a:rPr lang="en-US" dirty="0"/>
              <a:t>High power consumption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Benefits of AirTies4920</a:t>
            </a:r>
          </a:p>
        </p:txBody>
      </p:sp>
      <p:sp>
        <p:nvSpPr>
          <p:cNvPr id="3" name="Content Placeholder 1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Dual band (2.4 GHz and 5GHz)</a:t>
            </a:r>
          </a:p>
          <a:p>
            <a:r>
              <a:rPr lang="en-US" dirty="0"/>
              <a:t>Mesh Nodes talks to each other</a:t>
            </a:r>
          </a:p>
          <a:p>
            <a:r>
              <a:rPr lang="en-US" dirty="0"/>
              <a:t>Backward Compatibility (802.11 a/b/g)</a:t>
            </a:r>
          </a:p>
          <a:p>
            <a:r>
              <a:rPr lang="en-US" dirty="0"/>
              <a:t>Remote management (TR-069)</a:t>
            </a:r>
          </a:p>
          <a:p>
            <a:r>
              <a:rPr lang="en-US" dirty="0"/>
              <a:t>No sticky 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4188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Other parameters to explore </a:t>
            </a:r>
          </a:p>
        </p:txBody>
      </p:sp>
      <p:sp>
        <p:nvSpPr>
          <p:cNvPr id="3" name="Content Placeholder 1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Open </a:t>
            </a:r>
            <a:r>
              <a:rPr lang="en-US" dirty="0" err="1"/>
              <a:t>wifi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Interference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Weather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Outdoor to Indoor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Range versus SNR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4548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References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3433" y="1676396"/>
            <a:ext cx="9782799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465562"/>
                </a:solidFill>
                <a:uFillTx/>
                <a:latin typeface="Euphemia"/>
                <a:hlinkClick r:id="rId2"/>
              </a:rPr>
              <a:t>http://www.wirelesscommunication.nl/reference/chaptr03/indoor.htm</a:t>
            </a:r>
            <a:endParaRPr lang="en-US" sz="1800" b="0" i="0" u="none" strike="noStrike" kern="1200" cap="none" spc="0" baseline="0" dirty="0">
              <a:solidFill>
                <a:srgbClr val="465562"/>
              </a:solidFill>
              <a:uFillTx/>
              <a:latin typeface="Euphemia"/>
            </a:endParaRPr>
          </a:p>
          <a:p>
            <a:pPr marL="342900" lvl="0" indent="-342900"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465562"/>
                </a:solidFill>
                <a:latin typeface="Euphemia"/>
                <a:hlinkClick r:id="rId3"/>
              </a:rPr>
              <a:t>http://ciscorouterswitch.over-blog.com/2015/03/802-11ac-solution-benefits-migration.html</a:t>
            </a:r>
            <a:endParaRPr lang="en-US" dirty="0">
              <a:solidFill>
                <a:srgbClr val="465562"/>
              </a:solidFill>
              <a:latin typeface="Euphemia"/>
            </a:endParaRPr>
          </a:p>
          <a:p>
            <a:pPr marL="342900" lvl="0" indent="-342900"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465562"/>
              </a:solidFill>
              <a:uFillTx/>
              <a:latin typeface="Euphem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465562"/>
              </a:solidFill>
              <a:uFillTx/>
              <a:latin typeface="Euphemia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Problem Statement</a:t>
            </a:r>
          </a:p>
        </p:txBody>
      </p:sp>
      <p:sp>
        <p:nvSpPr>
          <p:cNvPr id="3" name="Content Placeholder 1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Wifi</a:t>
            </a:r>
            <a:r>
              <a:rPr lang="en-US" dirty="0"/>
              <a:t> coverage without compromising on capacity.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What should be considered</a:t>
            </a:r>
          </a:p>
        </p:txBody>
      </p:sp>
      <p:sp>
        <p:nvSpPr>
          <p:cNvPr id="3" name="Content Placeholder 1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Technology overview</a:t>
            </a:r>
          </a:p>
          <a:p>
            <a:pPr lvl="0"/>
            <a:r>
              <a:rPr lang="en-US" dirty="0"/>
              <a:t>Simulation results</a:t>
            </a:r>
          </a:p>
          <a:p>
            <a:pPr lvl="0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7183692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AirTies</a:t>
            </a:r>
            <a:r>
              <a:rPr lang="en-US" dirty="0"/>
              <a:t> Cloud</a:t>
            </a:r>
          </a:p>
        </p:txBody>
      </p:sp>
      <p:sp>
        <p:nvSpPr>
          <p:cNvPr id="3" name="Content Placeholder 1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Signal-to-noise ratio: SNR = signal power / noise power</a:t>
            </a:r>
          </a:p>
          <a:p>
            <a:pPr marL="0" lv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33" y="1417629"/>
            <a:ext cx="9782799" cy="51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4800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AirTies</a:t>
            </a:r>
            <a:r>
              <a:rPr lang="en-US" dirty="0"/>
              <a:t> Cloud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08" y="1603393"/>
            <a:ext cx="10106484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1989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AirTies</a:t>
            </a:r>
            <a:r>
              <a:rPr lang="en-US" dirty="0"/>
              <a:t> Cloud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17" y="1567682"/>
            <a:ext cx="2810267" cy="23815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33" y="1567682"/>
            <a:ext cx="5896798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5325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802.11n vs 802.11ac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33" y="1567682"/>
            <a:ext cx="9238690" cy="50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7972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Use Case</a:t>
            </a:r>
          </a:p>
        </p:txBody>
      </p:sp>
      <p:pic>
        <p:nvPicPr>
          <p:cNvPr id="3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815" y="1524003"/>
            <a:ext cx="9905996" cy="4572000"/>
          </a:xfrm>
        </p:spPr>
      </p:pic>
      <p:pic>
        <p:nvPicPr>
          <p:cNvPr id="4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815" y="4448612"/>
            <a:ext cx="4190996" cy="2409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ath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Math%20education%20presentation%20with%20Pi%20%20(widescreen)</Template>
  <TotalTime>1374</TotalTime>
  <Words>215</Words>
  <Application>Microsoft Office PowerPoint</Application>
  <PresentationFormat>Widescreen</PresentationFormat>
  <Paragraphs>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Euphemia</vt:lpstr>
      <vt:lpstr>Math 16x9</vt:lpstr>
      <vt:lpstr>Managed Wifi – AirTies4920</vt:lpstr>
      <vt:lpstr>What are Wifi Challenges ?</vt:lpstr>
      <vt:lpstr>Problem Statement</vt:lpstr>
      <vt:lpstr>What should be considered</vt:lpstr>
      <vt:lpstr>AirTies Cloud</vt:lpstr>
      <vt:lpstr>AirTies Cloud</vt:lpstr>
      <vt:lpstr>AirTies Cloud</vt:lpstr>
      <vt:lpstr>802.11n vs 802.11ac</vt:lpstr>
      <vt:lpstr>Use Case</vt:lpstr>
      <vt:lpstr>Use Case</vt:lpstr>
      <vt:lpstr>Use Case</vt:lpstr>
      <vt:lpstr>Shanon Capacity</vt:lpstr>
      <vt:lpstr>PowerPoint Presentation</vt:lpstr>
      <vt:lpstr>Shanon Capacity</vt:lpstr>
      <vt:lpstr>PowerPoint Presentation</vt:lpstr>
      <vt:lpstr>Only 2 devices</vt:lpstr>
      <vt:lpstr>Propagation models</vt:lpstr>
      <vt:lpstr>Use Case 2</vt:lpstr>
      <vt:lpstr>ETSI Indoor Office Propagation</vt:lpstr>
      <vt:lpstr>Benefits of AirTies4920</vt:lpstr>
      <vt:lpstr>Other parameters to explore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AirTies4920 – Managed Wifi</dc:title>
  <dc:creator>Lojain Nani</dc:creator>
  <cp:lastModifiedBy>Muhammad Qammar Shehzad</cp:lastModifiedBy>
  <cp:revision>53</cp:revision>
  <dcterms:created xsi:type="dcterms:W3CDTF">2016-11-14T20:23:42Z</dcterms:created>
  <dcterms:modified xsi:type="dcterms:W3CDTF">2016-11-22T13:46:39Z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