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2" r:id="rId5"/>
    <p:sldId id="261" r:id="rId6"/>
    <p:sldId id="262" r:id="rId7"/>
    <p:sldId id="263" r:id="rId8"/>
    <p:sldId id="265" r:id="rId9"/>
    <p:sldId id="266" r:id="rId10"/>
    <p:sldId id="268" r:id="rId11"/>
    <p:sldId id="273" r:id="rId12"/>
  </p:sldIdLst>
  <p:sldSz cx="9144000" cy="6858000" type="screen4x3"/>
  <p:notesSz cx="6858000" cy="9144000"/>
  <p:defaultTextStyle>
    <a:defPPr>
      <a:defRPr lang="rw-R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5" autoAdjust="0"/>
    <p:restoredTop sz="94660"/>
  </p:normalViewPr>
  <p:slideViewPr>
    <p:cSldViewPr>
      <p:cViewPr varScale="1">
        <p:scale>
          <a:sx n="64" d="100"/>
          <a:sy n="64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w-R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w-R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w-R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w-R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w-R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C29F6-50C5-4F32-AD37-3531097A25C0}" type="datetimeFigureOut">
              <a:rPr lang="rw-RW" smtClean="0"/>
              <a:pPr/>
              <a:t>1/30/2015</a:t>
            </a:fld>
            <a:endParaRPr lang="rw-R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w-R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2BF18-7577-46B4-8048-235908F0F689}" type="slidenum">
              <a:rPr lang="rw-RW" smtClean="0"/>
              <a:pPr/>
              <a:t>‹#›</a:t>
            </a:fld>
            <a:endParaRPr lang="rw-R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w-R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w-RW" dirty="0"/>
              <a:t/>
            </a:r>
            <a:br>
              <a:rPr lang="rw-RW" dirty="0"/>
            </a:br>
            <a:r>
              <a:rPr lang="en-US" dirty="0"/>
              <a:t> </a:t>
            </a:r>
            <a:r>
              <a:rPr lang="yo-NG" u="sng" dirty="0" smtClean="0"/>
              <a:t>Topic: </a:t>
            </a:r>
            <a:r>
              <a:rPr lang="yo-NG" u="sng" dirty="0"/>
              <a:t/>
            </a:r>
            <a:br>
              <a:rPr lang="yo-NG" u="sng" dirty="0"/>
            </a:br>
            <a:endParaRPr lang="rw-RW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071810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Developing countries’ eLearning over </a:t>
            </a:r>
            <a:r>
              <a:rPr lang="en-US" sz="3600" b="1" i="1" dirty="0" err="1" smtClean="0"/>
              <a:t>WiMax</a:t>
            </a:r>
            <a:endParaRPr lang="rw-RW" sz="3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w-RW" dirty="0" smtClean="0"/>
              <a:t/>
            </a:r>
            <a:br>
              <a:rPr lang="rw-RW" dirty="0" smtClean="0"/>
            </a:br>
            <a:r>
              <a:rPr lang="rw-R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research directions </a:t>
            </a:r>
            <a:r>
              <a:rPr lang="rw-RW" b="1" dirty="0" smtClean="0"/>
              <a:t/>
            </a:r>
            <a:br>
              <a:rPr lang="rw-RW" b="1" dirty="0" smtClean="0"/>
            </a:br>
            <a:endParaRPr lang="rw-R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Microwave Engineering’s RF (</a:t>
            </a:r>
            <a:r>
              <a:rPr lang="zh-CN" altLang="en-US" dirty="0" smtClean="0"/>
              <a:t>工程射频</a:t>
            </a:r>
            <a:r>
              <a:rPr lang="en-US" dirty="0" smtClean="0"/>
              <a:t>) </a:t>
            </a:r>
            <a:r>
              <a:rPr lang="yo-NG" dirty="0" smtClean="0"/>
              <a:t>is </a:t>
            </a:r>
            <a:r>
              <a:rPr lang="en-US" dirty="0" smtClean="0"/>
              <a:t>the main research direction during the time span of the project</a:t>
            </a:r>
            <a:r>
              <a:rPr lang="yo-NG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Comparative Study of the new technologies to provide wireless Internet access networks (3G, broadband, </a:t>
            </a:r>
            <a:r>
              <a:rPr lang="en-US" dirty="0" err="1" smtClean="0"/>
              <a:t>WiMax</a:t>
            </a:r>
            <a:r>
              <a:rPr lang="en-US" dirty="0" smtClean="0"/>
              <a:t>, GPRS, 3GPP, 4G, LTE,5G, etc)</a:t>
            </a:r>
            <a:r>
              <a:rPr lang="yo-NG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Any other topics that will be suggested by the Supervisor.  </a:t>
            </a:r>
          </a:p>
          <a:p>
            <a:pPr algn="just">
              <a:buFont typeface="Wingdings" pitchFamily="2" charset="2"/>
              <a:buChar char="Ø"/>
            </a:pPr>
            <a:endParaRPr lang="rw-RW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END OF PRESENTATION.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8  0.125 0.16647  C 0.125 0.25837  0.069 0.33295  0 0.33295  C -0.069 0.33295  -0.125 0.25837  -0.125 0.16647  C -0.125 0.07458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Information</a:t>
            </a:r>
            <a:endParaRPr lang="rw-RW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w-RW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Researcher: </a:t>
            </a:r>
            <a:r>
              <a:rPr lang="rw-RW" dirty="0"/>
              <a:t>	</a:t>
            </a:r>
            <a:r>
              <a:rPr lang="rw-RW" b="1" dirty="0"/>
              <a:t>Gerard Rushingabigwi </a:t>
            </a:r>
            <a:r>
              <a:rPr lang="rw-RW" dirty="0"/>
              <a:t>	</a:t>
            </a:r>
          </a:p>
          <a:p>
            <a:pPr marL="1798638" indent="-1798638" algn="just">
              <a:lnSpc>
                <a:spcPct val="170000"/>
              </a:lnSpc>
              <a:buNone/>
            </a:pPr>
            <a:r>
              <a:rPr lang="rw-RW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Profession: </a:t>
            </a:r>
            <a:r>
              <a:rPr lang="rw-RW" dirty="0"/>
              <a:t>	</a:t>
            </a:r>
            <a:r>
              <a:rPr lang="rw-RW" dirty="0" smtClean="0"/>
              <a:t>Academic Staff in EEE Depertment of the University of Rwanda; a PhD Student in Electromagnetics and Microwave Technology at the University of Science and Technology of Chuina (USTC).</a:t>
            </a:r>
            <a:r>
              <a:rPr lang="rw-RW" b="1" dirty="0" smtClean="0"/>
              <a:t> </a:t>
            </a:r>
            <a:r>
              <a:rPr lang="rw-RW" dirty="0"/>
              <a:t>	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date of completion: </a:t>
            </a:r>
            <a:r>
              <a:rPr lang="en-US" dirty="0"/>
              <a:t>	</a:t>
            </a:r>
            <a:r>
              <a:rPr lang="en-US" b="1" dirty="0"/>
              <a:t>June-July 2017 </a:t>
            </a:r>
            <a:r>
              <a:rPr lang="en-US" dirty="0"/>
              <a:t>	</a:t>
            </a:r>
          </a:p>
          <a:p>
            <a:pPr>
              <a:buNone/>
            </a:pPr>
            <a:endParaRPr lang="rw-RW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w-R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definitions</a:t>
            </a:r>
            <a:endParaRPr lang="rw-R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yo-NG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eLearning</a:t>
            </a:r>
            <a:r>
              <a:rPr lang="yo-NG" dirty="0" smtClean="0"/>
              <a:t> stands for electronically-distributed/shared </a:t>
            </a:r>
            <a:r>
              <a:rPr lang="rw-RW" dirty="0" smtClean="0"/>
              <a:t>learning</a:t>
            </a:r>
            <a:r>
              <a:rPr lang="yo-NG" dirty="0" smtClean="0"/>
              <a:t> which is made possible if there is an </a:t>
            </a:r>
            <a:r>
              <a:rPr lang="rw-RW" dirty="0" smtClean="0"/>
              <a:t>adequate </a:t>
            </a:r>
            <a:r>
              <a:rPr lang="yo-NG" dirty="0" smtClean="0"/>
              <a:t>Internet connectivity.</a:t>
            </a:r>
            <a:endParaRPr lang="yo-NG" dirty="0"/>
          </a:p>
          <a:p>
            <a:pPr algn="just">
              <a:buNone/>
            </a:pPr>
            <a:endParaRPr lang="yo-NG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w-R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w-R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definitions (Cont.)</a:t>
            </a:r>
            <a:endParaRPr lang="rw-RW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yo-NG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WiMax</a:t>
            </a:r>
            <a:r>
              <a:rPr lang="yo-NG" dirty="0" smtClean="0"/>
              <a:t> stands for </a:t>
            </a:r>
            <a:r>
              <a:rPr lang="en-US" dirty="0" smtClean="0"/>
              <a:t>Worldwide Interoperability for Microwave Access. It is based on the IEEE802.16 standards which were designed to operate between 2 </a:t>
            </a:r>
            <a:r>
              <a:rPr lang="en-US" smtClean="0"/>
              <a:t>to </a:t>
            </a:r>
            <a:r>
              <a:rPr lang="en-US" smtClean="0"/>
              <a:t>60 </a:t>
            </a:r>
            <a:r>
              <a:rPr lang="en-US" dirty="0" smtClean="0"/>
              <a:t>GHz. </a:t>
            </a:r>
            <a:endParaRPr lang="rw-R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yo-NG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Statement:</a:t>
            </a:r>
            <a:endParaRPr lang="rw-RW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In developing countries, notably rural areas and small towns, there are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numerous problems related to Internet coverage, cost, reliability, etc. </a:t>
            </a:r>
            <a:endParaRPr lang="yo-NG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yo-NG" dirty="0" smtClean="0"/>
              <a:t>For example, </a:t>
            </a:r>
            <a:r>
              <a:rPr lang="en-US" dirty="0" smtClean="0"/>
              <a:t>even once Rwanda’s broadband infrastructure is widely available</a:t>
            </a:r>
            <a:r>
              <a:rPr lang="yo-NG" dirty="0" smtClean="0"/>
              <a:t>,</a:t>
            </a:r>
            <a:r>
              <a:rPr lang="en-US" dirty="0" smtClean="0"/>
              <a:t> there will be locations where connectivity is difficult to provide at affordable cost.</a:t>
            </a:r>
            <a:endParaRPr lang="rw-RW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yo-NG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to solve the problem:</a:t>
            </a:r>
            <a:endParaRPr lang="rw-RW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yo-NG" b="1" i="1" u="sng" dirty="0" smtClean="0">
                <a:solidFill>
                  <a:srgbClr val="C00000"/>
                </a:solidFill>
              </a:rPr>
              <a:t>Step 1</a:t>
            </a:r>
            <a:r>
              <a:rPr lang="yo-NG" b="1" i="1" dirty="0" smtClean="0">
                <a:solidFill>
                  <a:srgbClr val="C00000"/>
                </a:solidFill>
              </a:rPr>
              <a:t>: </a:t>
            </a:r>
          </a:p>
          <a:p>
            <a:pPr algn="ctr">
              <a:buNone/>
            </a:pPr>
            <a:endParaRPr lang="yo-NG" b="1" i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yo-NG" dirty="0" smtClean="0"/>
              <a:t>To </a:t>
            </a:r>
            <a:r>
              <a:rPr lang="en-US" dirty="0" smtClean="0"/>
              <a:t>survey and </a:t>
            </a:r>
            <a:r>
              <a:rPr lang="yo-NG" dirty="0" smtClean="0"/>
              <a:t>exploit the best of </a:t>
            </a:r>
            <a:r>
              <a:rPr lang="en-US" dirty="0" err="1" smtClean="0"/>
              <a:t>WiMax</a:t>
            </a:r>
            <a:r>
              <a:rPr lang="en-US" dirty="0" smtClean="0"/>
              <a:t> in developing countries of Africa.</a:t>
            </a:r>
            <a:endParaRPr lang="yo-NG" b="1" i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yo-NG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  <a:r>
              <a:rPr lang="yo-NG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w-RW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yo-NG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Courier New" pitchFamily="49" charset="0"/>
              <a:buChar char="o"/>
            </a:pPr>
            <a:r>
              <a:rPr lang="yo-NG" dirty="0" smtClean="0"/>
              <a:t>To try the implementation of WiMax-based mini projects in a target country of Rwanda;</a:t>
            </a:r>
          </a:p>
          <a:p>
            <a:pPr marL="514350" indent="-514350" algn="just">
              <a:buNone/>
            </a:pPr>
            <a:endParaRPr lang="yo-NG" dirty="0" smtClean="0"/>
          </a:p>
          <a:p>
            <a:pPr algn="just">
              <a:buFont typeface="Courier New" pitchFamily="49" charset="0"/>
              <a:buChar char="o"/>
            </a:pPr>
            <a:r>
              <a:rPr lang="yo-NG" dirty="0" smtClean="0"/>
              <a:t>Under this, to focus on WiMax antenna</a:t>
            </a:r>
            <a:r>
              <a:rPr lang="yo-NG" altLang="zh-CN" dirty="0" smtClean="0"/>
              <a:t> design</a:t>
            </a:r>
            <a:r>
              <a:rPr lang="en-US" altLang="zh-CN" dirty="0" smtClean="0"/>
              <a:t> and testing</a:t>
            </a:r>
            <a:r>
              <a:rPr lang="en-US" dirty="0" smtClean="0"/>
              <a:t> (</a:t>
            </a:r>
            <a:r>
              <a:rPr lang="zh-CN" altLang="en-US" dirty="0" smtClean="0"/>
              <a:t>天线设计与测试</a:t>
            </a:r>
            <a:r>
              <a:rPr lang="en-US" dirty="0" smtClean="0"/>
              <a:t>)</a:t>
            </a:r>
            <a:r>
              <a:rPr lang="zh-CN" altLang="en-US" dirty="0" smtClean="0"/>
              <a:t> </a:t>
            </a:r>
            <a:r>
              <a:rPr lang="en-US" altLang="zh-CN" dirty="0" smtClean="0"/>
              <a:t>so as to contribute to the optimal energy radiation for </a:t>
            </a:r>
            <a:r>
              <a:rPr lang="en-US" altLang="zh-CN" dirty="0" err="1" smtClean="0"/>
              <a:t>WiMax</a:t>
            </a:r>
            <a:r>
              <a:rPr lang="en-US" altLang="zh-CN" dirty="0" smtClean="0"/>
              <a:t> receivers and transceivers</a:t>
            </a:r>
            <a:r>
              <a:rPr lang="yo-NG" dirty="0" smtClean="0"/>
              <a:t>.</a:t>
            </a:r>
          </a:p>
          <a:p>
            <a:pPr>
              <a:buNone/>
            </a:pPr>
            <a:endParaRPr lang="rw-RW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yo-NG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</a:t>
            </a:r>
            <a:r>
              <a:rPr lang="yo-NG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w-RW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yo-NG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yo-NG" dirty="0" smtClean="0"/>
              <a:t>To avail the results </a:t>
            </a:r>
            <a:r>
              <a:rPr lang="en-US" dirty="0" smtClean="0"/>
              <a:t>and technical reports </a:t>
            </a:r>
            <a:r>
              <a:rPr lang="yo-NG" dirty="0" smtClean="0"/>
              <a:t>that </a:t>
            </a:r>
            <a:r>
              <a:rPr lang="en-US" dirty="0" smtClean="0"/>
              <a:t>will be uploaded</a:t>
            </a:r>
            <a:r>
              <a:rPr lang="yo-NG" dirty="0" smtClean="0"/>
              <a:t> and published</a:t>
            </a:r>
            <a:r>
              <a:rPr lang="en-US" dirty="0" smtClean="0"/>
              <a:t> for the next generation's knowledge sharing</a:t>
            </a:r>
            <a:r>
              <a:rPr lang="yo-NG" dirty="0" smtClean="0"/>
              <a:t>.</a:t>
            </a:r>
            <a:r>
              <a:rPr lang="en-US" dirty="0" smtClean="0"/>
              <a:t> </a:t>
            </a:r>
            <a:endParaRPr lang="rw-RW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yo-NG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Finally,</a:t>
            </a:r>
            <a:endParaRPr lang="rw-RW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err="1" smtClean="0"/>
              <a:t>Th</a:t>
            </a:r>
            <a:r>
              <a:rPr lang="yo-NG" dirty="0" smtClean="0"/>
              <a:t>e PhD research </a:t>
            </a:r>
            <a:r>
              <a:rPr lang="en-US" dirty="0" smtClean="0"/>
              <a:t>project addresses </a:t>
            </a:r>
            <a:r>
              <a:rPr lang="en-US" dirty="0" err="1" smtClean="0"/>
              <a:t>WiMax</a:t>
            </a:r>
            <a:r>
              <a:rPr lang="en-US" dirty="0" smtClean="0"/>
              <a:t> technology and solutions that it will bring to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distributed education</a:t>
            </a:r>
            <a:r>
              <a:rPr lang="en-US" dirty="0" smtClean="0"/>
              <a:t> to a wide spread audience in the developing countries where there is no wireless Internet connection with sufficient quality.</a:t>
            </a:r>
            <a:endParaRPr lang="rw-RW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322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Topic:  </vt:lpstr>
      <vt:lpstr>Basic Information</vt:lpstr>
      <vt:lpstr>Some definitions</vt:lpstr>
      <vt:lpstr>Some definitions (Cont.)</vt:lpstr>
      <vt:lpstr>Problem Statement:</vt:lpstr>
      <vt:lpstr>Steps to solve the problem:</vt:lpstr>
      <vt:lpstr>Step 2:</vt:lpstr>
      <vt:lpstr>Step 3: </vt:lpstr>
      <vt:lpstr>Finally,</vt:lpstr>
      <vt:lpstr> Potential research directions  </vt:lpstr>
      <vt:lpstr>END OF PRESENTATION.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Proposed Topic:   Developing countries’ eLearning over WiMax</dc:title>
  <dc:creator>HIRWA</dc:creator>
  <cp:lastModifiedBy>Gerard</cp:lastModifiedBy>
  <cp:revision>62</cp:revision>
  <dcterms:created xsi:type="dcterms:W3CDTF">2014-09-05T14:38:40Z</dcterms:created>
  <dcterms:modified xsi:type="dcterms:W3CDTF">2015-01-30T11:48:04Z</dcterms:modified>
</cp:coreProperties>
</file>