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107061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752133"/>
            <a:ext cx="7620000" cy="372730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623182"/>
            <a:ext cx="7620000" cy="258482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19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62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70001"/>
            <a:ext cx="2190750" cy="907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70001"/>
            <a:ext cx="6445250" cy="907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21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46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669094"/>
            <a:ext cx="8763000" cy="445343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164664"/>
            <a:ext cx="8763000" cy="234195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97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850004"/>
            <a:ext cx="4318000" cy="67929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850004"/>
            <a:ext cx="4318000" cy="67929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32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70003"/>
            <a:ext cx="8763000" cy="2069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624482"/>
            <a:ext cx="4298156" cy="128621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910701"/>
            <a:ext cx="4298156" cy="57520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624482"/>
            <a:ext cx="4319323" cy="128621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910701"/>
            <a:ext cx="4319323" cy="57520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50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8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28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13740"/>
            <a:ext cx="3276864" cy="249809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541483"/>
            <a:ext cx="5143500" cy="7608270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211830"/>
            <a:ext cx="3276864" cy="595031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72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13740"/>
            <a:ext cx="3276864" cy="249809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541483"/>
            <a:ext cx="5143500" cy="760827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211830"/>
            <a:ext cx="3276864" cy="595031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51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70003"/>
            <a:ext cx="8763000" cy="2069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850004"/>
            <a:ext cx="8763000" cy="679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922971"/>
            <a:ext cx="2286000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14ED-8226-410A-9B3B-71C204E043C3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922971"/>
            <a:ext cx="3429000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922971"/>
            <a:ext cx="2286000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480E1-070D-43F3-93C8-35329E2F1A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1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8157" y="1326898"/>
            <a:ext cx="811241" cy="1493794"/>
            <a:chOff x="1248157" y="1326898"/>
            <a:chExt cx="811241" cy="1493794"/>
          </a:xfrm>
        </p:grpSpPr>
        <p:sp>
          <p:nvSpPr>
            <p:cNvPr id="2" name="Freeform 1"/>
            <p:cNvSpPr/>
            <p:nvPr/>
          </p:nvSpPr>
          <p:spPr>
            <a:xfrm>
              <a:off x="1248157" y="1464505"/>
              <a:ext cx="24964" cy="804508"/>
            </a:xfrm>
            <a:custGeom>
              <a:avLst/>
              <a:gdLst/>
              <a:ahLst/>
              <a:cxnLst/>
              <a:rect l="0" t="0" r="0" b="0"/>
              <a:pathLst>
                <a:path w="24964" h="804508">
                  <a:moveTo>
                    <a:pt x="8321" y="0"/>
                  </a:moveTo>
                  <a:lnTo>
                    <a:pt x="9246" y="63397"/>
                  </a:lnTo>
                  <a:lnTo>
                    <a:pt x="15486" y="116590"/>
                  </a:lnTo>
                  <a:lnTo>
                    <a:pt x="16414" y="169761"/>
                  </a:lnTo>
                  <a:lnTo>
                    <a:pt x="14132" y="227245"/>
                  </a:lnTo>
                  <a:lnTo>
                    <a:pt x="10043" y="275358"/>
                  </a:lnTo>
                  <a:lnTo>
                    <a:pt x="8831" y="327212"/>
                  </a:lnTo>
                  <a:lnTo>
                    <a:pt x="6007" y="383565"/>
                  </a:lnTo>
                  <a:lnTo>
                    <a:pt x="1780" y="438786"/>
                  </a:lnTo>
                  <a:lnTo>
                    <a:pt x="528" y="495212"/>
                  </a:lnTo>
                  <a:lnTo>
                    <a:pt x="156" y="553844"/>
                  </a:lnTo>
                  <a:lnTo>
                    <a:pt x="46" y="606350"/>
                  </a:lnTo>
                  <a:lnTo>
                    <a:pt x="14" y="657041"/>
                  </a:lnTo>
                  <a:lnTo>
                    <a:pt x="3" y="719450"/>
                  </a:lnTo>
                  <a:lnTo>
                    <a:pt x="1" y="770575"/>
                  </a:lnTo>
                  <a:lnTo>
                    <a:pt x="0" y="797053"/>
                  </a:lnTo>
                  <a:lnTo>
                    <a:pt x="2774" y="803190"/>
                  </a:lnTo>
                  <a:lnTo>
                    <a:pt x="7397" y="804507"/>
                  </a:lnTo>
                  <a:lnTo>
                    <a:pt x="24963" y="798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98084" y="1326898"/>
              <a:ext cx="761314" cy="1493794"/>
            </a:xfrm>
            <a:custGeom>
              <a:avLst/>
              <a:gdLst/>
              <a:ahLst/>
              <a:cxnLst/>
              <a:rect l="0" t="0" r="0" b="0"/>
              <a:pathLst>
                <a:path w="761314" h="1493794">
                  <a:moveTo>
                    <a:pt x="8321" y="79359"/>
                  </a:moveTo>
                  <a:lnTo>
                    <a:pt x="67900" y="79359"/>
                  </a:lnTo>
                  <a:lnTo>
                    <a:pt x="120113" y="73641"/>
                  </a:lnTo>
                  <a:lnTo>
                    <a:pt x="181679" y="71381"/>
                  </a:lnTo>
                  <a:lnTo>
                    <a:pt x="236037" y="70181"/>
                  </a:lnTo>
                  <a:lnTo>
                    <a:pt x="291290" y="62000"/>
                  </a:lnTo>
                  <a:lnTo>
                    <a:pt x="346720" y="51481"/>
                  </a:lnTo>
                  <a:lnTo>
                    <a:pt x="402186" y="40500"/>
                  </a:lnTo>
                  <a:lnTo>
                    <a:pt x="457658" y="29427"/>
                  </a:lnTo>
                  <a:lnTo>
                    <a:pt x="520356" y="15564"/>
                  </a:lnTo>
                  <a:lnTo>
                    <a:pt x="581199" y="6113"/>
                  </a:lnTo>
                  <a:lnTo>
                    <a:pt x="630675" y="0"/>
                  </a:lnTo>
                  <a:lnTo>
                    <a:pt x="684553" y="5778"/>
                  </a:lnTo>
                  <a:lnTo>
                    <a:pt x="705505" y="12448"/>
                  </a:lnTo>
                  <a:lnTo>
                    <a:pt x="727145" y="24658"/>
                  </a:lnTo>
                  <a:lnTo>
                    <a:pt x="744158" y="44261"/>
                  </a:lnTo>
                  <a:lnTo>
                    <a:pt x="751284" y="55960"/>
                  </a:lnTo>
                  <a:lnTo>
                    <a:pt x="761313" y="103348"/>
                  </a:lnTo>
                  <a:lnTo>
                    <a:pt x="758059" y="158336"/>
                  </a:lnTo>
                  <a:lnTo>
                    <a:pt x="746047" y="212756"/>
                  </a:lnTo>
                  <a:lnTo>
                    <a:pt x="730559" y="268021"/>
                  </a:lnTo>
                  <a:lnTo>
                    <a:pt x="712878" y="330097"/>
                  </a:lnTo>
                  <a:lnTo>
                    <a:pt x="701651" y="379245"/>
                  </a:lnTo>
                  <a:lnTo>
                    <a:pt x="687949" y="429865"/>
                  </a:lnTo>
                  <a:lnTo>
                    <a:pt x="676698" y="485441"/>
                  </a:lnTo>
                  <a:lnTo>
                    <a:pt x="662989" y="542897"/>
                  </a:lnTo>
                  <a:lnTo>
                    <a:pt x="652660" y="600910"/>
                  </a:lnTo>
                  <a:lnTo>
                    <a:pt x="643744" y="659088"/>
                  </a:lnTo>
                  <a:lnTo>
                    <a:pt x="636172" y="717315"/>
                  </a:lnTo>
                  <a:lnTo>
                    <a:pt x="633517" y="775556"/>
                  </a:lnTo>
                  <a:lnTo>
                    <a:pt x="632730" y="833802"/>
                  </a:lnTo>
                  <a:lnTo>
                    <a:pt x="633422" y="892973"/>
                  </a:lnTo>
                  <a:lnTo>
                    <a:pt x="638147" y="955090"/>
                  </a:lnTo>
                  <a:lnTo>
                    <a:pt x="640882" y="1010374"/>
                  </a:lnTo>
                  <a:lnTo>
                    <a:pt x="646213" y="1066408"/>
                  </a:lnTo>
                  <a:lnTo>
                    <a:pt x="649128" y="1118555"/>
                  </a:lnTo>
                  <a:lnTo>
                    <a:pt x="654512" y="1168215"/>
                  </a:lnTo>
                  <a:lnTo>
                    <a:pt x="656799" y="1224413"/>
                  </a:lnTo>
                  <a:lnTo>
                    <a:pt x="656364" y="1282709"/>
                  </a:lnTo>
                  <a:lnTo>
                    <a:pt x="645771" y="1342972"/>
                  </a:lnTo>
                  <a:lnTo>
                    <a:pt x="633382" y="1374626"/>
                  </a:lnTo>
                  <a:lnTo>
                    <a:pt x="613583" y="1397154"/>
                  </a:lnTo>
                  <a:lnTo>
                    <a:pt x="575400" y="1420408"/>
                  </a:lnTo>
                  <a:lnTo>
                    <a:pt x="516866" y="1440870"/>
                  </a:lnTo>
                  <a:lnTo>
                    <a:pt x="477879" y="1449794"/>
                  </a:lnTo>
                  <a:lnTo>
                    <a:pt x="423166" y="1458641"/>
                  </a:lnTo>
                  <a:lnTo>
                    <a:pt x="361481" y="1471848"/>
                  </a:lnTo>
                  <a:lnTo>
                    <a:pt x="298580" y="1485630"/>
                  </a:lnTo>
                  <a:lnTo>
                    <a:pt x="239473" y="1492296"/>
                  </a:lnTo>
                  <a:lnTo>
                    <a:pt x="190839" y="1493451"/>
                  </a:lnTo>
                  <a:lnTo>
                    <a:pt x="141296" y="1493793"/>
                  </a:lnTo>
                  <a:lnTo>
                    <a:pt x="81500" y="1486341"/>
                  </a:lnTo>
                  <a:lnTo>
                    <a:pt x="41920" y="1473093"/>
                  </a:lnTo>
                  <a:lnTo>
                    <a:pt x="18173" y="1457456"/>
                  </a:lnTo>
                  <a:lnTo>
                    <a:pt x="0" y="14356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98084" y="2388141"/>
              <a:ext cx="41606" cy="307880"/>
            </a:xfrm>
            <a:custGeom>
              <a:avLst/>
              <a:gdLst/>
              <a:ahLst/>
              <a:cxnLst/>
              <a:rect l="0" t="0" r="0" b="0"/>
              <a:pathLst>
                <a:path w="41606" h="307880">
                  <a:moveTo>
                    <a:pt x="0" y="0"/>
                  </a:moveTo>
                  <a:lnTo>
                    <a:pt x="0" y="60656"/>
                  </a:lnTo>
                  <a:lnTo>
                    <a:pt x="9051" y="118912"/>
                  </a:lnTo>
                  <a:lnTo>
                    <a:pt x="19560" y="172446"/>
                  </a:lnTo>
                  <a:lnTo>
                    <a:pt x="24820" y="227536"/>
                  </a:lnTo>
                  <a:lnTo>
                    <a:pt x="36404" y="287962"/>
                  </a:lnTo>
                  <a:lnTo>
                    <a:pt x="41605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31073" y="2538231"/>
              <a:ext cx="120002" cy="146667"/>
            </a:xfrm>
            <a:custGeom>
              <a:avLst/>
              <a:gdLst/>
              <a:ahLst/>
              <a:cxnLst/>
              <a:rect l="0" t="0" r="0" b="0"/>
              <a:pathLst>
                <a:path w="120002" h="146667">
                  <a:moveTo>
                    <a:pt x="58247" y="41294"/>
                  </a:moveTo>
                  <a:lnTo>
                    <a:pt x="45885" y="55505"/>
                  </a:lnTo>
                  <a:lnTo>
                    <a:pt x="39501" y="68875"/>
                  </a:lnTo>
                  <a:lnTo>
                    <a:pt x="35126" y="100830"/>
                  </a:lnTo>
                  <a:lnTo>
                    <a:pt x="38247" y="135160"/>
                  </a:lnTo>
                  <a:lnTo>
                    <a:pt x="43065" y="141778"/>
                  </a:lnTo>
                  <a:lnTo>
                    <a:pt x="49975" y="145266"/>
                  </a:lnTo>
                  <a:lnTo>
                    <a:pt x="58280" y="146666"/>
                  </a:lnTo>
                  <a:lnTo>
                    <a:pt x="66590" y="144826"/>
                  </a:lnTo>
                  <a:lnTo>
                    <a:pt x="83220" y="135385"/>
                  </a:lnTo>
                  <a:lnTo>
                    <a:pt x="94926" y="121944"/>
                  </a:lnTo>
                  <a:lnTo>
                    <a:pt x="113072" y="81638"/>
                  </a:lnTo>
                  <a:lnTo>
                    <a:pt x="120001" y="51193"/>
                  </a:lnTo>
                  <a:lnTo>
                    <a:pt x="118669" y="29668"/>
                  </a:lnTo>
                  <a:lnTo>
                    <a:pt x="110065" y="12705"/>
                  </a:lnTo>
                  <a:lnTo>
                    <a:pt x="103887" y="5592"/>
                  </a:lnTo>
                  <a:lnTo>
                    <a:pt x="95146" y="1775"/>
                  </a:lnTo>
                  <a:lnTo>
                    <a:pt x="73106" y="0"/>
                  </a:lnTo>
                  <a:lnTo>
                    <a:pt x="62605" y="3594"/>
                  </a:lnTo>
                  <a:lnTo>
                    <a:pt x="43542" y="17450"/>
                  </a:lnTo>
                  <a:lnTo>
                    <a:pt x="26051" y="41626"/>
                  </a:lnTo>
                  <a:lnTo>
                    <a:pt x="5886" y="98414"/>
                  </a:lnTo>
                  <a:lnTo>
                    <a:pt x="0" y="1328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40196" y="1364655"/>
            <a:ext cx="906920" cy="1576432"/>
            <a:chOff x="6640196" y="1364655"/>
            <a:chExt cx="906920" cy="1576432"/>
          </a:xfrm>
        </p:grpSpPr>
        <p:sp>
          <p:nvSpPr>
            <p:cNvPr id="7" name="Freeform 6"/>
            <p:cNvSpPr/>
            <p:nvPr/>
          </p:nvSpPr>
          <p:spPr>
            <a:xfrm>
              <a:off x="6640196" y="1439541"/>
              <a:ext cx="16644" cy="1146350"/>
            </a:xfrm>
            <a:custGeom>
              <a:avLst/>
              <a:gdLst/>
              <a:ahLst/>
              <a:cxnLst/>
              <a:rect l="0" t="0" r="0" b="0"/>
              <a:pathLst>
                <a:path w="16644" h="1146350">
                  <a:moveTo>
                    <a:pt x="0" y="0"/>
                  </a:moveTo>
                  <a:lnTo>
                    <a:pt x="5718" y="22704"/>
                  </a:lnTo>
                  <a:lnTo>
                    <a:pt x="12396" y="84591"/>
                  </a:lnTo>
                  <a:lnTo>
                    <a:pt x="15804" y="137656"/>
                  </a:lnTo>
                  <a:lnTo>
                    <a:pt x="16394" y="185327"/>
                  </a:lnTo>
                  <a:lnTo>
                    <a:pt x="16569" y="240030"/>
                  </a:lnTo>
                  <a:lnTo>
                    <a:pt x="16621" y="298151"/>
                  </a:lnTo>
                  <a:lnTo>
                    <a:pt x="15712" y="360881"/>
                  </a:lnTo>
                  <a:lnTo>
                    <a:pt x="10922" y="421792"/>
                  </a:lnTo>
                  <a:lnTo>
                    <a:pt x="9477" y="464524"/>
                  </a:lnTo>
                  <a:lnTo>
                    <a:pt x="8835" y="508170"/>
                  </a:lnTo>
                  <a:lnTo>
                    <a:pt x="8549" y="552224"/>
                  </a:lnTo>
                  <a:lnTo>
                    <a:pt x="8423" y="596458"/>
                  </a:lnTo>
                  <a:lnTo>
                    <a:pt x="3934" y="658527"/>
                  </a:lnTo>
                  <a:lnTo>
                    <a:pt x="1748" y="700719"/>
                  </a:lnTo>
                  <a:lnTo>
                    <a:pt x="518" y="763590"/>
                  </a:lnTo>
                  <a:lnTo>
                    <a:pt x="154" y="820742"/>
                  </a:lnTo>
                  <a:lnTo>
                    <a:pt x="46" y="875274"/>
                  </a:lnTo>
                  <a:lnTo>
                    <a:pt x="14" y="929956"/>
                  </a:lnTo>
                  <a:lnTo>
                    <a:pt x="4" y="978825"/>
                  </a:lnTo>
                  <a:lnTo>
                    <a:pt x="1" y="1036753"/>
                  </a:lnTo>
                  <a:lnTo>
                    <a:pt x="2466" y="1097568"/>
                  </a:lnTo>
                  <a:lnTo>
                    <a:pt x="8475" y="1146349"/>
                  </a:lnTo>
                  <a:lnTo>
                    <a:pt x="10272" y="1145152"/>
                  </a:lnTo>
                  <a:lnTo>
                    <a:pt x="13812" y="1134884"/>
                  </a:lnTo>
                  <a:lnTo>
                    <a:pt x="16643" y="1106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31728" y="1364655"/>
              <a:ext cx="815388" cy="1576432"/>
            </a:xfrm>
            <a:custGeom>
              <a:avLst/>
              <a:gdLst/>
              <a:ahLst/>
              <a:cxnLst/>
              <a:rect l="0" t="0" r="0" b="0"/>
              <a:pathLst>
                <a:path w="815388" h="1576432">
                  <a:moveTo>
                    <a:pt x="0" y="91528"/>
                  </a:moveTo>
                  <a:lnTo>
                    <a:pt x="45496" y="47882"/>
                  </a:lnTo>
                  <a:lnTo>
                    <a:pt x="88141" y="30969"/>
                  </a:lnTo>
                  <a:lnTo>
                    <a:pt x="150794" y="19165"/>
                  </a:lnTo>
                  <a:lnTo>
                    <a:pt x="205453" y="12721"/>
                  </a:lnTo>
                  <a:lnTo>
                    <a:pt x="261690" y="9188"/>
                  </a:lnTo>
                  <a:lnTo>
                    <a:pt x="322794" y="6024"/>
                  </a:lnTo>
                  <a:lnTo>
                    <a:pt x="379653" y="1187"/>
                  </a:lnTo>
                  <a:lnTo>
                    <a:pt x="442706" y="154"/>
                  </a:lnTo>
                  <a:lnTo>
                    <a:pt x="503937" y="18"/>
                  </a:lnTo>
                  <a:lnTo>
                    <a:pt x="560169" y="0"/>
                  </a:lnTo>
                  <a:lnTo>
                    <a:pt x="614087" y="9049"/>
                  </a:lnTo>
                  <a:lnTo>
                    <a:pt x="651937" y="19321"/>
                  </a:lnTo>
                  <a:lnTo>
                    <a:pt x="670669" y="29850"/>
                  </a:lnTo>
                  <a:lnTo>
                    <a:pt x="685158" y="43776"/>
                  </a:lnTo>
                  <a:lnTo>
                    <a:pt x="699294" y="76044"/>
                  </a:lnTo>
                  <a:lnTo>
                    <a:pt x="705710" y="133157"/>
                  </a:lnTo>
                  <a:lnTo>
                    <a:pt x="707082" y="193427"/>
                  </a:lnTo>
                  <a:lnTo>
                    <a:pt x="707248" y="245033"/>
                  </a:lnTo>
                  <a:lnTo>
                    <a:pt x="707281" y="299743"/>
                  </a:lnTo>
                  <a:lnTo>
                    <a:pt x="707288" y="359483"/>
                  </a:lnTo>
                  <a:lnTo>
                    <a:pt x="711706" y="408226"/>
                  </a:lnTo>
                  <a:lnTo>
                    <a:pt x="714454" y="457802"/>
                  </a:lnTo>
                  <a:lnTo>
                    <a:pt x="719685" y="507625"/>
                  </a:lnTo>
                  <a:lnTo>
                    <a:pt x="727090" y="557520"/>
                  </a:lnTo>
                  <a:lnTo>
                    <a:pt x="730723" y="611855"/>
                  </a:lnTo>
                  <a:lnTo>
                    <a:pt x="740634" y="664525"/>
                  </a:lnTo>
                  <a:lnTo>
                    <a:pt x="746447" y="715265"/>
                  </a:lnTo>
                  <a:lnTo>
                    <a:pt x="752586" y="769849"/>
                  </a:lnTo>
                  <a:lnTo>
                    <a:pt x="764679" y="822594"/>
                  </a:lnTo>
                  <a:lnTo>
                    <a:pt x="775555" y="873355"/>
                  </a:lnTo>
                  <a:lnTo>
                    <a:pt x="784633" y="927946"/>
                  </a:lnTo>
                  <a:lnTo>
                    <a:pt x="793179" y="980693"/>
                  </a:lnTo>
                  <a:lnTo>
                    <a:pt x="801566" y="1031455"/>
                  </a:lnTo>
                  <a:lnTo>
                    <a:pt x="805490" y="1081629"/>
                  </a:lnTo>
                  <a:lnTo>
                    <a:pt x="811070" y="1131629"/>
                  </a:lnTo>
                  <a:lnTo>
                    <a:pt x="814161" y="1181577"/>
                  </a:lnTo>
                  <a:lnTo>
                    <a:pt x="815077" y="1231509"/>
                  </a:lnTo>
                  <a:lnTo>
                    <a:pt x="815387" y="1291437"/>
                  </a:lnTo>
                  <a:lnTo>
                    <a:pt x="812982" y="1345325"/>
                  </a:lnTo>
                  <a:lnTo>
                    <a:pt x="808295" y="1396273"/>
                  </a:lnTo>
                  <a:lnTo>
                    <a:pt x="803066" y="1445929"/>
                  </a:lnTo>
                  <a:lnTo>
                    <a:pt x="795661" y="1497214"/>
                  </a:lnTo>
                  <a:lnTo>
                    <a:pt x="783951" y="1549106"/>
                  </a:lnTo>
                  <a:lnTo>
                    <a:pt x="774953" y="1565590"/>
                  </a:lnTo>
                  <a:lnTo>
                    <a:pt x="768117" y="1570725"/>
                  </a:lnTo>
                  <a:lnTo>
                    <a:pt x="750657" y="1576431"/>
                  </a:lnTo>
                  <a:lnTo>
                    <a:pt x="698802" y="1573451"/>
                  </a:lnTo>
                  <a:lnTo>
                    <a:pt x="645698" y="1556900"/>
                  </a:lnTo>
                  <a:lnTo>
                    <a:pt x="595134" y="1541959"/>
                  </a:lnTo>
                  <a:lnTo>
                    <a:pt x="540630" y="1524626"/>
                  </a:lnTo>
                  <a:lnTo>
                    <a:pt x="485347" y="1507607"/>
                  </a:lnTo>
                  <a:lnTo>
                    <a:pt x="428987" y="1493083"/>
                  </a:lnTo>
                  <a:lnTo>
                    <a:pt x="367860" y="1481310"/>
                  </a:lnTo>
                  <a:lnTo>
                    <a:pt x="315412" y="1474499"/>
                  </a:lnTo>
                  <a:lnTo>
                    <a:pt x="263721" y="1467435"/>
                  </a:lnTo>
                  <a:lnTo>
                    <a:pt x="216939" y="1467546"/>
                  </a:lnTo>
                  <a:lnTo>
                    <a:pt x="163250" y="1471780"/>
                  </a:lnTo>
                  <a:lnTo>
                    <a:pt x="128808" y="1476931"/>
                  </a:lnTo>
                  <a:lnTo>
                    <a:pt x="117345" y="1481737"/>
                  </a:lnTo>
                  <a:lnTo>
                    <a:pt x="108174" y="14894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56396" y="2632739"/>
              <a:ext cx="163611" cy="115163"/>
            </a:xfrm>
            <a:custGeom>
              <a:avLst/>
              <a:gdLst/>
              <a:ahLst/>
              <a:cxnLst/>
              <a:rect l="0" t="0" r="0" b="0"/>
              <a:pathLst>
                <a:path w="163611" h="115163">
                  <a:moveTo>
                    <a:pt x="91532" y="13354"/>
                  </a:moveTo>
                  <a:lnTo>
                    <a:pt x="66809" y="20922"/>
                  </a:lnTo>
                  <a:lnTo>
                    <a:pt x="54040" y="29354"/>
                  </a:lnTo>
                  <a:lnTo>
                    <a:pt x="44667" y="41730"/>
                  </a:lnTo>
                  <a:lnTo>
                    <a:pt x="40872" y="48914"/>
                  </a:lnTo>
                  <a:lnTo>
                    <a:pt x="39123" y="64292"/>
                  </a:lnTo>
                  <a:lnTo>
                    <a:pt x="39951" y="72276"/>
                  </a:lnTo>
                  <a:lnTo>
                    <a:pt x="48266" y="88543"/>
                  </a:lnTo>
                  <a:lnTo>
                    <a:pt x="61208" y="103170"/>
                  </a:lnTo>
                  <a:lnTo>
                    <a:pt x="76206" y="112753"/>
                  </a:lnTo>
                  <a:lnTo>
                    <a:pt x="97048" y="115162"/>
                  </a:lnTo>
                  <a:lnTo>
                    <a:pt x="119871" y="112227"/>
                  </a:lnTo>
                  <a:lnTo>
                    <a:pt x="139260" y="104758"/>
                  </a:lnTo>
                  <a:lnTo>
                    <a:pt x="152192" y="90344"/>
                  </a:lnTo>
                  <a:lnTo>
                    <a:pt x="160097" y="71611"/>
                  </a:lnTo>
                  <a:lnTo>
                    <a:pt x="163610" y="50957"/>
                  </a:lnTo>
                  <a:lnTo>
                    <a:pt x="160241" y="34381"/>
                  </a:lnTo>
                  <a:lnTo>
                    <a:pt x="151655" y="20851"/>
                  </a:lnTo>
                  <a:lnTo>
                    <a:pt x="138594" y="8673"/>
                  </a:lnTo>
                  <a:lnTo>
                    <a:pt x="121078" y="2028"/>
                  </a:lnTo>
                  <a:lnTo>
                    <a:pt x="99116" y="0"/>
                  </a:lnTo>
                  <a:lnTo>
                    <a:pt x="59263" y="4980"/>
                  </a:lnTo>
                  <a:lnTo>
                    <a:pt x="0" y="299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Freeform 10"/>
          <p:cNvSpPr/>
          <p:nvPr/>
        </p:nvSpPr>
        <p:spPr>
          <a:xfrm>
            <a:off x="7455660" y="2987256"/>
            <a:ext cx="16642" cy="33285"/>
          </a:xfrm>
          <a:custGeom>
            <a:avLst/>
            <a:gdLst/>
            <a:ahLst/>
            <a:cxnLst/>
            <a:rect l="0" t="0" r="0" b="0"/>
            <a:pathLst>
              <a:path w="16642" h="33285">
                <a:moveTo>
                  <a:pt x="0" y="0"/>
                </a:moveTo>
                <a:lnTo>
                  <a:pt x="9050" y="22224"/>
                </a:lnTo>
                <a:lnTo>
                  <a:pt x="16641" y="3328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7" name="Group 36"/>
          <p:cNvGrpSpPr/>
          <p:nvPr/>
        </p:nvGrpSpPr>
        <p:grpSpPr>
          <a:xfrm>
            <a:off x="1539394" y="1963767"/>
            <a:ext cx="5974513" cy="1476728"/>
            <a:chOff x="1539394" y="1963767"/>
            <a:chExt cx="5974513" cy="1476728"/>
          </a:xfrm>
        </p:grpSpPr>
        <p:sp>
          <p:nvSpPr>
            <p:cNvPr id="12" name="Freeform 11"/>
            <p:cNvSpPr/>
            <p:nvPr/>
          </p:nvSpPr>
          <p:spPr>
            <a:xfrm>
              <a:off x="1565595" y="2812514"/>
              <a:ext cx="298321" cy="161219"/>
            </a:xfrm>
            <a:custGeom>
              <a:avLst/>
              <a:gdLst/>
              <a:ahLst/>
              <a:cxnLst/>
              <a:rect l="0" t="0" r="0" b="0"/>
              <a:pathLst>
                <a:path w="298321" h="161219">
                  <a:moveTo>
                    <a:pt x="7083" y="0"/>
                  </a:moveTo>
                  <a:lnTo>
                    <a:pt x="7083" y="57909"/>
                  </a:lnTo>
                  <a:lnTo>
                    <a:pt x="11500" y="88966"/>
                  </a:lnTo>
                  <a:lnTo>
                    <a:pt x="23082" y="115735"/>
                  </a:lnTo>
                  <a:lnTo>
                    <a:pt x="26995" y="118762"/>
                  </a:lnTo>
                  <a:lnTo>
                    <a:pt x="30528" y="118006"/>
                  </a:lnTo>
                  <a:lnTo>
                    <a:pt x="33808" y="114729"/>
                  </a:lnTo>
                  <a:lnTo>
                    <a:pt x="34145" y="110695"/>
                  </a:lnTo>
                  <a:lnTo>
                    <a:pt x="29589" y="101281"/>
                  </a:lnTo>
                  <a:lnTo>
                    <a:pt x="23936" y="98956"/>
                  </a:lnTo>
                  <a:lnTo>
                    <a:pt x="7793" y="98838"/>
                  </a:lnTo>
                  <a:lnTo>
                    <a:pt x="2934" y="102875"/>
                  </a:lnTo>
                  <a:lnTo>
                    <a:pt x="619" y="109264"/>
                  </a:lnTo>
                  <a:lnTo>
                    <a:pt x="0" y="117222"/>
                  </a:lnTo>
                  <a:lnTo>
                    <a:pt x="4243" y="130995"/>
                  </a:lnTo>
                  <a:lnTo>
                    <a:pt x="7964" y="137256"/>
                  </a:lnTo>
                  <a:lnTo>
                    <a:pt x="19494" y="146679"/>
                  </a:lnTo>
                  <a:lnTo>
                    <a:pt x="49496" y="160262"/>
                  </a:lnTo>
                  <a:lnTo>
                    <a:pt x="65689" y="161218"/>
                  </a:lnTo>
                  <a:lnTo>
                    <a:pt x="82132" y="157637"/>
                  </a:lnTo>
                  <a:lnTo>
                    <a:pt x="140229" y="131050"/>
                  </a:lnTo>
                  <a:lnTo>
                    <a:pt x="198468" y="94183"/>
                  </a:lnTo>
                  <a:lnTo>
                    <a:pt x="241229" y="65428"/>
                  </a:lnTo>
                  <a:lnTo>
                    <a:pt x="298320" y="416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81595" y="2779230"/>
              <a:ext cx="257358" cy="169818"/>
            </a:xfrm>
            <a:custGeom>
              <a:avLst/>
              <a:gdLst/>
              <a:ahLst/>
              <a:cxnLst/>
              <a:rect l="0" t="0" r="0" b="0"/>
              <a:pathLst>
                <a:path w="257358" h="169818">
                  <a:moveTo>
                    <a:pt x="215751" y="0"/>
                  </a:moveTo>
                  <a:lnTo>
                    <a:pt x="220169" y="57909"/>
                  </a:lnTo>
                  <a:lnTo>
                    <a:pt x="222377" y="110504"/>
                  </a:lnTo>
                  <a:lnTo>
                    <a:pt x="212389" y="164354"/>
                  </a:lnTo>
                  <a:lnTo>
                    <a:pt x="207963" y="168741"/>
                  </a:lnTo>
                  <a:lnTo>
                    <a:pt x="202238" y="169817"/>
                  </a:lnTo>
                  <a:lnTo>
                    <a:pt x="195648" y="168685"/>
                  </a:lnTo>
                  <a:lnTo>
                    <a:pt x="183394" y="162496"/>
                  </a:lnTo>
                  <a:lnTo>
                    <a:pt x="123007" y="121889"/>
                  </a:lnTo>
                  <a:lnTo>
                    <a:pt x="60075" y="90594"/>
                  </a:lnTo>
                  <a:lnTo>
                    <a:pt x="298" y="79065"/>
                  </a:lnTo>
                  <a:lnTo>
                    <a:pt x="0" y="79522"/>
                  </a:lnTo>
                  <a:lnTo>
                    <a:pt x="2575" y="80752"/>
                  </a:lnTo>
                  <a:lnTo>
                    <a:pt x="58891" y="82887"/>
                  </a:lnTo>
                  <a:lnTo>
                    <a:pt x="113370" y="87564"/>
                  </a:lnTo>
                  <a:lnTo>
                    <a:pt x="167723" y="90748"/>
                  </a:lnTo>
                  <a:lnTo>
                    <a:pt x="230053" y="96257"/>
                  </a:lnTo>
                  <a:lnTo>
                    <a:pt x="257357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80852" y="2795872"/>
              <a:ext cx="324522" cy="78193"/>
            </a:xfrm>
            <a:custGeom>
              <a:avLst/>
              <a:gdLst/>
              <a:ahLst/>
              <a:cxnLst/>
              <a:rect l="0" t="0" r="0" b="0"/>
              <a:pathLst>
                <a:path w="324522" h="78193">
                  <a:moveTo>
                    <a:pt x="0" y="0"/>
                  </a:moveTo>
                  <a:lnTo>
                    <a:pt x="27581" y="34746"/>
                  </a:lnTo>
                  <a:lnTo>
                    <a:pt x="50702" y="54263"/>
                  </a:lnTo>
                  <a:lnTo>
                    <a:pt x="104806" y="74000"/>
                  </a:lnTo>
                  <a:lnTo>
                    <a:pt x="125168" y="78192"/>
                  </a:lnTo>
                  <a:lnTo>
                    <a:pt x="175907" y="75816"/>
                  </a:lnTo>
                  <a:lnTo>
                    <a:pt x="231875" y="68368"/>
                  </a:lnTo>
                  <a:lnTo>
                    <a:pt x="295080" y="53539"/>
                  </a:lnTo>
                  <a:lnTo>
                    <a:pt x="324521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39394" y="2465633"/>
              <a:ext cx="1102333" cy="974862"/>
            </a:xfrm>
            <a:custGeom>
              <a:avLst/>
              <a:gdLst/>
              <a:ahLst/>
              <a:cxnLst/>
              <a:rect l="0" t="0" r="0" b="0"/>
              <a:pathLst>
                <a:path w="1102333" h="974862">
                  <a:moveTo>
                    <a:pt x="424373" y="22360"/>
                  </a:moveTo>
                  <a:lnTo>
                    <a:pt x="447077" y="16642"/>
                  </a:lnTo>
                  <a:lnTo>
                    <a:pt x="502104" y="12088"/>
                  </a:lnTo>
                  <a:lnTo>
                    <a:pt x="552496" y="7606"/>
                  </a:lnTo>
                  <a:lnTo>
                    <a:pt x="614253" y="6091"/>
                  </a:lnTo>
                  <a:lnTo>
                    <a:pt x="673441" y="5767"/>
                  </a:lnTo>
                  <a:lnTo>
                    <a:pt x="732178" y="5725"/>
                  </a:lnTo>
                  <a:lnTo>
                    <a:pt x="781746" y="5720"/>
                  </a:lnTo>
                  <a:lnTo>
                    <a:pt x="843730" y="5719"/>
                  </a:lnTo>
                  <a:lnTo>
                    <a:pt x="903560" y="0"/>
                  </a:lnTo>
                  <a:lnTo>
                    <a:pt x="946004" y="377"/>
                  </a:lnTo>
                  <a:lnTo>
                    <a:pt x="955190" y="2157"/>
                  </a:lnTo>
                  <a:lnTo>
                    <a:pt x="960389" y="7967"/>
                  </a:lnTo>
                  <a:lnTo>
                    <a:pt x="963701" y="26750"/>
                  </a:lnTo>
                  <a:lnTo>
                    <a:pt x="969524" y="87427"/>
                  </a:lnTo>
                  <a:lnTo>
                    <a:pt x="979408" y="143695"/>
                  </a:lnTo>
                  <a:lnTo>
                    <a:pt x="987519" y="199256"/>
                  </a:lnTo>
                  <a:lnTo>
                    <a:pt x="998543" y="253036"/>
                  </a:lnTo>
                  <a:lnTo>
                    <a:pt x="1012397" y="316237"/>
                  </a:lnTo>
                  <a:lnTo>
                    <a:pt x="1026263" y="378652"/>
                  </a:lnTo>
                  <a:lnTo>
                    <a:pt x="1037357" y="432190"/>
                  </a:lnTo>
                  <a:lnTo>
                    <a:pt x="1051226" y="495076"/>
                  </a:lnTo>
                  <a:lnTo>
                    <a:pt x="1062320" y="549595"/>
                  </a:lnTo>
                  <a:lnTo>
                    <a:pt x="1070950" y="602415"/>
                  </a:lnTo>
                  <a:lnTo>
                    <a:pt x="1078809" y="665707"/>
                  </a:lnTo>
                  <a:lnTo>
                    <a:pt x="1085768" y="723717"/>
                  </a:lnTo>
                  <a:lnTo>
                    <a:pt x="1094098" y="786220"/>
                  </a:lnTo>
                  <a:lnTo>
                    <a:pt x="1100280" y="843264"/>
                  </a:lnTo>
                  <a:lnTo>
                    <a:pt x="1102332" y="886896"/>
                  </a:lnTo>
                  <a:lnTo>
                    <a:pt x="1097050" y="948487"/>
                  </a:lnTo>
                  <a:lnTo>
                    <a:pt x="1089775" y="964362"/>
                  </a:lnTo>
                  <a:lnTo>
                    <a:pt x="1082473" y="969335"/>
                  </a:lnTo>
                  <a:lnTo>
                    <a:pt x="1062031" y="974861"/>
                  </a:lnTo>
                  <a:lnTo>
                    <a:pt x="1024533" y="969137"/>
                  </a:lnTo>
                  <a:lnTo>
                    <a:pt x="966578" y="944917"/>
                  </a:lnTo>
                  <a:lnTo>
                    <a:pt x="912170" y="920127"/>
                  </a:lnTo>
                  <a:lnTo>
                    <a:pt x="850433" y="895586"/>
                  </a:lnTo>
                  <a:lnTo>
                    <a:pt x="800284" y="873785"/>
                  </a:lnTo>
                  <a:lnTo>
                    <a:pt x="744937" y="857391"/>
                  </a:lnTo>
                  <a:lnTo>
                    <a:pt x="696871" y="842594"/>
                  </a:lnTo>
                  <a:lnTo>
                    <a:pt x="642976" y="827423"/>
                  </a:lnTo>
                  <a:lnTo>
                    <a:pt x="590538" y="816661"/>
                  </a:lnTo>
                  <a:lnTo>
                    <a:pt x="533498" y="808542"/>
                  </a:lnTo>
                  <a:lnTo>
                    <a:pt x="470164" y="805725"/>
                  </a:lnTo>
                  <a:lnTo>
                    <a:pt x="426542" y="805066"/>
                  </a:lnTo>
                  <a:lnTo>
                    <a:pt x="382499" y="807239"/>
                  </a:lnTo>
                  <a:lnTo>
                    <a:pt x="337345" y="811286"/>
                  </a:lnTo>
                  <a:lnTo>
                    <a:pt x="289540" y="816167"/>
                  </a:lnTo>
                  <a:lnTo>
                    <a:pt x="243022" y="823883"/>
                  </a:lnTo>
                  <a:lnTo>
                    <a:pt x="198616" y="833477"/>
                  </a:lnTo>
                  <a:lnTo>
                    <a:pt x="136307" y="849274"/>
                  </a:lnTo>
                  <a:lnTo>
                    <a:pt x="73260" y="865666"/>
                  </a:lnTo>
                  <a:lnTo>
                    <a:pt x="16115" y="882839"/>
                  </a:lnTo>
                  <a:lnTo>
                    <a:pt x="0" y="887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72929" y="2969492"/>
              <a:ext cx="137636" cy="212569"/>
            </a:xfrm>
            <a:custGeom>
              <a:avLst/>
              <a:gdLst/>
              <a:ahLst/>
              <a:cxnLst/>
              <a:rect l="0" t="0" r="0" b="0"/>
              <a:pathLst>
                <a:path w="137636" h="212569">
                  <a:moveTo>
                    <a:pt x="24417" y="17764"/>
                  </a:moveTo>
                  <a:lnTo>
                    <a:pt x="15583" y="26599"/>
                  </a:lnTo>
                  <a:lnTo>
                    <a:pt x="5671" y="49762"/>
                  </a:lnTo>
                  <a:lnTo>
                    <a:pt x="0" y="112444"/>
                  </a:lnTo>
                  <a:lnTo>
                    <a:pt x="743" y="116942"/>
                  </a:lnTo>
                  <a:lnTo>
                    <a:pt x="2162" y="117167"/>
                  </a:lnTo>
                  <a:lnTo>
                    <a:pt x="4033" y="114543"/>
                  </a:lnTo>
                  <a:lnTo>
                    <a:pt x="22674" y="58549"/>
                  </a:lnTo>
                  <a:lnTo>
                    <a:pt x="41811" y="21985"/>
                  </a:lnTo>
                  <a:lnTo>
                    <a:pt x="53413" y="9470"/>
                  </a:lnTo>
                  <a:lnTo>
                    <a:pt x="67815" y="826"/>
                  </a:lnTo>
                  <a:lnTo>
                    <a:pt x="75538" y="0"/>
                  </a:lnTo>
                  <a:lnTo>
                    <a:pt x="91517" y="4014"/>
                  </a:lnTo>
                  <a:lnTo>
                    <a:pt x="105398" y="19357"/>
                  </a:lnTo>
                  <a:lnTo>
                    <a:pt x="121144" y="53986"/>
                  </a:lnTo>
                  <a:lnTo>
                    <a:pt x="136802" y="115059"/>
                  </a:lnTo>
                  <a:lnTo>
                    <a:pt x="137635" y="165668"/>
                  </a:lnTo>
                  <a:lnTo>
                    <a:pt x="129170" y="207134"/>
                  </a:lnTo>
                  <a:lnTo>
                    <a:pt x="126612" y="211504"/>
                  </a:lnTo>
                  <a:lnTo>
                    <a:pt x="123982" y="212568"/>
                  </a:lnTo>
                  <a:lnTo>
                    <a:pt x="115949" y="2091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30631" y="3040710"/>
              <a:ext cx="99853" cy="13116"/>
            </a:xfrm>
            <a:custGeom>
              <a:avLst/>
              <a:gdLst/>
              <a:ahLst/>
              <a:cxnLst/>
              <a:rect l="0" t="0" r="0" b="0"/>
              <a:pathLst>
                <a:path w="99853" h="13116">
                  <a:moveTo>
                    <a:pt x="0" y="4794"/>
                  </a:moveTo>
                  <a:lnTo>
                    <a:pt x="32291" y="0"/>
                  </a:lnTo>
                  <a:lnTo>
                    <a:pt x="91829" y="11018"/>
                  </a:lnTo>
                  <a:lnTo>
                    <a:pt x="99852" y="131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65691" y="3062146"/>
              <a:ext cx="114572" cy="99494"/>
            </a:xfrm>
            <a:custGeom>
              <a:avLst/>
              <a:gdLst/>
              <a:ahLst/>
              <a:cxnLst/>
              <a:rect l="0" t="0" r="0" b="0"/>
              <a:pathLst>
                <a:path w="114572" h="99494">
                  <a:moveTo>
                    <a:pt x="14719" y="16642"/>
                  </a:moveTo>
                  <a:lnTo>
                    <a:pt x="1450" y="73414"/>
                  </a:lnTo>
                  <a:lnTo>
                    <a:pt x="0" y="99313"/>
                  </a:lnTo>
                  <a:lnTo>
                    <a:pt x="1208" y="99493"/>
                  </a:lnTo>
                  <a:lnTo>
                    <a:pt x="9790" y="79852"/>
                  </a:lnTo>
                  <a:lnTo>
                    <a:pt x="25586" y="37042"/>
                  </a:lnTo>
                  <a:lnTo>
                    <a:pt x="36191" y="24784"/>
                  </a:lnTo>
                  <a:lnTo>
                    <a:pt x="65599" y="9381"/>
                  </a:lnTo>
                  <a:lnTo>
                    <a:pt x="89891" y="2779"/>
                  </a:lnTo>
                  <a:lnTo>
                    <a:pt x="11457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60966" y="3009488"/>
              <a:ext cx="185718" cy="187661"/>
            </a:xfrm>
            <a:custGeom>
              <a:avLst/>
              <a:gdLst/>
              <a:ahLst/>
              <a:cxnLst/>
              <a:rect l="0" t="0" r="0" b="0"/>
              <a:pathLst>
                <a:path w="185718" h="187661">
                  <a:moveTo>
                    <a:pt x="69222" y="52658"/>
                  </a:moveTo>
                  <a:lnTo>
                    <a:pt x="44499" y="60225"/>
                  </a:lnTo>
                  <a:lnTo>
                    <a:pt x="31730" y="68657"/>
                  </a:lnTo>
                  <a:lnTo>
                    <a:pt x="22357" y="81033"/>
                  </a:lnTo>
                  <a:lnTo>
                    <a:pt x="59" y="143232"/>
                  </a:lnTo>
                  <a:lnTo>
                    <a:pt x="0" y="150948"/>
                  </a:lnTo>
                  <a:lnTo>
                    <a:pt x="4864" y="164452"/>
                  </a:lnTo>
                  <a:lnTo>
                    <a:pt x="8750" y="166943"/>
                  </a:lnTo>
                  <a:lnTo>
                    <a:pt x="13190" y="166755"/>
                  </a:lnTo>
                  <a:lnTo>
                    <a:pt x="17999" y="164780"/>
                  </a:lnTo>
                  <a:lnTo>
                    <a:pt x="28273" y="150259"/>
                  </a:lnTo>
                  <a:lnTo>
                    <a:pt x="53591" y="91022"/>
                  </a:lnTo>
                  <a:lnTo>
                    <a:pt x="64356" y="37963"/>
                  </a:lnTo>
                  <a:lnTo>
                    <a:pt x="68261" y="0"/>
                  </a:lnTo>
                  <a:lnTo>
                    <a:pt x="69096" y="53873"/>
                  </a:lnTo>
                  <a:lnTo>
                    <a:pt x="71671" y="115460"/>
                  </a:lnTo>
                  <a:lnTo>
                    <a:pt x="73629" y="125036"/>
                  </a:lnTo>
                  <a:lnTo>
                    <a:pt x="78632" y="130496"/>
                  </a:lnTo>
                  <a:lnTo>
                    <a:pt x="85665" y="133211"/>
                  </a:lnTo>
                  <a:lnTo>
                    <a:pt x="94053" y="134097"/>
                  </a:lnTo>
                  <a:lnTo>
                    <a:pt x="108303" y="130150"/>
                  </a:lnTo>
                  <a:lnTo>
                    <a:pt x="114692" y="126509"/>
                  </a:lnTo>
                  <a:lnTo>
                    <a:pt x="118951" y="127779"/>
                  </a:lnTo>
                  <a:lnTo>
                    <a:pt x="121791" y="132325"/>
                  </a:lnTo>
                  <a:lnTo>
                    <a:pt x="128571" y="170877"/>
                  </a:lnTo>
                  <a:lnTo>
                    <a:pt x="131902" y="172152"/>
                  </a:lnTo>
                  <a:lnTo>
                    <a:pt x="135972" y="171152"/>
                  </a:lnTo>
                  <a:lnTo>
                    <a:pt x="145425" y="162645"/>
                  </a:lnTo>
                  <a:lnTo>
                    <a:pt x="150535" y="156493"/>
                  </a:lnTo>
                  <a:lnTo>
                    <a:pt x="155790" y="155165"/>
                  </a:lnTo>
                  <a:lnTo>
                    <a:pt x="161143" y="157054"/>
                  </a:lnTo>
                  <a:lnTo>
                    <a:pt x="166561" y="161087"/>
                  </a:lnTo>
                  <a:lnTo>
                    <a:pt x="172580" y="175430"/>
                  </a:lnTo>
                  <a:lnTo>
                    <a:pt x="174186" y="184432"/>
                  </a:lnTo>
                  <a:lnTo>
                    <a:pt x="176180" y="187660"/>
                  </a:lnTo>
                  <a:lnTo>
                    <a:pt x="178435" y="187038"/>
                  </a:lnTo>
                  <a:lnTo>
                    <a:pt x="182480" y="180800"/>
                  </a:lnTo>
                  <a:lnTo>
                    <a:pt x="185717" y="1691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63325" y="3078788"/>
              <a:ext cx="8322" cy="41606"/>
            </a:xfrm>
            <a:custGeom>
              <a:avLst/>
              <a:gdLst/>
              <a:ahLst/>
              <a:cxnLst/>
              <a:rect l="0" t="0" r="0" b="0"/>
              <a:pathLst>
                <a:path w="8322" h="41606">
                  <a:moveTo>
                    <a:pt x="0" y="41605"/>
                  </a:moveTo>
                  <a:lnTo>
                    <a:pt x="925" y="17806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88288" y="3190865"/>
              <a:ext cx="74891" cy="70987"/>
            </a:xfrm>
            <a:custGeom>
              <a:avLst/>
              <a:gdLst/>
              <a:ahLst/>
              <a:cxnLst/>
              <a:rect l="0" t="0" r="0" b="0"/>
              <a:pathLst>
                <a:path w="74891" h="70987">
                  <a:moveTo>
                    <a:pt x="0" y="4417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34746" y="1671"/>
                  </a:lnTo>
                  <a:lnTo>
                    <a:pt x="40730" y="5360"/>
                  </a:lnTo>
                  <a:lnTo>
                    <a:pt x="49846" y="16856"/>
                  </a:lnTo>
                  <a:lnTo>
                    <a:pt x="62072" y="56541"/>
                  </a:lnTo>
                  <a:lnTo>
                    <a:pt x="74890" y="709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54857" y="3126524"/>
              <a:ext cx="93821" cy="143613"/>
            </a:xfrm>
            <a:custGeom>
              <a:avLst/>
              <a:gdLst/>
              <a:ahLst/>
              <a:cxnLst/>
              <a:rect l="0" t="0" r="0" b="0"/>
              <a:pathLst>
                <a:path w="93821" h="143613">
                  <a:moveTo>
                    <a:pt x="58247" y="68758"/>
                  </a:moveTo>
                  <a:lnTo>
                    <a:pt x="35084" y="96339"/>
                  </a:lnTo>
                  <a:lnTo>
                    <a:pt x="29461" y="113993"/>
                  </a:lnTo>
                  <a:lnTo>
                    <a:pt x="27962" y="123878"/>
                  </a:lnTo>
                  <a:lnTo>
                    <a:pt x="29736" y="131393"/>
                  </a:lnTo>
                  <a:lnTo>
                    <a:pt x="33692" y="137327"/>
                  </a:lnTo>
                  <a:lnTo>
                    <a:pt x="39103" y="142207"/>
                  </a:lnTo>
                  <a:lnTo>
                    <a:pt x="44560" y="143612"/>
                  </a:lnTo>
                  <a:lnTo>
                    <a:pt x="50047" y="142699"/>
                  </a:lnTo>
                  <a:lnTo>
                    <a:pt x="55554" y="140242"/>
                  </a:lnTo>
                  <a:lnTo>
                    <a:pt x="72139" y="123531"/>
                  </a:lnTo>
                  <a:lnTo>
                    <a:pt x="93820" y="76774"/>
                  </a:lnTo>
                  <a:lnTo>
                    <a:pt x="93648" y="47609"/>
                  </a:lnTo>
                  <a:lnTo>
                    <a:pt x="78906" y="15545"/>
                  </a:lnTo>
                  <a:lnTo>
                    <a:pt x="70171" y="8320"/>
                  </a:lnTo>
                  <a:lnTo>
                    <a:pt x="48137" y="292"/>
                  </a:lnTo>
                  <a:lnTo>
                    <a:pt x="38563" y="0"/>
                  </a:lnTo>
                  <a:lnTo>
                    <a:pt x="22995" y="4607"/>
                  </a:lnTo>
                  <a:lnTo>
                    <a:pt x="12377" y="12818"/>
                  </a:lnTo>
                  <a:lnTo>
                    <a:pt x="0" y="271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55897" y="2505946"/>
              <a:ext cx="2694685" cy="499752"/>
            </a:xfrm>
            <a:custGeom>
              <a:avLst/>
              <a:gdLst/>
              <a:ahLst/>
              <a:cxnLst/>
              <a:rect l="0" t="0" r="0" b="0"/>
              <a:pathLst>
                <a:path w="2694685" h="499752">
                  <a:moveTo>
                    <a:pt x="15307" y="298247"/>
                  </a:moveTo>
                  <a:lnTo>
                    <a:pt x="2055" y="289413"/>
                  </a:lnTo>
                  <a:lnTo>
                    <a:pt x="0" y="284961"/>
                  </a:lnTo>
                  <a:lnTo>
                    <a:pt x="480" y="280144"/>
                  </a:lnTo>
                  <a:lnTo>
                    <a:pt x="2648" y="275084"/>
                  </a:lnTo>
                  <a:lnTo>
                    <a:pt x="9642" y="271710"/>
                  </a:lnTo>
                  <a:lnTo>
                    <a:pt x="71678" y="257017"/>
                  </a:lnTo>
                  <a:lnTo>
                    <a:pt x="125507" y="242471"/>
                  </a:lnTo>
                  <a:lnTo>
                    <a:pt x="188455" y="221823"/>
                  </a:lnTo>
                  <a:lnTo>
                    <a:pt x="243907" y="208810"/>
                  </a:lnTo>
                  <a:lnTo>
                    <a:pt x="307320" y="189391"/>
                  </a:lnTo>
                  <a:lnTo>
                    <a:pt x="356700" y="173229"/>
                  </a:lnTo>
                  <a:lnTo>
                    <a:pt x="408930" y="156729"/>
                  </a:lnTo>
                  <a:lnTo>
                    <a:pt x="462929" y="142595"/>
                  </a:lnTo>
                  <a:lnTo>
                    <a:pt x="518993" y="130086"/>
                  </a:lnTo>
                  <a:lnTo>
                    <a:pt x="579983" y="114668"/>
                  </a:lnTo>
                  <a:lnTo>
                    <a:pt x="639043" y="98389"/>
                  </a:lnTo>
                  <a:lnTo>
                    <a:pt x="699997" y="81855"/>
                  </a:lnTo>
                  <a:lnTo>
                    <a:pt x="762436" y="65245"/>
                  </a:lnTo>
                  <a:lnTo>
                    <a:pt x="824391" y="51077"/>
                  </a:lnTo>
                  <a:lnTo>
                    <a:pt x="887127" y="38559"/>
                  </a:lnTo>
                  <a:lnTo>
                    <a:pt x="946704" y="25604"/>
                  </a:lnTo>
                  <a:lnTo>
                    <a:pt x="1002880" y="15910"/>
                  </a:lnTo>
                  <a:lnTo>
                    <a:pt x="1054659" y="9647"/>
                  </a:lnTo>
                  <a:lnTo>
                    <a:pt x="1105133" y="5326"/>
                  </a:lnTo>
                  <a:lnTo>
                    <a:pt x="1167470" y="0"/>
                  </a:lnTo>
                  <a:lnTo>
                    <a:pt x="1225106" y="7914"/>
                  </a:lnTo>
                  <a:lnTo>
                    <a:pt x="1237892" y="10386"/>
                  </a:lnTo>
                  <a:lnTo>
                    <a:pt x="1247341" y="15733"/>
                  </a:lnTo>
                  <a:lnTo>
                    <a:pt x="1260305" y="31536"/>
                  </a:lnTo>
                  <a:lnTo>
                    <a:pt x="1260433" y="40003"/>
                  </a:lnTo>
                  <a:lnTo>
                    <a:pt x="1233285" y="81862"/>
                  </a:lnTo>
                  <a:lnTo>
                    <a:pt x="1173305" y="132595"/>
                  </a:lnTo>
                  <a:lnTo>
                    <a:pt x="1119048" y="173533"/>
                  </a:lnTo>
                  <a:lnTo>
                    <a:pt x="1063735" y="217516"/>
                  </a:lnTo>
                  <a:lnTo>
                    <a:pt x="1008282" y="265118"/>
                  </a:lnTo>
                  <a:lnTo>
                    <a:pt x="952811" y="313632"/>
                  </a:lnTo>
                  <a:lnTo>
                    <a:pt x="902243" y="371869"/>
                  </a:lnTo>
                  <a:lnTo>
                    <a:pt x="862330" y="431310"/>
                  </a:lnTo>
                  <a:lnTo>
                    <a:pt x="854658" y="447993"/>
                  </a:lnTo>
                  <a:lnTo>
                    <a:pt x="853098" y="464654"/>
                  </a:lnTo>
                  <a:lnTo>
                    <a:pt x="853976" y="472980"/>
                  </a:lnTo>
                  <a:lnTo>
                    <a:pt x="857335" y="479455"/>
                  </a:lnTo>
                  <a:lnTo>
                    <a:pt x="868465" y="489115"/>
                  </a:lnTo>
                  <a:lnTo>
                    <a:pt x="899158" y="499751"/>
                  </a:lnTo>
                  <a:lnTo>
                    <a:pt x="955460" y="498828"/>
                  </a:lnTo>
                  <a:lnTo>
                    <a:pt x="1018610" y="491425"/>
                  </a:lnTo>
                  <a:lnTo>
                    <a:pt x="1081345" y="481117"/>
                  </a:lnTo>
                  <a:lnTo>
                    <a:pt x="1133073" y="470466"/>
                  </a:lnTo>
                  <a:lnTo>
                    <a:pt x="1189388" y="458065"/>
                  </a:lnTo>
                  <a:lnTo>
                    <a:pt x="1249528" y="446070"/>
                  </a:lnTo>
                  <a:lnTo>
                    <a:pt x="1293329" y="436062"/>
                  </a:lnTo>
                  <a:lnTo>
                    <a:pt x="1340532" y="425450"/>
                  </a:lnTo>
                  <a:lnTo>
                    <a:pt x="1389248" y="414570"/>
                  </a:lnTo>
                  <a:lnTo>
                    <a:pt x="1438637" y="403571"/>
                  </a:lnTo>
                  <a:lnTo>
                    <a:pt x="1488324" y="392518"/>
                  </a:lnTo>
                  <a:lnTo>
                    <a:pt x="1540609" y="381443"/>
                  </a:lnTo>
                  <a:lnTo>
                    <a:pt x="1594666" y="370356"/>
                  </a:lnTo>
                  <a:lnTo>
                    <a:pt x="1649510" y="359265"/>
                  </a:lnTo>
                  <a:lnTo>
                    <a:pt x="1704703" y="348172"/>
                  </a:lnTo>
                  <a:lnTo>
                    <a:pt x="1760053" y="338003"/>
                  </a:lnTo>
                  <a:lnTo>
                    <a:pt x="1815471" y="330401"/>
                  </a:lnTo>
                  <a:lnTo>
                    <a:pt x="1868455" y="321475"/>
                  </a:lnTo>
                  <a:lnTo>
                    <a:pt x="1920665" y="311344"/>
                  </a:lnTo>
                  <a:lnTo>
                    <a:pt x="1974688" y="300678"/>
                  </a:lnTo>
                  <a:lnTo>
                    <a:pt x="2027051" y="292239"/>
                  </a:lnTo>
                  <a:lnTo>
                    <a:pt x="2077136" y="285407"/>
                  </a:lnTo>
                  <a:lnTo>
                    <a:pt x="2124051" y="279288"/>
                  </a:lnTo>
                  <a:lnTo>
                    <a:pt x="2169557" y="271022"/>
                  </a:lnTo>
                  <a:lnTo>
                    <a:pt x="2214437" y="262108"/>
                  </a:lnTo>
                  <a:lnTo>
                    <a:pt x="2259038" y="255065"/>
                  </a:lnTo>
                  <a:lnTo>
                    <a:pt x="2321315" y="245902"/>
                  </a:lnTo>
                  <a:lnTo>
                    <a:pt x="2380756" y="237331"/>
                  </a:lnTo>
                  <a:lnTo>
                    <a:pt x="2434939" y="233354"/>
                  </a:lnTo>
                  <a:lnTo>
                    <a:pt x="2497228" y="226291"/>
                  </a:lnTo>
                  <a:lnTo>
                    <a:pt x="2557061" y="223937"/>
                  </a:lnTo>
                  <a:lnTo>
                    <a:pt x="2617355" y="230077"/>
                  </a:lnTo>
                  <a:lnTo>
                    <a:pt x="2675164" y="242928"/>
                  </a:lnTo>
                  <a:lnTo>
                    <a:pt x="2694684" y="24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08031" y="2657594"/>
              <a:ext cx="1205876" cy="730642"/>
            </a:xfrm>
            <a:custGeom>
              <a:avLst/>
              <a:gdLst/>
              <a:ahLst/>
              <a:cxnLst/>
              <a:rect l="0" t="0" r="0" b="0"/>
              <a:pathLst>
                <a:path w="1205876" h="730642">
                  <a:moveTo>
                    <a:pt x="1205875" y="321341"/>
                  </a:moveTo>
                  <a:lnTo>
                    <a:pt x="1199232" y="379963"/>
                  </a:lnTo>
                  <a:lnTo>
                    <a:pt x="1189018" y="439553"/>
                  </a:lnTo>
                  <a:lnTo>
                    <a:pt x="1180848" y="488271"/>
                  </a:lnTo>
                  <a:lnTo>
                    <a:pt x="1175038" y="537840"/>
                  </a:lnTo>
                  <a:lnTo>
                    <a:pt x="1175782" y="587660"/>
                  </a:lnTo>
                  <a:lnTo>
                    <a:pt x="1179900" y="649775"/>
                  </a:lnTo>
                  <a:lnTo>
                    <a:pt x="1187366" y="711485"/>
                  </a:lnTo>
                  <a:lnTo>
                    <a:pt x="1187988" y="722895"/>
                  </a:lnTo>
                  <a:lnTo>
                    <a:pt x="1185629" y="728652"/>
                  </a:lnTo>
                  <a:lnTo>
                    <a:pt x="1181283" y="730641"/>
                  </a:lnTo>
                  <a:lnTo>
                    <a:pt x="1175612" y="730119"/>
                  </a:lnTo>
                  <a:lnTo>
                    <a:pt x="1146581" y="715993"/>
                  </a:lnTo>
                  <a:lnTo>
                    <a:pt x="1091892" y="685444"/>
                  </a:lnTo>
                  <a:lnTo>
                    <a:pt x="1039272" y="664098"/>
                  </a:lnTo>
                  <a:lnTo>
                    <a:pt x="982302" y="638061"/>
                  </a:lnTo>
                  <a:lnTo>
                    <a:pt x="928103" y="618925"/>
                  </a:lnTo>
                  <a:lnTo>
                    <a:pt x="872980" y="601897"/>
                  </a:lnTo>
                  <a:lnTo>
                    <a:pt x="816628" y="582852"/>
                  </a:lnTo>
                  <a:lnTo>
                    <a:pt x="754921" y="568303"/>
                  </a:lnTo>
                  <a:lnTo>
                    <a:pt x="695979" y="556810"/>
                  </a:lnTo>
                  <a:lnTo>
                    <a:pt x="642361" y="550403"/>
                  </a:lnTo>
                  <a:lnTo>
                    <a:pt x="588179" y="545953"/>
                  </a:lnTo>
                  <a:lnTo>
                    <a:pt x="525155" y="538960"/>
                  </a:lnTo>
                  <a:lnTo>
                    <a:pt x="471544" y="537015"/>
                  </a:lnTo>
                  <a:lnTo>
                    <a:pt x="408641" y="530557"/>
                  </a:lnTo>
                  <a:lnTo>
                    <a:pt x="349382" y="529524"/>
                  </a:lnTo>
                  <a:lnTo>
                    <a:pt x="291290" y="529398"/>
                  </a:lnTo>
                  <a:lnTo>
                    <a:pt x="230779" y="523655"/>
                  </a:lnTo>
                  <a:lnTo>
                    <a:pt x="176776" y="521562"/>
                  </a:lnTo>
                  <a:lnTo>
                    <a:pt x="114155" y="520190"/>
                  </a:lnTo>
                  <a:lnTo>
                    <a:pt x="58156" y="506859"/>
                  </a:lnTo>
                  <a:lnTo>
                    <a:pt x="33706" y="497838"/>
                  </a:lnTo>
                  <a:lnTo>
                    <a:pt x="20460" y="488850"/>
                  </a:lnTo>
                  <a:lnTo>
                    <a:pt x="10875" y="476226"/>
                  </a:lnTo>
                  <a:lnTo>
                    <a:pt x="4457" y="459521"/>
                  </a:lnTo>
                  <a:lnTo>
                    <a:pt x="0" y="397842"/>
                  </a:lnTo>
                  <a:lnTo>
                    <a:pt x="382" y="339432"/>
                  </a:lnTo>
                  <a:lnTo>
                    <a:pt x="6506" y="284926"/>
                  </a:lnTo>
                  <a:lnTo>
                    <a:pt x="16546" y="231418"/>
                  </a:lnTo>
                  <a:lnTo>
                    <a:pt x="27175" y="179071"/>
                  </a:lnTo>
                  <a:lnTo>
                    <a:pt x="38178" y="120757"/>
                  </a:lnTo>
                  <a:lnTo>
                    <a:pt x="46789" y="63763"/>
                  </a:lnTo>
                  <a:lnTo>
                    <a:pt x="48764" y="12406"/>
                  </a:lnTo>
                  <a:lnTo>
                    <a:pt x="46152" y="5362"/>
                  </a:lnTo>
                  <a:lnTo>
                    <a:pt x="41638" y="1590"/>
                  </a:lnTo>
                  <a:lnTo>
                    <a:pt x="35854" y="0"/>
                  </a:lnTo>
                  <a:lnTo>
                    <a:pt x="34772" y="789"/>
                  </a:lnTo>
                  <a:lnTo>
                    <a:pt x="40966" y="6597"/>
                  </a:lnTo>
                  <a:lnTo>
                    <a:pt x="57896" y="7946"/>
                  </a:lnTo>
                  <a:lnTo>
                    <a:pt x="115266" y="5695"/>
                  </a:lnTo>
                  <a:lnTo>
                    <a:pt x="176732" y="11800"/>
                  </a:lnTo>
                  <a:lnTo>
                    <a:pt x="237115" y="14168"/>
                  </a:lnTo>
                  <a:lnTo>
                    <a:pt x="287024" y="22471"/>
                  </a:lnTo>
                  <a:lnTo>
                    <a:pt x="349095" y="29099"/>
                  </a:lnTo>
                  <a:lnTo>
                    <a:pt x="365450" y="301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73481" y="2646093"/>
              <a:ext cx="158101" cy="191385"/>
            </a:xfrm>
            <a:custGeom>
              <a:avLst/>
              <a:gdLst/>
              <a:ahLst/>
              <a:cxnLst/>
              <a:rect l="0" t="0" r="0" b="0"/>
              <a:pathLst>
                <a:path w="158101" h="191385">
                  <a:moveTo>
                    <a:pt x="0" y="0"/>
                  </a:moveTo>
                  <a:lnTo>
                    <a:pt x="2465" y="33741"/>
                  </a:lnTo>
                  <a:lnTo>
                    <a:pt x="15999" y="71076"/>
                  </a:lnTo>
                  <a:lnTo>
                    <a:pt x="41886" y="113527"/>
                  </a:lnTo>
                  <a:lnTo>
                    <a:pt x="68267" y="138098"/>
                  </a:lnTo>
                  <a:lnTo>
                    <a:pt x="131540" y="176557"/>
                  </a:lnTo>
                  <a:lnTo>
                    <a:pt x="15810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45018" y="2898843"/>
              <a:ext cx="156234" cy="221063"/>
            </a:xfrm>
            <a:custGeom>
              <a:avLst/>
              <a:gdLst/>
              <a:ahLst/>
              <a:cxnLst/>
              <a:rect l="0" t="0" r="0" b="0"/>
              <a:pathLst>
                <a:path w="156234" h="221063">
                  <a:moveTo>
                    <a:pt x="20437" y="30166"/>
                  </a:moveTo>
                  <a:lnTo>
                    <a:pt x="19512" y="91732"/>
                  </a:lnTo>
                  <a:lnTo>
                    <a:pt x="8855" y="146516"/>
                  </a:lnTo>
                  <a:lnTo>
                    <a:pt x="0" y="184916"/>
                  </a:lnTo>
                  <a:lnTo>
                    <a:pt x="15008" y="132888"/>
                  </a:lnTo>
                  <a:lnTo>
                    <a:pt x="39309" y="70129"/>
                  </a:lnTo>
                  <a:lnTo>
                    <a:pt x="60475" y="22724"/>
                  </a:lnTo>
                  <a:lnTo>
                    <a:pt x="76268" y="1560"/>
                  </a:lnTo>
                  <a:lnTo>
                    <a:pt x="81696" y="0"/>
                  </a:lnTo>
                  <a:lnTo>
                    <a:pt x="87164" y="1734"/>
                  </a:lnTo>
                  <a:lnTo>
                    <a:pt x="142481" y="52440"/>
                  </a:lnTo>
                  <a:lnTo>
                    <a:pt x="154704" y="77857"/>
                  </a:lnTo>
                  <a:lnTo>
                    <a:pt x="156233" y="95741"/>
                  </a:lnTo>
                  <a:lnTo>
                    <a:pt x="149682" y="134240"/>
                  </a:lnTo>
                  <a:lnTo>
                    <a:pt x="121146" y="188456"/>
                  </a:lnTo>
                  <a:lnTo>
                    <a:pt x="108651" y="207766"/>
                  </a:lnTo>
                  <a:lnTo>
                    <a:pt x="93852" y="219430"/>
                  </a:lnTo>
                  <a:lnTo>
                    <a:pt x="86947" y="221062"/>
                  </a:lnTo>
                  <a:lnTo>
                    <a:pt x="80494" y="220300"/>
                  </a:lnTo>
                  <a:lnTo>
                    <a:pt x="62041" y="2132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482097" y="3003898"/>
              <a:ext cx="99853" cy="24965"/>
            </a:xfrm>
            <a:custGeom>
              <a:avLst/>
              <a:gdLst/>
              <a:ahLst/>
              <a:cxnLst/>
              <a:rect l="0" t="0" r="0" b="0"/>
              <a:pathLst>
                <a:path w="99853" h="24965">
                  <a:moveTo>
                    <a:pt x="0" y="0"/>
                  </a:moveTo>
                  <a:lnTo>
                    <a:pt x="56772" y="14194"/>
                  </a:lnTo>
                  <a:lnTo>
                    <a:pt x="99852" y="249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608069" y="3005233"/>
              <a:ext cx="315044" cy="150274"/>
            </a:xfrm>
            <a:custGeom>
              <a:avLst/>
              <a:gdLst/>
              <a:ahLst/>
              <a:cxnLst/>
              <a:rect l="0" t="0" r="0" b="0"/>
              <a:pathLst>
                <a:path w="315044" h="150274">
                  <a:moveTo>
                    <a:pt x="7164" y="81876"/>
                  </a:moveTo>
                  <a:lnTo>
                    <a:pt x="0" y="128203"/>
                  </a:lnTo>
                  <a:lnTo>
                    <a:pt x="539" y="132176"/>
                  </a:lnTo>
                  <a:lnTo>
                    <a:pt x="1823" y="132051"/>
                  </a:lnTo>
                  <a:lnTo>
                    <a:pt x="36267" y="74611"/>
                  </a:lnTo>
                  <a:lnTo>
                    <a:pt x="50609" y="61389"/>
                  </a:lnTo>
                  <a:lnTo>
                    <a:pt x="78695" y="47966"/>
                  </a:lnTo>
                  <a:lnTo>
                    <a:pt x="97203" y="46156"/>
                  </a:lnTo>
                  <a:lnTo>
                    <a:pt x="114674" y="49358"/>
                  </a:lnTo>
                  <a:lnTo>
                    <a:pt x="150957" y="61550"/>
                  </a:lnTo>
                  <a:lnTo>
                    <a:pt x="164452" y="63597"/>
                  </a:lnTo>
                  <a:lnTo>
                    <a:pt x="162874" y="64142"/>
                  </a:lnTo>
                  <a:lnTo>
                    <a:pt x="158123" y="64506"/>
                  </a:lnTo>
                  <a:lnTo>
                    <a:pt x="147914" y="69841"/>
                  </a:lnTo>
                  <a:lnTo>
                    <a:pt x="131771" y="85706"/>
                  </a:lnTo>
                  <a:lnTo>
                    <a:pt x="117741" y="107974"/>
                  </a:lnTo>
                  <a:lnTo>
                    <a:pt x="114166" y="115917"/>
                  </a:lnTo>
                  <a:lnTo>
                    <a:pt x="114557" y="122137"/>
                  </a:lnTo>
                  <a:lnTo>
                    <a:pt x="117591" y="127208"/>
                  </a:lnTo>
                  <a:lnTo>
                    <a:pt x="122388" y="131513"/>
                  </a:lnTo>
                  <a:lnTo>
                    <a:pt x="128359" y="131609"/>
                  </a:lnTo>
                  <a:lnTo>
                    <a:pt x="150939" y="118493"/>
                  </a:lnTo>
                  <a:lnTo>
                    <a:pt x="193158" y="85636"/>
                  </a:lnTo>
                  <a:lnTo>
                    <a:pt x="207224" y="63882"/>
                  </a:lnTo>
                  <a:lnTo>
                    <a:pt x="226074" y="8024"/>
                  </a:lnTo>
                  <a:lnTo>
                    <a:pt x="225219" y="3056"/>
                  </a:lnTo>
                  <a:lnTo>
                    <a:pt x="221877" y="668"/>
                  </a:lnTo>
                  <a:lnTo>
                    <a:pt x="216874" y="0"/>
                  </a:lnTo>
                  <a:lnTo>
                    <a:pt x="211690" y="3254"/>
                  </a:lnTo>
                  <a:lnTo>
                    <a:pt x="200999" y="16730"/>
                  </a:lnTo>
                  <a:lnTo>
                    <a:pt x="189001" y="45110"/>
                  </a:lnTo>
                  <a:lnTo>
                    <a:pt x="187526" y="63686"/>
                  </a:lnTo>
                  <a:lnTo>
                    <a:pt x="188426" y="72523"/>
                  </a:lnTo>
                  <a:lnTo>
                    <a:pt x="191800" y="79339"/>
                  </a:lnTo>
                  <a:lnTo>
                    <a:pt x="202945" y="89378"/>
                  </a:lnTo>
                  <a:lnTo>
                    <a:pt x="219610" y="94456"/>
                  </a:lnTo>
                  <a:lnTo>
                    <a:pt x="237495" y="98561"/>
                  </a:lnTo>
                  <a:lnTo>
                    <a:pt x="251608" y="106550"/>
                  </a:lnTo>
                  <a:lnTo>
                    <a:pt x="255186" y="112194"/>
                  </a:lnTo>
                  <a:lnTo>
                    <a:pt x="256697" y="125861"/>
                  </a:lnTo>
                  <a:lnTo>
                    <a:pt x="260428" y="130615"/>
                  </a:lnTo>
                  <a:lnTo>
                    <a:pt x="299351" y="149801"/>
                  </a:lnTo>
                  <a:lnTo>
                    <a:pt x="303657" y="150273"/>
                  </a:lnTo>
                  <a:lnTo>
                    <a:pt x="315043" y="1484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59923" y="3067820"/>
              <a:ext cx="137932" cy="110821"/>
            </a:xfrm>
            <a:custGeom>
              <a:avLst/>
              <a:gdLst/>
              <a:ahLst/>
              <a:cxnLst/>
              <a:rect l="0" t="0" r="0" b="0"/>
              <a:pathLst>
                <a:path w="137932" h="110821">
                  <a:moveTo>
                    <a:pt x="4795" y="44252"/>
                  </a:moveTo>
                  <a:lnTo>
                    <a:pt x="2329" y="77993"/>
                  </a:lnTo>
                  <a:lnTo>
                    <a:pt x="0" y="87909"/>
                  </a:lnTo>
                  <a:lnTo>
                    <a:pt x="15950" y="36893"/>
                  </a:lnTo>
                  <a:lnTo>
                    <a:pt x="31448" y="2837"/>
                  </a:lnTo>
                  <a:lnTo>
                    <a:pt x="34583" y="0"/>
                  </a:lnTo>
                  <a:lnTo>
                    <a:pt x="37597" y="882"/>
                  </a:lnTo>
                  <a:lnTo>
                    <a:pt x="40531" y="4244"/>
                  </a:lnTo>
                  <a:lnTo>
                    <a:pt x="41326" y="20307"/>
                  </a:lnTo>
                  <a:lnTo>
                    <a:pt x="41507" y="50409"/>
                  </a:lnTo>
                  <a:lnTo>
                    <a:pt x="43138" y="59452"/>
                  </a:lnTo>
                  <a:lnTo>
                    <a:pt x="46998" y="66404"/>
                  </a:lnTo>
                  <a:lnTo>
                    <a:pt x="58685" y="76595"/>
                  </a:lnTo>
                  <a:lnTo>
                    <a:pt x="107481" y="104302"/>
                  </a:lnTo>
                  <a:lnTo>
                    <a:pt x="137931" y="110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12967" y="3122669"/>
              <a:ext cx="104448" cy="89257"/>
            </a:xfrm>
            <a:custGeom>
              <a:avLst/>
              <a:gdLst/>
              <a:ahLst/>
              <a:cxnLst/>
              <a:rect l="0" t="0" r="0" b="0"/>
              <a:pathLst>
                <a:path w="104448" h="89257">
                  <a:moveTo>
                    <a:pt x="9850" y="31008"/>
                  </a:moveTo>
                  <a:lnTo>
                    <a:pt x="23102" y="26591"/>
                  </a:lnTo>
                  <a:lnTo>
                    <a:pt x="32074" y="17026"/>
                  </a:lnTo>
                  <a:lnTo>
                    <a:pt x="36369" y="9076"/>
                  </a:lnTo>
                  <a:lnTo>
                    <a:pt x="19323" y="29182"/>
                  </a:lnTo>
                  <a:lnTo>
                    <a:pt x="17090" y="35338"/>
                  </a:lnTo>
                  <a:lnTo>
                    <a:pt x="17075" y="49574"/>
                  </a:lnTo>
                  <a:lnTo>
                    <a:pt x="21138" y="54480"/>
                  </a:lnTo>
                  <a:lnTo>
                    <a:pt x="35516" y="59932"/>
                  </a:lnTo>
                  <a:lnTo>
                    <a:pt x="73955" y="62506"/>
                  </a:lnTo>
                  <a:lnTo>
                    <a:pt x="91966" y="59492"/>
                  </a:lnTo>
                  <a:lnTo>
                    <a:pt x="97878" y="54620"/>
                  </a:lnTo>
                  <a:lnTo>
                    <a:pt x="104447" y="39345"/>
                  </a:lnTo>
                  <a:lnTo>
                    <a:pt x="104351" y="31943"/>
                  </a:lnTo>
                  <a:lnTo>
                    <a:pt x="99311" y="18788"/>
                  </a:lnTo>
                  <a:lnTo>
                    <a:pt x="88442" y="9243"/>
                  </a:lnTo>
                  <a:lnTo>
                    <a:pt x="73442" y="2844"/>
                  </a:lnTo>
                  <a:lnTo>
                    <a:pt x="54447" y="0"/>
                  </a:lnTo>
                  <a:lnTo>
                    <a:pt x="38609" y="3667"/>
                  </a:lnTo>
                  <a:lnTo>
                    <a:pt x="13373" y="21088"/>
                  </a:lnTo>
                  <a:lnTo>
                    <a:pt x="621" y="41321"/>
                  </a:lnTo>
                  <a:lnTo>
                    <a:pt x="0" y="48054"/>
                  </a:lnTo>
                  <a:lnTo>
                    <a:pt x="4240" y="60465"/>
                  </a:lnTo>
                  <a:lnTo>
                    <a:pt x="17218" y="72145"/>
                  </a:lnTo>
                  <a:lnTo>
                    <a:pt x="33465" y="81651"/>
                  </a:lnTo>
                  <a:lnTo>
                    <a:pt x="59777" y="892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42260" y="2762588"/>
              <a:ext cx="873711" cy="149780"/>
            </a:xfrm>
            <a:custGeom>
              <a:avLst/>
              <a:gdLst/>
              <a:ahLst/>
              <a:cxnLst/>
              <a:rect l="0" t="0" r="0" b="0"/>
              <a:pathLst>
                <a:path w="873711" h="149780">
                  <a:moveTo>
                    <a:pt x="0" y="0"/>
                  </a:moveTo>
                  <a:lnTo>
                    <a:pt x="57909" y="7164"/>
                  </a:lnTo>
                  <a:lnTo>
                    <a:pt x="121017" y="14755"/>
                  </a:lnTo>
                  <a:lnTo>
                    <a:pt x="170227" y="18548"/>
                  </a:lnTo>
                  <a:lnTo>
                    <a:pt x="225796" y="23063"/>
                  </a:lnTo>
                  <a:lnTo>
                    <a:pt x="283250" y="26866"/>
                  </a:lnTo>
                  <a:lnTo>
                    <a:pt x="343728" y="33848"/>
                  </a:lnTo>
                  <a:lnTo>
                    <a:pt x="406026" y="41772"/>
                  </a:lnTo>
                  <a:lnTo>
                    <a:pt x="467939" y="49976"/>
                  </a:lnTo>
                  <a:lnTo>
                    <a:pt x="530663" y="58262"/>
                  </a:lnTo>
                  <a:lnTo>
                    <a:pt x="590236" y="66573"/>
                  </a:lnTo>
                  <a:lnTo>
                    <a:pt x="648877" y="77356"/>
                  </a:lnTo>
                  <a:lnTo>
                    <a:pt x="704775" y="92263"/>
                  </a:lnTo>
                  <a:lnTo>
                    <a:pt x="756470" y="108390"/>
                  </a:lnTo>
                  <a:lnTo>
                    <a:pt x="814802" y="130406"/>
                  </a:lnTo>
                  <a:lnTo>
                    <a:pt x="87371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54041" y="2097518"/>
              <a:ext cx="155968" cy="224055"/>
            </a:xfrm>
            <a:custGeom>
              <a:avLst/>
              <a:gdLst/>
              <a:ahLst/>
              <a:cxnLst/>
              <a:rect l="0" t="0" r="0" b="0"/>
              <a:pathLst>
                <a:path w="155968" h="224055">
                  <a:moveTo>
                    <a:pt x="122683" y="115881"/>
                  </a:moveTo>
                  <a:lnTo>
                    <a:pt x="142007" y="56254"/>
                  </a:lnTo>
                  <a:lnTo>
                    <a:pt x="148838" y="35755"/>
                  </a:lnTo>
                  <a:lnTo>
                    <a:pt x="148792" y="17399"/>
                  </a:lnTo>
                  <a:lnTo>
                    <a:pt x="145637" y="10471"/>
                  </a:lnTo>
                  <a:lnTo>
                    <a:pt x="134734" y="306"/>
                  </a:lnTo>
                  <a:lnTo>
                    <a:pt x="127019" y="0"/>
                  </a:lnTo>
                  <a:lnTo>
                    <a:pt x="108584" y="7055"/>
                  </a:lnTo>
                  <a:lnTo>
                    <a:pt x="86249" y="22204"/>
                  </a:lnTo>
                  <a:lnTo>
                    <a:pt x="62136" y="51457"/>
                  </a:lnTo>
                  <a:lnTo>
                    <a:pt x="28419" y="112614"/>
                  </a:lnTo>
                  <a:lnTo>
                    <a:pt x="5064" y="157056"/>
                  </a:lnTo>
                  <a:lnTo>
                    <a:pt x="0" y="191156"/>
                  </a:lnTo>
                  <a:lnTo>
                    <a:pt x="3912" y="199349"/>
                  </a:lnTo>
                  <a:lnTo>
                    <a:pt x="11143" y="204810"/>
                  </a:lnTo>
                  <a:lnTo>
                    <a:pt x="20586" y="208451"/>
                  </a:lnTo>
                  <a:lnTo>
                    <a:pt x="30580" y="208105"/>
                  </a:lnTo>
                  <a:lnTo>
                    <a:pt x="51546" y="200324"/>
                  </a:lnTo>
                  <a:lnTo>
                    <a:pt x="105640" y="161281"/>
                  </a:lnTo>
                  <a:lnTo>
                    <a:pt x="117574" y="147154"/>
                  </a:lnTo>
                  <a:lnTo>
                    <a:pt x="147928" y="108114"/>
                  </a:lnTo>
                  <a:lnTo>
                    <a:pt x="153382" y="102382"/>
                  </a:lnTo>
                  <a:lnTo>
                    <a:pt x="155168" y="101334"/>
                  </a:lnTo>
                  <a:lnTo>
                    <a:pt x="133721" y="157974"/>
                  </a:lnTo>
                  <a:lnTo>
                    <a:pt x="125138" y="193332"/>
                  </a:lnTo>
                  <a:lnTo>
                    <a:pt x="124319" y="203573"/>
                  </a:lnTo>
                  <a:lnTo>
                    <a:pt x="127472" y="210400"/>
                  </a:lnTo>
                  <a:lnTo>
                    <a:pt x="133272" y="214952"/>
                  </a:lnTo>
                  <a:lnTo>
                    <a:pt x="155967" y="2240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12069" y="1979542"/>
              <a:ext cx="195281" cy="360313"/>
            </a:xfrm>
            <a:custGeom>
              <a:avLst/>
              <a:gdLst/>
              <a:ahLst/>
              <a:cxnLst/>
              <a:rect l="0" t="0" r="0" b="0"/>
              <a:pathLst>
                <a:path w="195281" h="360313">
                  <a:moveTo>
                    <a:pt x="147718" y="200573"/>
                  </a:moveTo>
                  <a:lnTo>
                    <a:pt x="152135" y="187321"/>
                  </a:lnTo>
                  <a:lnTo>
                    <a:pt x="149738" y="182493"/>
                  </a:lnTo>
                  <a:lnTo>
                    <a:pt x="137213" y="174662"/>
                  </a:lnTo>
                  <a:lnTo>
                    <a:pt x="119319" y="173031"/>
                  </a:lnTo>
                  <a:lnTo>
                    <a:pt x="100887" y="176313"/>
                  </a:lnTo>
                  <a:lnTo>
                    <a:pt x="80115" y="188556"/>
                  </a:lnTo>
                  <a:lnTo>
                    <a:pt x="40450" y="221076"/>
                  </a:lnTo>
                  <a:lnTo>
                    <a:pt x="4895" y="276769"/>
                  </a:lnTo>
                  <a:lnTo>
                    <a:pt x="0" y="309647"/>
                  </a:lnTo>
                  <a:lnTo>
                    <a:pt x="2967" y="339832"/>
                  </a:lnTo>
                  <a:lnTo>
                    <a:pt x="6839" y="347037"/>
                  </a:lnTo>
                  <a:lnTo>
                    <a:pt x="18537" y="357507"/>
                  </a:lnTo>
                  <a:lnTo>
                    <a:pt x="35447" y="360312"/>
                  </a:lnTo>
                  <a:lnTo>
                    <a:pt x="53441" y="357552"/>
                  </a:lnTo>
                  <a:lnTo>
                    <a:pt x="73967" y="345602"/>
                  </a:lnTo>
                  <a:lnTo>
                    <a:pt x="107541" y="310746"/>
                  </a:lnTo>
                  <a:lnTo>
                    <a:pt x="144583" y="254578"/>
                  </a:lnTo>
                  <a:lnTo>
                    <a:pt x="166047" y="193793"/>
                  </a:lnTo>
                  <a:lnTo>
                    <a:pt x="174356" y="169823"/>
                  </a:lnTo>
                  <a:lnTo>
                    <a:pt x="184544" y="107514"/>
                  </a:lnTo>
                  <a:lnTo>
                    <a:pt x="195280" y="46027"/>
                  </a:lnTo>
                  <a:lnTo>
                    <a:pt x="194744" y="19089"/>
                  </a:lnTo>
                  <a:lnTo>
                    <a:pt x="188343" y="953"/>
                  </a:lnTo>
                  <a:lnTo>
                    <a:pt x="184971" y="0"/>
                  </a:lnTo>
                  <a:lnTo>
                    <a:pt x="181799" y="3987"/>
                  </a:lnTo>
                  <a:lnTo>
                    <a:pt x="168163" y="44733"/>
                  </a:lnTo>
                  <a:lnTo>
                    <a:pt x="160443" y="107296"/>
                  </a:lnTo>
                  <a:lnTo>
                    <a:pt x="156619" y="169159"/>
                  </a:lnTo>
                  <a:lnTo>
                    <a:pt x="160571" y="223131"/>
                  </a:lnTo>
                  <a:lnTo>
                    <a:pt x="170447" y="286412"/>
                  </a:lnTo>
                  <a:lnTo>
                    <a:pt x="172681" y="3004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92924" y="2238362"/>
              <a:ext cx="116496" cy="33285"/>
            </a:xfrm>
            <a:custGeom>
              <a:avLst/>
              <a:gdLst/>
              <a:ahLst/>
              <a:cxnLst/>
              <a:rect l="0" t="0" r="0" b="0"/>
              <a:pathLst>
                <a:path w="116496" h="33285">
                  <a:moveTo>
                    <a:pt x="0" y="33284"/>
                  </a:moveTo>
                  <a:lnTo>
                    <a:pt x="21778" y="27566"/>
                  </a:lnTo>
                  <a:lnTo>
                    <a:pt x="81844" y="16471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997801" y="1963767"/>
              <a:ext cx="324356" cy="435594"/>
            </a:xfrm>
            <a:custGeom>
              <a:avLst/>
              <a:gdLst/>
              <a:ahLst/>
              <a:cxnLst/>
              <a:rect l="0" t="0" r="0" b="0"/>
              <a:pathLst>
                <a:path w="324356" h="435594">
                  <a:moveTo>
                    <a:pt x="44754" y="0"/>
                  </a:moveTo>
                  <a:lnTo>
                    <a:pt x="31486" y="53828"/>
                  </a:lnTo>
                  <a:lnTo>
                    <a:pt x="26313" y="114526"/>
                  </a:lnTo>
                  <a:lnTo>
                    <a:pt x="21079" y="171580"/>
                  </a:lnTo>
                  <a:lnTo>
                    <a:pt x="14327" y="227366"/>
                  </a:lnTo>
                  <a:lnTo>
                    <a:pt x="9569" y="280435"/>
                  </a:lnTo>
                  <a:lnTo>
                    <a:pt x="0" y="331222"/>
                  </a:lnTo>
                  <a:lnTo>
                    <a:pt x="1049" y="339159"/>
                  </a:lnTo>
                  <a:lnTo>
                    <a:pt x="4523" y="343525"/>
                  </a:lnTo>
                  <a:lnTo>
                    <a:pt x="9612" y="345512"/>
                  </a:lnTo>
                  <a:lnTo>
                    <a:pt x="15779" y="344062"/>
                  </a:lnTo>
                  <a:lnTo>
                    <a:pt x="43140" y="324272"/>
                  </a:lnTo>
                  <a:lnTo>
                    <a:pt x="49225" y="318808"/>
                  </a:lnTo>
                  <a:lnTo>
                    <a:pt x="65849" y="312736"/>
                  </a:lnTo>
                  <a:lnTo>
                    <a:pt x="75459" y="311117"/>
                  </a:lnTo>
                  <a:lnTo>
                    <a:pt x="83716" y="312811"/>
                  </a:lnTo>
                  <a:lnTo>
                    <a:pt x="97820" y="322091"/>
                  </a:lnTo>
                  <a:lnTo>
                    <a:pt x="105322" y="342857"/>
                  </a:lnTo>
                  <a:lnTo>
                    <a:pt x="114555" y="396972"/>
                  </a:lnTo>
                  <a:lnTo>
                    <a:pt x="122553" y="429507"/>
                  </a:lnTo>
                  <a:lnTo>
                    <a:pt x="127131" y="434268"/>
                  </a:lnTo>
                  <a:lnTo>
                    <a:pt x="132956" y="435593"/>
                  </a:lnTo>
                  <a:lnTo>
                    <a:pt x="139614" y="434627"/>
                  </a:lnTo>
                  <a:lnTo>
                    <a:pt x="162235" y="420015"/>
                  </a:lnTo>
                  <a:lnTo>
                    <a:pt x="221021" y="360096"/>
                  </a:lnTo>
                  <a:lnTo>
                    <a:pt x="240494" y="337938"/>
                  </a:lnTo>
                  <a:lnTo>
                    <a:pt x="242740" y="337164"/>
                  </a:lnTo>
                  <a:lnTo>
                    <a:pt x="242389" y="340346"/>
                  </a:lnTo>
                  <a:lnTo>
                    <a:pt x="232956" y="372026"/>
                  </a:lnTo>
                  <a:lnTo>
                    <a:pt x="234016" y="380230"/>
                  </a:lnTo>
                  <a:lnTo>
                    <a:pt x="242592" y="394276"/>
                  </a:lnTo>
                  <a:lnTo>
                    <a:pt x="248762" y="395988"/>
                  </a:lnTo>
                  <a:lnTo>
                    <a:pt x="255648" y="394355"/>
                  </a:lnTo>
                  <a:lnTo>
                    <a:pt x="282214" y="376223"/>
                  </a:lnTo>
                  <a:lnTo>
                    <a:pt x="305268" y="352985"/>
                  </a:lnTo>
                  <a:lnTo>
                    <a:pt x="316480" y="335015"/>
                  </a:lnTo>
                  <a:lnTo>
                    <a:pt x="324355" y="299688"/>
                  </a:lnTo>
                  <a:lnTo>
                    <a:pt x="321265" y="280817"/>
                  </a:lnTo>
                  <a:lnTo>
                    <a:pt x="317853" y="273195"/>
                  </a:lnTo>
                  <a:lnTo>
                    <a:pt x="304199" y="262262"/>
                  </a:lnTo>
                  <a:lnTo>
                    <a:pt x="295381" y="258052"/>
                  </a:lnTo>
                  <a:lnTo>
                    <a:pt x="275721" y="255839"/>
                  </a:lnTo>
                  <a:lnTo>
                    <a:pt x="265300" y="256544"/>
                  </a:lnTo>
                  <a:lnTo>
                    <a:pt x="246325" y="264723"/>
                  </a:lnTo>
                  <a:lnTo>
                    <a:pt x="237383" y="270787"/>
                  </a:lnTo>
                  <a:lnTo>
                    <a:pt x="232345" y="277604"/>
                  </a:lnTo>
                  <a:lnTo>
                    <a:pt x="229911" y="284922"/>
                  </a:lnTo>
                  <a:lnTo>
                    <a:pt x="229673" y="297676"/>
                  </a:lnTo>
                  <a:lnTo>
                    <a:pt x="230903" y="301077"/>
                  </a:lnTo>
                  <a:lnTo>
                    <a:pt x="236138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77480" y="2263325"/>
              <a:ext cx="180981" cy="141459"/>
            </a:xfrm>
            <a:custGeom>
              <a:avLst/>
              <a:gdLst/>
              <a:ahLst/>
              <a:cxnLst/>
              <a:rect l="0" t="0" r="0" b="0"/>
              <a:pathLst>
                <a:path w="180981" h="141459">
                  <a:moveTo>
                    <a:pt x="122733" y="0"/>
                  </a:moveTo>
                  <a:lnTo>
                    <a:pt x="66885" y="14193"/>
                  </a:lnTo>
                  <a:lnTo>
                    <a:pt x="40233" y="24135"/>
                  </a:lnTo>
                  <a:lnTo>
                    <a:pt x="2428" y="54817"/>
                  </a:lnTo>
                  <a:lnTo>
                    <a:pt x="0" y="62432"/>
                  </a:lnTo>
                  <a:lnTo>
                    <a:pt x="2233" y="80756"/>
                  </a:lnTo>
                  <a:lnTo>
                    <a:pt x="8191" y="88971"/>
                  </a:lnTo>
                  <a:lnTo>
                    <a:pt x="36814" y="108442"/>
                  </a:lnTo>
                  <a:lnTo>
                    <a:pt x="89606" y="126894"/>
                  </a:lnTo>
                  <a:lnTo>
                    <a:pt x="147351" y="138901"/>
                  </a:lnTo>
                  <a:lnTo>
                    <a:pt x="18098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21130" y="3062146"/>
            <a:ext cx="3186963" cy="1778527"/>
            <a:chOff x="2621130" y="3062146"/>
            <a:chExt cx="3186963" cy="1778527"/>
          </a:xfrm>
        </p:grpSpPr>
        <p:sp>
          <p:nvSpPr>
            <p:cNvPr id="38" name="Freeform 37"/>
            <p:cNvSpPr/>
            <p:nvPr/>
          </p:nvSpPr>
          <p:spPr>
            <a:xfrm>
              <a:off x="2621130" y="3062146"/>
              <a:ext cx="3186963" cy="1778527"/>
            </a:xfrm>
            <a:custGeom>
              <a:avLst/>
              <a:gdLst/>
              <a:ahLst/>
              <a:cxnLst/>
              <a:rect l="0" t="0" r="0" b="0"/>
              <a:pathLst>
                <a:path w="3186963" h="1778527">
                  <a:moveTo>
                    <a:pt x="0" y="0"/>
                  </a:moveTo>
                  <a:lnTo>
                    <a:pt x="54286" y="42768"/>
                  </a:lnTo>
                  <a:lnTo>
                    <a:pt x="114124" y="71002"/>
                  </a:lnTo>
                  <a:lnTo>
                    <a:pt x="176291" y="97297"/>
                  </a:lnTo>
                  <a:lnTo>
                    <a:pt x="234939" y="119311"/>
                  </a:lnTo>
                  <a:lnTo>
                    <a:pt x="283493" y="135923"/>
                  </a:lnTo>
                  <a:lnTo>
                    <a:pt x="333938" y="152556"/>
                  </a:lnTo>
                  <a:lnTo>
                    <a:pt x="389462" y="170120"/>
                  </a:lnTo>
                  <a:lnTo>
                    <a:pt x="446903" y="192480"/>
                  </a:lnTo>
                  <a:lnTo>
                    <a:pt x="505836" y="216672"/>
                  </a:lnTo>
                  <a:lnTo>
                    <a:pt x="548104" y="233133"/>
                  </a:lnTo>
                  <a:lnTo>
                    <a:pt x="591545" y="252161"/>
                  </a:lnTo>
                  <a:lnTo>
                    <a:pt x="635507" y="272945"/>
                  </a:lnTo>
                  <a:lnTo>
                    <a:pt x="679701" y="294510"/>
                  </a:lnTo>
                  <a:lnTo>
                    <a:pt x="741747" y="327442"/>
                  </a:lnTo>
                  <a:lnTo>
                    <a:pt x="786399" y="349550"/>
                  </a:lnTo>
                  <a:lnTo>
                    <a:pt x="833056" y="372627"/>
                  </a:lnTo>
                  <a:lnTo>
                    <a:pt x="878447" y="398293"/>
                  </a:lnTo>
                  <a:lnTo>
                    <a:pt x="923277" y="425109"/>
                  </a:lnTo>
                  <a:lnTo>
                    <a:pt x="967856" y="452438"/>
                  </a:lnTo>
                  <a:lnTo>
                    <a:pt x="1012323" y="479992"/>
                  </a:lnTo>
                  <a:lnTo>
                    <a:pt x="1074524" y="517078"/>
                  </a:lnTo>
                  <a:lnTo>
                    <a:pt x="1116746" y="542622"/>
                  </a:lnTo>
                  <a:lnTo>
                    <a:pt x="1177170" y="582993"/>
                  </a:lnTo>
                  <a:lnTo>
                    <a:pt x="1230206" y="621767"/>
                  </a:lnTo>
                  <a:lnTo>
                    <a:pt x="1293408" y="668001"/>
                  </a:lnTo>
                  <a:lnTo>
                    <a:pt x="1352885" y="718940"/>
                  </a:lnTo>
                  <a:lnTo>
                    <a:pt x="1384517" y="745134"/>
                  </a:lnTo>
                  <a:lnTo>
                    <a:pt x="1385292" y="750086"/>
                  </a:lnTo>
                  <a:lnTo>
                    <a:pt x="1382110" y="754311"/>
                  </a:lnTo>
                  <a:lnTo>
                    <a:pt x="1376291" y="758053"/>
                  </a:lnTo>
                  <a:lnTo>
                    <a:pt x="1359963" y="759745"/>
                  </a:lnTo>
                  <a:lnTo>
                    <a:pt x="1297672" y="748386"/>
                  </a:lnTo>
                  <a:lnTo>
                    <a:pt x="1241632" y="734959"/>
                  </a:lnTo>
                  <a:lnTo>
                    <a:pt x="1179965" y="721149"/>
                  </a:lnTo>
                  <a:lnTo>
                    <a:pt x="1121028" y="716339"/>
                  </a:lnTo>
                  <a:lnTo>
                    <a:pt x="1097350" y="717783"/>
                  </a:lnTo>
                  <a:lnTo>
                    <a:pt x="1080663" y="724589"/>
                  </a:lnTo>
                  <a:lnTo>
                    <a:pt x="1077323" y="728992"/>
                  </a:lnTo>
                  <a:lnTo>
                    <a:pt x="1076945" y="733777"/>
                  </a:lnTo>
                  <a:lnTo>
                    <a:pt x="1081456" y="744025"/>
                  </a:lnTo>
                  <a:lnTo>
                    <a:pt x="1089625" y="754743"/>
                  </a:lnTo>
                  <a:lnTo>
                    <a:pt x="1104350" y="763205"/>
                  </a:lnTo>
                  <a:lnTo>
                    <a:pt x="1165471" y="791025"/>
                  </a:lnTo>
                  <a:lnTo>
                    <a:pt x="1218264" y="812793"/>
                  </a:lnTo>
                  <a:lnTo>
                    <a:pt x="1277317" y="835823"/>
                  </a:lnTo>
                  <a:lnTo>
                    <a:pt x="1329735" y="858169"/>
                  </a:lnTo>
                  <a:lnTo>
                    <a:pt x="1381735" y="882357"/>
                  </a:lnTo>
                  <a:lnTo>
                    <a:pt x="1437720" y="908015"/>
                  </a:lnTo>
                  <a:lnTo>
                    <a:pt x="1495297" y="937704"/>
                  </a:lnTo>
                  <a:lnTo>
                    <a:pt x="1553346" y="966328"/>
                  </a:lnTo>
                  <a:lnTo>
                    <a:pt x="1611535" y="1001416"/>
                  </a:lnTo>
                  <a:lnTo>
                    <a:pt x="1669765" y="1031125"/>
                  </a:lnTo>
                  <a:lnTo>
                    <a:pt x="1728932" y="1063864"/>
                  </a:lnTo>
                  <a:lnTo>
                    <a:pt x="1771255" y="1089202"/>
                  </a:lnTo>
                  <a:lnTo>
                    <a:pt x="1814720" y="1110942"/>
                  </a:lnTo>
                  <a:lnTo>
                    <a:pt x="1858693" y="1130774"/>
                  </a:lnTo>
                  <a:lnTo>
                    <a:pt x="1902891" y="1151917"/>
                  </a:lnTo>
                  <a:lnTo>
                    <a:pt x="1949655" y="1173640"/>
                  </a:lnTo>
                  <a:lnTo>
                    <a:pt x="1998176" y="1195622"/>
                  </a:lnTo>
                  <a:lnTo>
                    <a:pt x="2047478" y="1217720"/>
                  </a:lnTo>
                  <a:lnTo>
                    <a:pt x="2097126" y="1239869"/>
                  </a:lnTo>
                  <a:lnTo>
                    <a:pt x="2146929" y="1262040"/>
                  </a:lnTo>
                  <a:lnTo>
                    <a:pt x="2196801" y="1284221"/>
                  </a:lnTo>
                  <a:lnTo>
                    <a:pt x="2249168" y="1306408"/>
                  </a:lnTo>
                  <a:lnTo>
                    <a:pt x="2303262" y="1328595"/>
                  </a:lnTo>
                  <a:lnTo>
                    <a:pt x="2358121" y="1350784"/>
                  </a:lnTo>
                  <a:lnTo>
                    <a:pt x="2413322" y="1375439"/>
                  </a:lnTo>
                  <a:lnTo>
                    <a:pt x="2468675" y="1400881"/>
                  </a:lnTo>
                  <a:lnTo>
                    <a:pt x="2524095" y="1424516"/>
                  </a:lnTo>
                  <a:lnTo>
                    <a:pt x="2577079" y="1449813"/>
                  </a:lnTo>
                  <a:lnTo>
                    <a:pt x="2628364" y="1476466"/>
                  </a:lnTo>
                  <a:lnTo>
                    <a:pt x="2678895" y="1503721"/>
                  </a:lnTo>
                  <a:lnTo>
                    <a:pt x="2729089" y="1531244"/>
                  </a:lnTo>
                  <a:lnTo>
                    <a:pt x="2778210" y="1558886"/>
                  </a:lnTo>
                  <a:lnTo>
                    <a:pt x="2824697" y="1586580"/>
                  </a:lnTo>
                  <a:lnTo>
                    <a:pt x="2888034" y="1628162"/>
                  </a:lnTo>
                  <a:lnTo>
                    <a:pt x="2947790" y="1665343"/>
                  </a:lnTo>
                  <a:lnTo>
                    <a:pt x="2997650" y="1695364"/>
                  </a:lnTo>
                  <a:lnTo>
                    <a:pt x="3054987" y="1729432"/>
                  </a:lnTo>
                  <a:lnTo>
                    <a:pt x="3109851" y="1760746"/>
                  </a:lnTo>
                  <a:lnTo>
                    <a:pt x="3136377" y="1773352"/>
                  </a:lnTo>
                  <a:lnTo>
                    <a:pt x="3166221" y="1778526"/>
                  </a:lnTo>
                  <a:lnTo>
                    <a:pt x="3173134" y="1777403"/>
                  </a:lnTo>
                  <a:lnTo>
                    <a:pt x="3177743" y="1774805"/>
                  </a:lnTo>
                  <a:lnTo>
                    <a:pt x="3186962" y="17640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839169" y="3969140"/>
              <a:ext cx="353166" cy="230464"/>
            </a:xfrm>
            <a:custGeom>
              <a:avLst/>
              <a:gdLst/>
              <a:ahLst/>
              <a:cxnLst/>
              <a:rect l="0" t="0" r="0" b="0"/>
              <a:pathLst>
                <a:path w="353166" h="230464">
                  <a:moveTo>
                    <a:pt x="53608" y="0"/>
                  </a:moveTo>
                  <a:lnTo>
                    <a:pt x="33696" y="57697"/>
                  </a:lnTo>
                  <a:lnTo>
                    <a:pt x="20773" y="109161"/>
                  </a:lnTo>
                  <a:lnTo>
                    <a:pt x="6514" y="170078"/>
                  </a:lnTo>
                  <a:lnTo>
                    <a:pt x="0" y="192776"/>
                  </a:lnTo>
                  <a:lnTo>
                    <a:pt x="303" y="192312"/>
                  </a:lnTo>
                  <a:lnTo>
                    <a:pt x="4953" y="183476"/>
                  </a:lnTo>
                  <a:lnTo>
                    <a:pt x="46129" y="120933"/>
                  </a:lnTo>
                  <a:lnTo>
                    <a:pt x="94531" y="59806"/>
                  </a:lnTo>
                  <a:lnTo>
                    <a:pt x="100306" y="53739"/>
                  </a:lnTo>
                  <a:lnTo>
                    <a:pt x="105080" y="52468"/>
                  </a:lnTo>
                  <a:lnTo>
                    <a:pt x="109187" y="54394"/>
                  </a:lnTo>
                  <a:lnTo>
                    <a:pt x="112850" y="58452"/>
                  </a:lnTo>
                  <a:lnTo>
                    <a:pt x="113443" y="63931"/>
                  </a:lnTo>
                  <a:lnTo>
                    <a:pt x="100786" y="105018"/>
                  </a:lnTo>
                  <a:lnTo>
                    <a:pt x="101702" y="112542"/>
                  </a:lnTo>
                  <a:lnTo>
                    <a:pt x="105086" y="118482"/>
                  </a:lnTo>
                  <a:lnTo>
                    <a:pt x="110116" y="123367"/>
                  </a:lnTo>
                  <a:lnTo>
                    <a:pt x="116243" y="124774"/>
                  </a:lnTo>
                  <a:lnTo>
                    <a:pt x="154037" y="113533"/>
                  </a:lnTo>
                  <a:lnTo>
                    <a:pt x="158468" y="115445"/>
                  </a:lnTo>
                  <a:lnTo>
                    <a:pt x="160497" y="120417"/>
                  </a:lnTo>
                  <a:lnTo>
                    <a:pt x="163461" y="163410"/>
                  </a:lnTo>
                  <a:lnTo>
                    <a:pt x="170540" y="177719"/>
                  </a:lnTo>
                  <a:lnTo>
                    <a:pt x="176866" y="182274"/>
                  </a:lnTo>
                  <a:lnTo>
                    <a:pt x="193757" y="187335"/>
                  </a:lnTo>
                  <a:lnTo>
                    <a:pt x="211126" y="184654"/>
                  </a:lnTo>
                  <a:lnTo>
                    <a:pt x="234033" y="172748"/>
                  </a:lnTo>
                  <a:lnTo>
                    <a:pt x="241970" y="166459"/>
                  </a:lnTo>
                  <a:lnTo>
                    <a:pt x="236252" y="169828"/>
                  </a:lnTo>
                  <a:lnTo>
                    <a:pt x="229396" y="179954"/>
                  </a:lnTo>
                  <a:lnTo>
                    <a:pt x="226274" y="186538"/>
                  </a:lnTo>
                  <a:lnTo>
                    <a:pt x="225270" y="201250"/>
                  </a:lnTo>
                  <a:lnTo>
                    <a:pt x="226296" y="209056"/>
                  </a:lnTo>
                  <a:lnTo>
                    <a:pt x="230679" y="215185"/>
                  </a:lnTo>
                  <a:lnTo>
                    <a:pt x="245410" y="224460"/>
                  </a:lnTo>
                  <a:lnTo>
                    <a:pt x="278914" y="230463"/>
                  </a:lnTo>
                  <a:lnTo>
                    <a:pt x="302290" y="224470"/>
                  </a:lnTo>
                  <a:lnTo>
                    <a:pt x="353165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167275" y="4104222"/>
              <a:ext cx="211885" cy="355861"/>
            </a:xfrm>
            <a:custGeom>
              <a:avLst/>
              <a:gdLst/>
              <a:ahLst/>
              <a:cxnLst/>
              <a:rect l="0" t="0" r="0" b="0"/>
              <a:pathLst>
                <a:path w="211885" h="355861">
                  <a:moveTo>
                    <a:pt x="83306" y="31339"/>
                  </a:moveTo>
                  <a:lnTo>
                    <a:pt x="74472" y="40174"/>
                  </a:lnTo>
                  <a:lnTo>
                    <a:pt x="11052" y="80173"/>
                  </a:lnTo>
                  <a:lnTo>
                    <a:pt x="4626" y="86084"/>
                  </a:lnTo>
                  <a:lnTo>
                    <a:pt x="1267" y="93724"/>
                  </a:lnTo>
                  <a:lnTo>
                    <a:pt x="0" y="112074"/>
                  </a:lnTo>
                  <a:lnTo>
                    <a:pt x="4984" y="127626"/>
                  </a:lnTo>
                  <a:lnTo>
                    <a:pt x="34195" y="164178"/>
                  </a:lnTo>
                  <a:lnTo>
                    <a:pt x="46378" y="176979"/>
                  </a:lnTo>
                  <a:lnTo>
                    <a:pt x="49442" y="184831"/>
                  </a:lnTo>
                  <a:lnTo>
                    <a:pt x="50381" y="203416"/>
                  </a:lnTo>
                  <a:lnTo>
                    <a:pt x="46563" y="210777"/>
                  </a:lnTo>
                  <a:lnTo>
                    <a:pt x="32459" y="221420"/>
                  </a:lnTo>
                  <a:lnTo>
                    <a:pt x="25370" y="222779"/>
                  </a:lnTo>
                  <a:lnTo>
                    <a:pt x="18794" y="221836"/>
                  </a:lnTo>
                  <a:lnTo>
                    <a:pt x="12562" y="219358"/>
                  </a:lnTo>
                  <a:lnTo>
                    <a:pt x="9331" y="214007"/>
                  </a:lnTo>
                  <a:lnTo>
                    <a:pt x="8207" y="198201"/>
                  </a:lnTo>
                  <a:lnTo>
                    <a:pt x="13255" y="183779"/>
                  </a:lnTo>
                  <a:lnTo>
                    <a:pt x="53909" y="122650"/>
                  </a:lnTo>
                  <a:lnTo>
                    <a:pt x="108497" y="64610"/>
                  </a:lnTo>
                  <a:lnTo>
                    <a:pt x="167297" y="12247"/>
                  </a:lnTo>
                  <a:lnTo>
                    <a:pt x="183506" y="973"/>
                  </a:lnTo>
                  <a:lnTo>
                    <a:pt x="188013" y="0"/>
                  </a:lnTo>
                  <a:lnTo>
                    <a:pt x="190093" y="2125"/>
                  </a:lnTo>
                  <a:lnTo>
                    <a:pt x="190556" y="6315"/>
                  </a:lnTo>
                  <a:lnTo>
                    <a:pt x="182372" y="29883"/>
                  </a:lnTo>
                  <a:lnTo>
                    <a:pt x="145172" y="92719"/>
                  </a:lnTo>
                  <a:lnTo>
                    <a:pt x="122699" y="154543"/>
                  </a:lnTo>
                  <a:lnTo>
                    <a:pt x="123437" y="163401"/>
                  </a:lnTo>
                  <a:lnTo>
                    <a:pt x="131653" y="180640"/>
                  </a:lnTo>
                  <a:lnTo>
                    <a:pt x="144550" y="192617"/>
                  </a:lnTo>
                  <a:lnTo>
                    <a:pt x="169871" y="204557"/>
                  </a:lnTo>
                  <a:lnTo>
                    <a:pt x="188348" y="212800"/>
                  </a:lnTo>
                  <a:lnTo>
                    <a:pt x="202724" y="225709"/>
                  </a:lnTo>
                  <a:lnTo>
                    <a:pt x="210346" y="245623"/>
                  </a:lnTo>
                  <a:lnTo>
                    <a:pt x="211884" y="268034"/>
                  </a:lnTo>
                  <a:lnTo>
                    <a:pt x="206404" y="287240"/>
                  </a:lnTo>
                  <a:lnTo>
                    <a:pt x="192923" y="309230"/>
                  </a:lnTo>
                  <a:lnTo>
                    <a:pt x="165158" y="338020"/>
                  </a:lnTo>
                  <a:lnTo>
                    <a:pt x="133233" y="3558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0262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122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Group 19"/>
          <p:cNvGrpSpPr/>
          <p:nvPr/>
        </p:nvGrpSpPr>
        <p:grpSpPr>
          <a:xfrm>
            <a:off x="4796279" y="1813989"/>
            <a:ext cx="2875729" cy="628352"/>
            <a:chOff x="4796279" y="1813989"/>
            <a:chExt cx="2875729" cy="628352"/>
          </a:xfrm>
        </p:grpSpPr>
        <p:sp>
          <p:nvSpPr>
            <p:cNvPr id="3" name="Freeform 2"/>
            <p:cNvSpPr/>
            <p:nvPr/>
          </p:nvSpPr>
          <p:spPr>
            <a:xfrm>
              <a:off x="4796279" y="2030336"/>
              <a:ext cx="112375" cy="220069"/>
            </a:xfrm>
            <a:custGeom>
              <a:avLst/>
              <a:gdLst/>
              <a:ahLst/>
              <a:cxnLst/>
              <a:rect l="0" t="0" r="0" b="0"/>
              <a:pathLst>
                <a:path w="112375" h="220069">
                  <a:moveTo>
                    <a:pt x="71534" y="0"/>
                  </a:moveTo>
                  <a:lnTo>
                    <a:pt x="58282" y="4417"/>
                  </a:lnTo>
                  <a:lnTo>
                    <a:pt x="36789" y="29251"/>
                  </a:lnTo>
                  <a:lnTo>
                    <a:pt x="12245" y="89570"/>
                  </a:lnTo>
                  <a:lnTo>
                    <a:pt x="0" y="144905"/>
                  </a:lnTo>
                  <a:lnTo>
                    <a:pt x="1725" y="204290"/>
                  </a:lnTo>
                  <a:lnTo>
                    <a:pt x="7428" y="212932"/>
                  </a:lnTo>
                  <a:lnTo>
                    <a:pt x="15853" y="217768"/>
                  </a:lnTo>
                  <a:lnTo>
                    <a:pt x="26092" y="220068"/>
                  </a:lnTo>
                  <a:lnTo>
                    <a:pt x="34768" y="219752"/>
                  </a:lnTo>
                  <a:lnTo>
                    <a:pt x="49338" y="214470"/>
                  </a:lnTo>
                  <a:lnTo>
                    <a:pt x="72354" y="192266"/>
                  </a:lnTo>
                  <a:lnTo>
                    <a:pt x="87906" y="166682"/>
                  </a:lnTo>
                  <a:lnTo>
                    <a:pt x="107325" y="109353"/>
                  </a:lnTo>
                  <a:lnTo>
                    <a:pt x="112374" y="55206"/>
                  </a:lnTo>
                  <a:lnTo>
                    <a:pt x="108571" y="11008"/>
                  </a:lnTo>
                  <a:lnTo>
                    <a:pt x="104546" y="7338"/>
                  </a:lnTo>
                  <a:lnTo>
                    <a:pt x="99090" y="7666"/>
                  </a:lnTo>
                  <a:lnTo>
                    <a:pt x="92678" y="10658"/>
                  </a:lnTo>
                  <a:lnTo>
                    <a:pt x="83089" y="26310"/>
                  </a:lnTo>
                  <a:lnTo>
                    <a:pt x="71534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4956528" y="2080262"/>
              <a:ext cx="102670" cy="133138"/>
            </a:xfrm>
            <a:custGeom>
              <a:avLst/>
              <a:gdLst/>
              <a:ahLst/>
              <a:cxnLst/>
              <a:rect l="0" t="0" r="0" b="0"/>
              <a:pathLst>
                <a:path w="102670" h="133138">
                  <a:moveTo>
                    <a:pt x="27780" y="0"/>
                  </a:moveTo>
                  <a:lnTo>
                    <a:pt x="13587" y="55848"/>
                  </a:lnTo>
                  <a:lnTo>
                    <a:pt x="0" y="99537"/>
                  </a:lnTo>
                  <a:lnTo>
                    <a:pt x="939" y="102416"/>
                  </a:lnTo>
                  <a:lnTo>
                    <a:pt x="4339" y="101561"/>
                  </a:lnTo>
                  <a:lnTo>
                    <a:pt x="15513" y="92291"/>
                  </a:lnTo>
                  <a:lnTo>
                    <a:pt x="53319" y="50209"/>
                  </a:lnTo>
                  <a:lnTo>
                    <a:pt x="61448" y="45492"/>
                  </a:lnTo>
                  <a:lnTo>
                    <a:pt x="77877" y="42716"/>
                  </a:lnTo>
                  <a:lnTo>
                    <a:pt x="84292" y="45120"/>
                  </a:lnTo>
                  <a:lnTo>
                    <a:pt x="93885" y="55187"/>
                  </a:lnTo>
                  <a:lnTo>
                    <a:pt x="100067" y="85283"/>
                  </a:lnTo>
                  <a:lnTo>
                    <a:pt x="102669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135888" y="1913841"/>
              <a:ext cx="281115" cy="528500"/>
            </a:xfrm>
            <a:custGeom>
              <a:avLst/>
              <a:gdLst/>
              <a:ahLst/>
              <a:cxnLst/>
              <a:rect l="0" t="0" r="0" b="0"/>
              <a:pathLst>
                <a:path w="281115" h="528500">
                  <a:moveTo>
                    <a:pt x="48125" y="0"/>
                  </a:moveTo>
                  <a:lnTo>
                    <a:pt x="48125" y="17669"/>
                  </a:lnTo>
                  <a:lnTo>
                    <a:pt x="25901" y="74020"/>
                  </a:lnTo>
                  <a:lnTo>
                    <a:pt x="10579" y="130249"/>
                  </a:lnTo>
                  <a:lnTo>
                    <a:pt x="2637" y="185822"/>
                  </a:lnTo>
                  <a:lnTo>
                    <a:pt x="0" y="235007"/>
                  </a:lnTo>
                  <a:lnTo>
                    <a:pt x="3006" y="255151"/>
                  </a:lnTo>
                  <a:lnTo>
                    <a:pt x="6951" y="260708"/>
                  </a:lnTo>
                  <a:lnTo>
                    <a:pt x="12354" y="263487"/>
                  </a:lnTo>
                  <a:lnTo>
                    <a:pt x="25755" y="264111"/>
                  </a:lnTo>
                  <a:lnTo>
                    <a:pt x="40956" y="261306"/>
                  </a:lnTo>
                  <a:lnTo>
                    <a:pt x="60691" y="250111"/>
                  </a:lnTo>
                  <a:lnTo>
                    <a:pt x="111886" y="202419"/>
                  </a:lnTo>
                  <a:lnTo>
                    <a:pt x="128552" y="176984"/>
                  </a:lnTo>
                  <a:lnTo>
                    <a:pt x="132254" y="175312"/>
                  </a:lnTo>
                  <a:lnTo>
                    <a:pt x="134721" y="178821"/>
                  </a:lnTo>
                  <a:lnTo>
                    <a:pt x="136539" y="193197"/>
                  </a:lnTo>
                  <a:lnTo>
                    <a:pt x="132203" y="237646"/>
                  </a:lnTo>
                  <a:lnTo>
                    <a:pt x="134688" y="246264"/>
                  </a:lnTo>
                  <a:lnTo>
                    <a:pt x="144844" y="260770"/>
                  </a:lnTo>
                  <a:lnTo>
                    <a:pt x="151436" y="262605"/>
                  </a:lnTo>
                  <a:lnTo>
                    <a:pt x="158604" y="261054"/>
                  </a:lnTo>
                  <a:lnTo>
                    <a:pt x="181945" y="245619"/>
                  </a:lnTo>
                  <a:lnTo>
                    <a:pt x="210264" y="219972"/>
                  </a:lnTo>
                  <a:lnTo>
                    <a:pt x="215390" y="219688"/>
                  </a:lnTo>
                  <a:lnTo>
                    <a:pt x="219731" y="223198"/>
                  </a:lnTo>
                  <a:lnTo>
                    <a:pt x="223550" y="229235"/>
                  </a:lnTo>
                  <a:lnTo>
                    <a:pt x="228925" y="255402"/>
                  </a:lnTo>
                  <a:lnTo>
                    <a:pt x="221839" y="310739"/>
                  </a:lnTo>
                  <a:lnTo>
                    <a:pt x="211569" y="363917"/>
                  </a:lnTo>
                  <a:lnTo>
                    <a:pt x="197877" y="423717"/>
                  </a:lnTo>
                  <a:lnTo>
                    <a:pt x="184032" y="479761"/>
                  </a:lnTo>
                  <a:lnTo>
                    <a:pt x="174789" y="511257"/>
                  </a:lnTo>
                  <a:lnTo>
                    <a:pt x="165749" y="526475"/>
                  </a:lnTo>
                  <a:lnTo>
                    <a:pt x="160750" y="528499"/>
                  </a:lnTo>
                  <a:lnTo>
                    <a:pt x="155568" y="527075"/>
                  </a:lnTo>
                  <a:lnTo>
                    <a:pt x="150264" y="523352"/>
                  </a:lnTo>
                  <a:lnTo>
                    <a:pt x="141906" y="506887"/>
                  </a:lnTo>
                  <a:lnTo>
                    <a:pt x="134467" y="469162"/>
                  </a:lnTo>
                  <a:lnTo>
                    <a:pt x="131954" y="411134"/>
                  </a:lnTo>
                  <a:lnTo>
                    <a:pt x="144771" y="369086"/>
                  </a:lnTo>
                  <a:lnTo>
                    <a:pt x="161718" y="340602"/>
                  </a:lnTo>
                  <a:lnTo>
                    <a:pt x="206701" y="302769"/>
                  </a:lnTo>
                  <a:lnTo>
                    <a:pt x="269276" y="271093"/>
                  </a:lnTo>
                  <a:lnTo>
                    <a:pt x="281114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5724881" y="2059891"/>
              <a:ext cx="141459" cy="183254"/>
            </a:xfrm>
            <a:custGeom>
              <a:avLst/>
              <a:gdLst/>
              <a:ahLst/>
              <a:cxnLst/>
              <a:rect l="0" t="0" r="0" b="0"/>
              <a:pathLst>
                <a:path w="141459" h="183254">
                  <a:moveTo>
                    <a:pt x="0" y="28692"/>
                  </a:moveTo>
                  <a:lnTo>
                    <a:pt x="0" y="91183"/>
                  </a:lnTo>
                  <a:lnTo>
                    <a:pt x="4418" y="152206"/>
                  </a:lnTo>
                  <a:lnTo>
                    <a:pt x="11518" y="171729"/>
                  </a:lnTo>
                  <a:lnTo>
                    <a:pt x="16000" y="179523"/>
                  </a:lnTo>
                  <a:lnTo>
                    <a:pt x="21761" y="182871"/>
                  </a:lnTo>
                  <a:lnTo>
                    <a:pt x="28376" y="183253"/>
                  </a:lnTo>
                  <a:lnTo>
                    <a:pt x="35559" y="181659"/>
                  </a:lnTo>
                  <a:lnTo>
                    <a:pt x="48472" y="170026"/>
                  </a:lnTo>
                  <a:lnTo>
                    <a:pt x="71829" y="128007"/>
                  </a:lnTo>
                  <a:lnTo>
                    <a:pt x="90763" y="73057"/>
                  </a:lnTo>
                  <a:lnTo>
                    <a:pt x="114692" y="14027"/>
                  </a:lnTo>
                  <a:lnTo>
                    <a:pt x="118067" y="5047"/>
                  </a:lnTo>
                  <a:lnTo>
                    <a:pt x="122166" y="910"/>
                  </a:lnTo>
                  <a:lnTo>
                    <a:pt x="126747" y="0"/>
                  </a:lnTo>
                  <a:lnTo>
                    <a:pt x="141458" y="37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5879958" y="2056074"/>
              <a:ext cx="68610" cy="168917"/>
            </a:xfrm>
            <a:custGeom>
              <a:avLst/>
              <a:gdLst/>
              <a:ahLst/>
              <a:cxnLst/>
              <a:rect l="0" t="0" r="0" b="0"/>
              <a:pathLst>
                <a:path w="68610" h="168917">
                  <a:moveTo>
                    <a:pt x="27986" y="7546"/>
                  </a:moveTo>
                  <a:lnTo>
                    <a:pt x="8075" y="64336"/>
                  </a:lnTo>
                  <a:lnTo>
                    <a:pt x="0" y="107583"/>
                  </a:lnTo>
                  <a:lnTo>
                    <a:pt x="3566" y="143717"/>
                  </a:lnTo>
                  <a:lnTo>
                    <a:pt x="11277" y="163296"/>
                  </a:lnTo>
                  <a:lnTo>
                    <a:pt x="16847" y="167778"/>
                  </a:lnTo>
                  <a:lnTo>
                    <a:pt x="23334" y="168916"/>
                  </a:lnTo>
                  <a:lnTo>
                    <a:pt x="30432" y="167826"/>
                  </a:lnTo>
                  <a:lnTo>
                    <a:pt x="43250" y="159218"/>
                  </a:lnTo>
                  <a:lnTo>
                    <a:pt x="54186" y="146147"/>
                  </a:lnTo>
                  <a:lnTo>
                    <a:pt x="62128" y="131092"/>
                  </a:lnTo>
                  <a:lnTo>
                    <a:pt x="68609" y="72486"/>
                  </a:lnTo>
                  <a:lnTo>
                    <a:pt x="64980" y="22737"/>
                  </a:lnTo>
                  <a:lnTo>
                    <a:pt x="60970" y="13975"/>
                  </a:lnTo>
                  <a:lnTo>
                    <a:pt x="49117" y="1774"/>
                  </a:lnTo>
                  <a:lnTo>
                    <a:pt x="42998" y="0"/>
                  </a:lnTo>
                  <a:lnTo>
                    <a:pt x="37070" y="666"/>
                  </a:lnTo>
                  <a:lnTo>
                    <a:pt x="31268" y="2959"/>
                  </a:lnTo>
                  <a:lnTo>
                    <a:pt x="28325" y="7262"/>
                  </a:lnTo>
                  <a:lnTo>
                    <a:pt x="27521" y="19439"/>
                  </a:lnTo>
                  <a:lnTo>
                    <a:pt x="28601" y="23796"/>
                  </a:lnTo>
                  <a:lnTo>
                    <a:pt x="30245" y="26700"/>
                  </a:lnTo>
                  <a:lnTo>
                    <a:pt x="36307" y="325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5999476" y="2096904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0"/>
                  </a:moveTo>
                  <a:lnTo>
                    <a:pt x="14393" y="60848"/>
                  </a:lnTo>
                  <a:lnTo>
                    <a:pt x="13510" y="92302"/>
                  </a:lnTo>
                  <a:lnTo>
                    <a:pt x="11552" y="109441"/>
                  </a:lnTo>
                  <a:lnTo>
                    <a:pt x="12324" y="112717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49402" y="2022015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109725" y="2096904"/>
              <a:ext cx="214273" cy="127238"/>
            </a:xfrm>
            <a:custGeom>
              <a:avLst/>
              <a:gdLst/>
              <a:ahLst/>
              <a:cxnLst/>
              <a:rect l="0" t="0" r="0" b="0"/>
              <a:pathLst>
                <a:path w="214273" h="127238">
                  <a:moveTo>
                    <a:pt x="47851" y="0"/>
                  </a:moveTo>
                  <a:lnTo>
                    <a:pt x="31852" y="34745"/>
                  </a:lnTo>
                  <a:lnTo>
                    <a:pt x="4929" y="83339"/>
                  </a:lnTo>
                  <a:lnTo>
                    <a:pt x="0" y="112629"/>
                  </a:lnTo>
                  <a:lnTo>
                    <a:pt x="3006" y="119465"/>
                  </a:lnTo>
                  <a:lnTo>
                    <a:pt x="8709" y="124022"/>
                  </a:lnTo>
                  <a:lnTo>
                    <a:pt x="16209" y="127061"/>
                  </a:lnTo>
                  <a:lnTo>
                    <a:pt x="23982" y="127237"/>
                  </a:lnTo>
                  <a:lnTo>
                    <a:pt x="40016" y="122502"/>
                  </a:lnTo>
                  <a:lnTo>
                    <a:pt x="78734" y="99183"/>
                  </a:lnTo>
                  <a:lnTo>
                    <a:pt x="136567" y="36389"/>
                  </a:lnTo>
                  <a:lnTo>
                    <a:pt x="148821" y="15097"/>
                  </a:lnTo>
                  <a:lnTo>
                    <a:pt x="148448" y="11914"/>
                  </a:lnTo>
                  <a:lnTo>
                    <a:pt x="145427" y="11641"/>
                  </a:lnTo>
                  <a:lnTo>
                    <a:pt x="140638" y="13308"/>
                  </a:lnTo>
                  <a:lnTo>
                    <a:pt x="130387" y="25022"/>
                  </a:lnTo>
                  <a:lnTo>
                    <a:pt x="113156" y="58259"/>
                  </a:lnTo>
                  <a:lnTo>
                    <a:pt x="111701" y="74895"/>
                  </a:lnTo>
                  <a:lnTo>
                    <a:pt x="115060" y="90609"/>
                  </a:lnTo>
                  <a:lnTo>
                    <a:pt x="122717" y="103757"/>
                  </a:lnTo>
                  <a:lnTo>
                    <a:pt x="137215" y="113299"/>
                  </a:lnTo>
                  <a:lnTo>
                    <a:pt x="155061" y="118773"/>
                  </a:lnTo>
                  <a:lnTo>
                    <a:pt x="180702" y="116656"/>
                  </a:lnTo>
                  <a:lnTo>
                    <a:pt x="214272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39573" y="2038657"/>
              <a:ext cx="108945" cy="153362"/>
            </a:xfrm>
            <a:custGeom>
              <a:avLst/>
              <a:gdLst/>
              <a:ahLst/>
              <a:cxnLst/>
              <a:rect l="0" t="0" r="0" b="0"/>
              <a:pathLst>
                <a:path w="108945" h="153362">
                  <a:moveTo>
                    <a:pt x="67339" y="0"/>
                  </a:moveTo>
                  <a:lnTo>
                    <a:pt x="25684" y="30235"/>
                  </a:lnTo>
                  <a:lnTo>
                    <a:pt x="8050" y="58782"/>
                  </a:lnTo>
                  <a:lnTo>
                    <a:pt x="0" y="83140"/>
                  </a:lnTo>
                  <a:lnTo>
                    <a:pt x="737" y="106909"/>
                  </a:lnTo>
                  <a:lnTo>
                    <a:pt x="8152" y="127952"/>
                  </a:lnTo>
                  <a:lnTo>
                    <a:pt x="20693" y="143468"/>
                  </a:lnTo>
                  <a:lnTo>
                    <a:pt x="40444" y="151597"/>
                  </a:lnTo>
                  <a:lnTo>
                    <a:pt x="63707" y="153361"/>
                  </a:lnTo>
                  <a:lnTo>
                    <a:pt x="108944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52673" y="2074520"/>
              <a:ext cx="237156" cy="113917"/>
            </a:xfrm>
            <a:custGeom>
              <a:avLst/>
              <a:gdLst/>
              <a:ahLst/>
              <a:cxnLst/>
              <a:rect l="0" t="0" r="0" b="0"/>
              <a:pathLst>
                <a:path w="237156" h="113917">
                  <a:moveTo>
                    <a:pt x="37450" y="5742"/>
                  </a:moveTo>
                  <a:lnTo>
                    <a:pt x="9869" y="33323"/>
                  </a:lnTo>
                  <a:lnTo>
                    <a:pt x="2077" y="50976"/>
                  </a:lnTo>
                  <a:lnTo>
                    <a:pt x="0" y="60861"/>
                  </a:lnTo>
                  <a:lnTo>
                    <a:pt x="2622" y="81707"/>
                  </a:lnTo>
                  <a:lnTo>
                    <a:pt x="5910" y="92443"/>
                  </a:lnTo>
                  <a:lnTo>
                    <a:pt x="10876" y="98676"/>
                  </a:lnTo>
                  <a:lnTo>
                    <a:pt x="16960" y="101907"/>
                  </a:lnTo>
                  <a:lnTo>
                    <a:pt x="23790" y="103136"/>
                  </a:lnTo>
                  <a:lnTo>
                    <a:pt x="30193" y="101182"/>
                  </a:lnTo>
                  <a:lnTo>
                    <a:pt x="42237" y="91614"/>
                  </a:lnTo>
                  <a:lnTo>
                    <a:pt x="63832" y="66216"/>
                  </a:lnTo>
                  <a:lnTo>
                    <a:pt x="72289" y="45872"/>
                  </a:lnTo>
                  <a:lnTo>
                    <a:pt x="78163" y="0"/>
                  </a:lnTo>
                  <a:lnTo>
                    <a:pt x="80640" y="15546"/>
                  </a:lnTo>
                  <a:lnTo>
                    <a:pt x="87772" y="27358"/>
                  </a:lnTo>
                  <a:lnTo>
                    <a:pt x="99571" y="36306"/>
                  </a:lnTo>
                  <a:lnTo>
                    <a:pt x="114986" y="42440"/>
                  </a:lnTo>
                  <a:lnTo>
                    <a:pt x="161336" y="51118"/>
                  </a:lnTo>
                  <a:lnTo>
                    <a:pt x="166268" y="55409"/>
                  </a:lnTo>
                  <a:lnTo>
                    <a:pt x="168632" y="61043"/>
                  </a:lnTo>
                  <a:lnTo>
                    <a:pt x="169284" y="67572"/>
                  </a:lnTo>
                  <a:lnTo>
                    <a:pt x="174938" y="79759"/>
                  </a:lnTo>
                  <a:lnTo>
                    <a:pt x="179036" y="85597"/>
                  </a:lnTo>
                  <a:lnTo>
                    <a:pt x="184541" y="87640"/>
                  </a:lnTo>
                  <a:lnTo>
                    <a:pt x="225671" y="86337"/>
                  </a:lnTo>
                  <a:lnTo>
                    <a:pt x="231349" y="89983"/>
                  </a:lnTo>
                  <a:lnTo>
                    <a:pt x="234209" y="95187"/>
                  </a:lnTo>
                  <a:lnTo>
                    <a:pt x="237155" y="113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39754" y="2071941"/>
              <a:ext cx="24965" cy="24964"/>
            </a:xfrm>
            <a:custGeom>
              <a:avLst/>
              <a:gdLst/>
              <a:ahLst/>
              <a:cxnLst/>
              <a:rect l="0" t="0" r="0" b="0"/>
              <a:pathLst>
                <a:path w="24965" h="24964">
                  <a:moveTo>
                    <a:pt x="0" y="24963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952455" y="1922162"/>
              <a:ext cx="316606" cy="282879"/>
            </a:xfrm>
            <a:custGeom>
              <a:avLst/>
              <a:gdLst/>
              <a:ahLst/>
              <a:cxnLst/>
              <a:rect l="0" t="0" r="0" b="0"/>
              <a:pathLst>
                <a:path w="316606" h="282879">
                  <a:moveTo>
                    <a:pt x="37225" y="0"/>
                  </a:moveTo>
                  <a:lnTo>
                    <a:pt x="31507" y="22703"/>
                  </a:lnTo>
                  <a:lnTo>
                    <a:pt x="24830" y="84591"/>
                  </a:lnTo>
                  <a:lnTo>
                    <a:pt x="17424" y="136525"/>
                  </a:lnTo>
                  <a:lnTo>
                    <a:pt x="9374" y="194340"/>
                  </a:lnTo>
                  <a:lnTo>
                    <a:pt x="4090" y="256722"/>
                  </a:lnTo>
                  <a:lnTo>
                    <a:pt x="0" y="278671"/>
                  </a:lnTo>
                  <a:lnTo>
                    <a:pt x="390" y="282859"/>
                  </a:lnTo>
                  <a:lnTo>
                    <a:pt x="2498" y="282878"/>
                  </a:lnTo>
                  <a:lnTo>
                    <a:pt x="5753" y="280117"/>
                  </a:lnTo>
                  <a:lnTo>
                    <a:pt x="23273" y="221588"/>
                  </a:lnTo>
                  <a:lnTo>
                    <a:pt x="31653" y="192937"/>
                  </a:lnTo>
                  <a:lnTo>
                    <a:pt x="37209" y="186872"/>
                  </a:lnTo>
                  <a:lnTo>
                    <a:pt x="53244" y="180133"/>
                  </a:lnTo>
                  <a:lnTo>
                    <a:pt x="61773" y="181110"/>
                  </a:lnTo>
                  <a:lnTo>
                    <a:pt x="78646" y="189592"/>
                  </a:lnTo>
                  <a:lnTo>
                    <a:pt x="99322" y="209961"/>
                  </a:lnTo>
                  <a:lnTo>
                    <a:pt x="106430" y="230459"/>
                  </a:lnTo>
                  <a:lnTo>
                    <a:pt x="108664" y="253130"/>
                  </a:lnTo>
                  <a:lnTo>
                    <a:pt x="106575" y="272451"/>
                  </a:lnTo>
                  <a:lnTo>
                    <a:pt x="107497" y="274090"/>
                  </a:lnTo>
                  <a:lnTo>
                    <a:pt x="159374" y="210874"/>
                  </a:lnTo>
                  <a:lnTo>
                    <a:pt x="184776" y="198597"/>
                  </a:lnTo>
                  <a:lnTo>
                    <a:pt x="215725" y="193521"/>
                  </a:lnTo>
                  <a:lnTo>
                    <a:pt x="243900" y="196435"/>
                  </a:lnTo>
                  <a:lnTo>
                    <a:pt x="258827" y="203183"/>
                  </a:lnTo>
                  <a:lnTo>
                    <a:pt x="265397" y="207571"/>
                  </a:lnTo>
                  <a:lnTo>
                    <a:pt x="267003" y="212346"/>
                  </a:lnTo>
                  <a:lnTo>
                    <a:pt x="265300" y="217378"/>
                  </a:lnTo>
                  <a:lnTo>
                    <a:pt x="261391" y="222582"/>
                  </a:lnTo>
                  <a:lnTo>
                    <a:pt x="247185" y="228364"/>
                  </a:lnTo>
                  <a:lnTo>
                    <a:pt x="238220" y="229906"/>
                  </a:lnTo>
                  <a:lnTo>
                    <a:pt x="231318" y="234632"/>
                  </a:lnTo>
                  <a:lnTo>
                    <a:pt x="221185" y="249745"/>
                  </a:lnTo>
                  <a:lnTo>
                    <a:pt x="220886" y="258028"/>
                  </a:lnTo>
                  <a:lnTo>
                    <a:pt x="227951" y="274628"/>
                  </a:lnTo>
                  <a:lnTo>
                    <a:pt x="235567" y="279240"/>
                  </a:lnTo>
                  <a:lnTo>
                    <a:pt x="256357" y="281898"/>
                  </a:lnTo>
                  <a:lnTo>
                    <a:pt x="276074" y="275067"/>
                  </a:lnTo>
                  <a:lnTo>
                    <a:pt x="293159" y="262785"/>
                  </a:lnTo>
                  <a:lnTo>
                    <a:pt x="306917" y="248081"/>
                  </a:lnTo>
                  <a:lnTo>
                    <a:pt x="314264" y="229835"/>
                  </a:lnTo>
                  <a:lnTo>
                    <a:pt x="316605" y="210323"/>
                  </a:lnTo>
                  <a:lnTo>
                    <a:pt x="314563" y="192405"/>
                  </a:lnTo>
                  <a:lnTo>
                    <a:pt x="310875" y="185593"/>
                  </a:lnTo>
                  <a:lnTo>
                    <a:pt x="299381" y="175558"/>
                  </a:lnTo>
                  <a:lnTo>
                    <a:pt x="282561" y="172948"/>
                  </a:lnTo>
                  <a:lnTo>
                    <a:pt x="266456" y="174869"/>
                  </a:lnTo>
                  <a:lnTo>
                    <a:pt x="262162" y="176676"/>
                  </a:lnTo>
                  <a:lnTo>
                    <a:pt x="253573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332589" y="1963767"/>
              <a:ext cx="131392" cy="274596"/>
            </a:xfrm>
            <a:custGeom>
              <a:avLst/>
              <a:gdLst/>
              <a:ahLst/>
              <a:cxnLst/>
              <a:rect l="0" t="0" r="0" b="0"/>
              <a:pathLst>
                <a:path w="131392" h="274596">
                  <a:moveTo>
                    <a:pt x="64823" y="0"/>
                  </a:moveTo>
                  <a:lnTo>
                    <a:pt x="47964" y="58383"/>
                  </a:lnTo>
                  <a:lnTo>
                    <a:pt x="29055" y="114772"/>
                  </a:lnTo>
                  <a:lnTo>
                    <a:pt x="7088" y="168736"/>
                  </a:lnTo>
                  <a:lnTo>
                    <a:pt x="0" y="215675"/>
                  </a:lnTo>
                  <a:lnTo>
                    <a:pt x="3961" y="237313"/>
                  </a:lnTo>
                  <a:lnTo>
                    <a:pt x="7606" y="246967"/>
                  </a:lnTo>
                  <a:lnTo>
                    <a:pt x="13735" y="254327"/>
                  </a:lnTo>
                  <a:lnTo>
                    <a:pt x="30406" y="264971"/>
                  </a:lnTo>
                  <a:lnTo>
                    <a:pt x="60583" y="271743"/>
                  </a:lnTo>
                  <a:lnTo>
                    <a:pt x="109991" y="274220"/>
                  </a:lnTo>
                  <a:lnTo>
                    <a:pt x="131391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63833" y="1922162"/>
              <a:ext cx="16643" cy="83212"/>
            </a:xfrm>
            <a:custGeom>
              <a:avLst/>
              <a:gdLst/>
              <a:ahLst/>
              <a:cxnLst/>
              <a:rect l="0" t="0" r="0" b="0"/>
              <a:pathLst>
                <a:path w="16643" h="83212">
                  <a:moveTo>
                    <a:pt x="16642" y="0"/>
                  </a:moveTo>
                  <a:lnTo>
                    <a:pt x="2249" y="61282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05438" y="1938804"/>
              <a:ext cx="66570" cy="141459"/>
            </a:xfrm>
            <a:custGeom>
              <a:avLst/>
              <a:gdLst/>
              <a:ahLst/>
              <a:cxnLst/>
              <a:rect l="0" t="0" r="0" b="0"/>
              <a:pathLst>
                <a:path w="66570" h="141459">
                  <a:moveTo>
                    <a:pt x="66569" y="0"/>
                  </a:moveTo>
                  <a:lnTo>
                    <a:pt x="41903" y="58383"/>
                  </a:lnTo>
                  <a:lnTo>
                    <a:pt x="15938" y="114772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473775" y="1813989"/>
              <a:ext cx="24965" cy="141458"/>
            </a:xfrm>
            <a:custGeom>
              <a:avLst/>
              <a:gdLst/>
              <a:ahLst/>
              <a:cxnLst/>
              <a:rect l="0" t="0" r="0" b="0"/>
              <a:pathLst>
                <a:path w="24965" h="141458">
                  <a:moveTo>
                    <a:pt x="24964" y="0"/>
                  </a:moveTo>
                  <a:lnTo>
                    <a:pt x="16489" y="55847"/>
                  </a:lnTo>
                  <a:lnTo>
                    <a:pt x="5162" y="112788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532023" y="1847273"/>
              <a:ext cx="33285" cy="141459"/>
            </a:xfrm>
            <a:custGeom>
              <a:avLst/>
              <a:gdLst/>
              <a:ahLst/>
              <a:cxnLst/>
              <a:rect l="0" t="0" r="0" b="0"/>
              <a:pathLst>
                <a:path w="33285" h="141459">
                  <a:moveTo>
                    <a:pt x="33284" y="0"/>
                  </a:moveTo>
                  <a:lnTo>
                    <a:pt x="30818" y="33740"/>
                  </a:lnTo>
                  <a:lnTo>
                    <a:pt x="18166" y="88236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1887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"/>
            <a:ext cx="7346627" cy="2818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3" name="Group 12"/>
          <p:cNvGrpSpPr/>
          <p:nvPr/>
        </p:nvGrpSpPr>
        <p:grpSpPr>
          <a:xfrm>
            <a:off x="2668250" y="3977461"/>
            <a:ext cx="3164806" cy="790501"/>
            <a:chOff x="2668250" y="3977461"/>
            <a:chExt cx="3164806" cy="790501"/>
          </a:xfrm>
        </p:grpSpPr>
        <p:sp>
          <p:nvSpPr>
            <p:cNvPr id="3" name="Freeform 2"/>
            <p:cNvSpPr/>
            <p:nvPr/>
          </p:nvSpPr>
          <p:spPr>
            <a:xfrm>
              <a:off x="2668250" y="3977461"/>
              <a:ext cx="218341" cy="584495"/>
            </a:xfrm>
            <a:custGeom>
              <a:avLst/>
              <a:gdLst/>
              <a:ahLst/>
              <a:cxnLst/>
              <a:rect l="0" t="0" r="0" b="0"/>
              <a:pathLst>
                <a:path w="218341" h="584495">
                  <a:moveTo>
                    <a:pt x="69375" y="0"/>
                  </a:moveTo>
                  <a:lnTo>
                    <a:pt x="55182" y="60660"/>
                  </a:lnTo>
                  <a:lnTo>
                    <a:pt x="46013" y="118856"/>
                  </a:lnTo>
                  <a:lnTo>
                    <a:pt x="38037" y="181274"/>
                  </a:lnTo>
                  <a:lnTo>
                    <a:pt x="30628" y="239225"/>
                  </a:lnTo>
                  <a:lnTo>
                    <a:pt x="23729" y="301144"/>
                  </a:lnTo>
                  <a:lnTo>
                    <a:pt x="8243" y="364378"/>
                  </a:lnTo>
                  <a:lnTo>
                    <a:pt x="0" y="399406"/>
                  </a:lnTo>
                  <a:lnTo>
                    <a:pt x="11" y="403106"/>
                  </a:lnTo>
                  <a:lnTo>
                    <a:pt x="1867" y="400949"/>
                  </a:lnTo>
                  <a:lnTo>
                    <a:pt x="10849" y="375828"/>
                  </a:lnTo>
                  <a:lnTo>
                    <a:pt x="24035" y="317306"/>
                  </a:lnTo>
                  <a:lnTo>
                    <a:pt x="31963" y="258993"/>
                  </a:lnTo>
                  <a:lnTo>
                    <a:pt x="46370" y="198267"/>
                  </a:lnTo>
                  <a:lnTo>
                    <a:pt x="63838" y="145214"/>
                  </a:lnTo>
                  <a:lnTo>
                    <a:pt x="84523" y="86262"/>
                  </a:lnTo>
                  <a:lnTo>
                    <a:pt x="121057" y="33552"/>
                  </a:lnTo>
                  <a:lnTo>
                    <a:pt x="144784" y="17235"/>
                  </a:lnTo>
                  <a:lnTo>
                    <a:pt x="152932" y="16113"/>
                  </a:lnTo>
                  <a:lnTo>
                    <a:pt x="169382" y="19797"/>
                  </a:lnTo>
                  <a:lnTo>
                    <a:pt x="183473" y="34995"/>
                  </a:lnTo>
                  <a:lnTo>
                    <a:pt x="203168" y="78001"/>
                  </a:lnTo>
                  <a:lnTo>
                    <a:pt x="215037" y="129676"/>
                  </a:lnTo>
                  <a:lnTo>
                    <a:pt x="218340" y="192345"/>
                  </a:lnTo>
                  <a:lnTo>
                    <a:pt x="216447" y="241595"/>
                  </a:lnTo>
                  <a:lnTo>
                    <a:pt x="210031" y="293786"/>
                  </a:lnTo>
                  <a:lnTo>
                    <a:pt x="202274" y="350240"/>
                  </a:lnTo>
                  <a:lnTo>
                    <a:pt x="194120" y="405490"/>
                  </a:lnTo>
                  <a:lnTo>
                    <a:pt x="185849" y="456994"/>
                  </a:lnTo>
                  <a:lnTo>
                    <a:pt x="174771" y="519678"/>
                  </a:lnTo>
                  <a:lnTo>
                    <a:pt x="150968" y="581344"/>
                  </a:lnTo>
                  <a:lnTo>
                    <a:pt x="147809" y="584494"/>
                  </a:lnTo>
                  <a:lnTo>
                    <a:pt x="144778" y="583820"/>
                  </a:lnTo>
                  <a:lnTo>
                    <a:pt x="138946" y="575675"/>
                  </a:lnTo>
                  <a:lnTo>
                    <a:pt x="124879" y="531138"/>
                  </a:lnTo>
                  <a:lnTo>
                    <a:pt x="119301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737625" y="4210450"/>
              <a:ext cx="133138" cy="58249"/>
            </a:xfrm>
            <a:custGeom>
              <a:avLst/>
              <a:gdLst/>
              <a:ahLst/>
              <a:cxnLst/>
              <a:rect l="0" t="0" r="0" b="0"/>
              <a:pathLst>
                <a:path w="133138" h="58249">
                  <a:moveTo>
                    <a:pt x="0" y="0"/>
                  </a:moveTo>
                  <a:lnTo>
                    <a:pt x="8835" y="8835"/>
                  </a:lnTo>
                  <a:lnTo>
                    <a:pt x="65031" y="31956"/>
                  </a:lnTo>
                  <a:lnTo>
                    <a:pt x="125680" y="55622"/>
                  </a:lnTo>
                  <a:lnTo>
                    <a:pt x="133137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958270" y="4337858"/>
              <a:ext cx="162124" cy="321930"/>
            </a:xfrm>
            <a:custGeom>
              <a:avLst/>
              <a:gdLst/>
              <a:ahLst/>
              <a:cxnLst/>
              <a:rect l="0" t="0" r="0" b="0"/>
              <a:pathLst>
                <a:path w="162124" h="321930">
                  <a:moveTo>
                    <a:pt x="12344" y="197113"/>
                  </a:moveTo>
                  <a:lnTo>
                    <a:pt x="763" y="243440"/>
                  </a:lnTo>
                  <a:lnTo>
                    <a:pt x="0" y="244640"/>
                  </a:lnTo>
                  <a:lnTo>
                    <a:pt x="10191" y="189700"/>
                  </a:lnTo>
                  <a:lnTo>
                    <a:pt x="23253" y="137950"/>
                  </a:lnTo>
                  <a:lnTo>
                    <a:pt x="38948" y="83211"/>
                  </a:lnTo>
                  <a:lnTo>
                    <a:pt x="51877" y="36375"/>
                  </a:lnTo>
                  <a:lnTo>
                    <a:pt x="71278" y="7400"/>
                  </a:lnTo>
                  <a:lnTo>
                    <a:pt x="76597" y="1295"/>
                  </a:lnTo>
                  <a:lnTo>
                    <a:pt x="82916" y="0"/>
                  </a:lnTo>
                  <a:lnTo>
                    <a:pt x="89903" y="1910"/>
                  </a:lnTo>
                  <a:lnTo>
                    <a:pt x="97334" y="5956"/>
                  </a:lnTo>
                  <a:lnTo>
                    <a:pt x="108057" y="22780"/>
                  </a:lnTo>
                  <a:lnTo>
                    <a:pt x="124595" y="77899"/>
                  </a:lnTo>
                  <a:lnTo>
                    <a:pt x="132698" y="133326"/>
                  </a:lnTo>
                  <a:lnTo>
                    <a:pt x="136572" y="195380"/>
                  </a:lnTo>
                  <a:lnTo>
                    <a:pt x="138007" y="251434"/>
                  </a:lnTo>
                  <a:lnTo>
                    <a:pt x="151346" y="307887"/>
                  </a:lnTo>
                  <a:lnTo>
                    <a:pt x="162123" y="321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35772" y="4277694"/>
              <a:ext cx="548937" cy="352761"/>
            </a:xfrm>
            <a:custGeom>
              <a:avLst/>
              <a:gdLst/>
              <a:ahLst/>
              <a:cxnLst/>
              <a:rect l="0" t="0" r="0" b="0"/>
              <a:pathLst>
                <a:path w="548937" h="352761">
                  <a:moveTo>
                    <a:pt x="109437" y="232314"/>
                  </a:moveTo>
                  <a:lnTo>
                    <a:pt x="118272" y="223479"/>
                  </a:lnTo>
                  <a:lnTo>
                    <a:pt x="119025" y="219028"/>
                  </a:lnTo>
                  <a:lnTo>
                    <a:pt x="117678" y="214211"/>
                  </a:lnTo>
                  <a:lnTo>
                    <a:pt x="114931" y="209151"/>
                  </a:lnTo>
                  <a:lnTo>
                    <a:pt x="104482" y="201063"/>
                  </a:lnTo>
                  <a:lnTo>
                    <a:pt x="97813" y="197612"/>
                  </a:lnTo>
                  <a:lnTo>
                    <a:pt x="80540" y="196242"/>
                  </a:lnTo>
                  <a:lnTo>
                    <a:pt x="70757" y="197172"/>
                  </a:lnTo>
                  <a:lnTo>
                    <a:pt x="52490" y="205601"/>
                  </a:lnTo>
                  <a:lnTo>
                    <a:pt x="35125" y="220442"/>
                  </a:lnTo>
                  <a:lnTo>
                    <a:pt x="11605" y="254787"/>
                  </a:lnTo>
                  <a:lnTo>
                    <a:pt x="1853" y="280825"/>
                  </a:lnTo>
                  <a:lnTo>
                    <a:pt x="0" y="317057"/>
                  </a:lnTo>
                  <a:lnTo>
                    <a:pt x="5633" y="335005"/>
                  </a:lnTo>
                  <a:lnTo>
                    <a:pt x="9724" y="342380"/>
                  </a:lnTo>
                  <a:lnTo>
                    <a:pt x="16149" y="347297"/>
                  </a:lnTo>
                  <a:lnTo>
                    <a:pt x="33150" y="352760"/>
                  </a:lnTo>
                  <a:lnTo>
                    <a:pt x="41013" y="352368"/>
                  </a:lnTo>
                  <a:lnTo>
                    <a:pt x="54679" y="347000"/>
                  </a:lnTo>
                  <a:lnTo>
                    <a:pt x="72769" y="333583"/>
                  </a:lnTo>
                  <a:lnTo>
                    <a:pt x="106610" y="289955"/>
                  </a:lnTo>
                  <a:lnTo>
                    <a:pt x="127807" y="237359"/>
                  </a:lnTo>
                  <a:lnTo>
                    <a:pt x="153119" y="176580"/>
                  </a:lnTo>
                  <a:lnTo>
                    <a:pt x="166998" y="123541"/>
                  </a:lnTo>
                  <a:lnTo>
                    <a:pt x="180538" y="61363"/>
                  </a:lnTo>
                  <a:lnTo>
                    <a:pt x="187863" y="339"/>
                  </a:lnTo>
                  <a:lnTo>
                    <a:pt x="185760" y="0"/>
                  </a:lnTo>
                  <a:lnTo>
                    <a:pt x="178491" y="7022"/>
                  </a:lnTo>
                  <a:lnTo>
                    <a:pt x="169097" y="19388"/>
                  </a:lnTo>
                  <a:lnTo>
                    <a:pt x="151593" y="73661"/>
                  </a:lnTo>
                  <a:lnTo>
                    <a:pt x="137246" y="135334"/>
                  </a:lnTo>
                  <a:lnTo>
                    <a:pt x="127732" y="193130"/>
                  </a:lnTo>
                  <a:lnTo>
                    <a:pt x="119710" y="253841"/>
                  </a:lnTo>
                  <a:lnTo>
                    <a:pt x="122561" y="307655"/>
                  </a:lnTo>
                  <a:lnTo>
                    <a:pt x="126507" y="313977"/>
                  </a:lnTo>
                  <a:lnTo>
                    <a:pt x="131912" y="316341"/>
                  </a:lnTo>
                  <a:lnTo>
                    <a:pt x="138289" y="316069"/>
                  </a:lnTo>
                  <a:lnTo>
                    <a:pt x="152770" y="308370"/>
                  </a:lnTo>
                  <a:lnTo>
                    <a:pt x="166603" y="295703"/>
                  </a:lnTo>
                  <a:lnTo>
                    <a:pt x="211161" y="234937"/>
                  </a:lnTo>
                  <a:lnTo>
                    <a:pt x="234807" y="216963"/>
                  </a:lnTo>
                  <a:lnTo>
                    <a:pt x="251141" y="214088"/>
                  </a:lnTo>
                  <a:lnTo>
                    <a:pt x="259380" y="214616"/>
                  </a:lnTo>
                  <a:lnTo>
                    <a:pt x="273465" y="222600"/>
                  </a:lnTo>
                  <a:lnTo>
                    <a:pt x="279810" y="228611"/>
                  </a:lnTo>
                  <a:lnTo>
                    <a:pt x="286860" y="247619"/>
                  </a:lnTo>
                  <a:lnTo>
                    <a:pt x="290832" y="309048"/>
                  </a:lnTo>
                  <a:lnTo>
                    <a:pt x="287753" y="329288"/>
                  </a:lnTo>
                  <a:lnTo>
                    <a:pt x="288410" y="333021"/>
                  </a:lnTo>
                  <a:lnTo>
                    <a:pt x="290698" y="332736"/>
                  </a:lnTo>
                  <a:lnTo>
                    <a:pt x="330661" y="289181"/>
                  </a:lnTo>
                  <a:lnTo>
                    <a:pt x="375075" y="271694"/>
                  </a:lnTo>
                  <a:lnTo>
                    <a:pt x="437163" y="266134"/>
                  </a:lnTo>
                  <a:lnTo>
                    <a:pt x="443491" y="269653"/>
                  </a:lnTo>
                  <a:lnTo>
                    <a:pt x="446785" y="275698"/>
                  </a:lnTo>
                  <a:lnTo>
                    <a:pt x="448057" y="283426"/>
                  </a:lnTo>
                  <a:lnTo>
                    <a:pt x="448905" y="284880"/>
                  </a:lnTo>
                  <a:lnTo>
                    <a:pt x="449846" y="276633"/>
                  </a:lnTo>
                  <a:lnTo>
                    <a:pt x="448248" y="274804"/>
                  </a:lnTo>
                  <a:lnTo>
                    <a:pt x="445334" y="275434"/>
                  </a:lnTo>
                  <a:lnTo>
                    <a:pt x="441542" y="277703"/>
                  </a:lnTo>
                  <a:lnTo>
                    <a:pt x="437329" y="290086"/>
                  </a:lnTo>
                  <a:lnTo>
                    <a:pt x="436381" y="306992"/>
                  </a:lnTo>
                  <a:lnTo>
                    <a:pt x="439041" y="323751"/>
                  </a:lnTo>
                  <a:lnTo>
                    <a:pt x="443818" y="330255"/>
                  </a:lnTo>
                  <a:lnTo>
                    <a:pt x="458989" y="339946"/>
                  </a:lnTo>
                  <a:lnTo>
                    <a:pt x="475593" y="342404"/>
                  </a:lnTo>
                  <a:lnTo>
                    <a:pt x="483904" y="341766"/>
                  </a:lnTo>
                  <a:lnTo>
                    <a:pt x="500535" y="333659"/>
                  </a:lnTo>
                  <a:lnTo>
                    <a:pt x="529395" y="310272"/>
                  </a:lnTo>
                  <a:lnTo>
                    <a:pt x="542775" y="289005"/>
                  </a:lnTo>
                  <a:lnTo>
                    <a:pt x="548936" y="250327"/>
                  </a:lnTo>
                  <a:lnTo>
                    <a:pt x="548154" y="218954"/>
                  </a:lnTo>
                  <a:lnTo>
                    <a:pt x="541418" y="200489"/>
                  </a:lnTo>
                  <a:lnTo>
                    <a:pt x="529795" y="187967"/>
                  </a:lnTo>
                  <a:lnTo>
                    <a:pt x="522812" y="183334"/>
                  </a:lnTo>
                  <a:lnTo>
                    <a:pt x="507657" y="180651"/>
                  </a:lnTo>
                  <a:lnTo>
                    <a:pt x="499733" y="181230"/>
                  </a:lnTo>
                  <a:lnTo>
                    <a:pt x="497224" y="183465"/>
                  </a:lnTo>
                  <a:lnTo>
                    <a:pt x="498324" y="186804"/>
                  </a:lnTo>
                  <a:lnTo>
                    <a:pt x="501832" y="190879"/>
                  </a:lnTo>
                  <a:lnTo>
                    <a:pt x="515591" y="195408"/>
                  </a:lnTo>
                  <a:lnTo>
                    <a:pt x="542131" y="1990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32444" y="4418477"/>
              <a:ext cx="103560" cy="318012"/>
            </a:xfrm>
            <a:custGeom>
              <a:avLst/>
              <a:gdLst/>
              <a:ahLst/>
              <a:cxnLst/>
              <a:rect l="0" t="0" r="0" b="0"/>
              <a:pathLst>
                <a:path w="103560" h="318012">
                  <a:moveTo>
                    <a:pt x="36991" y="116494"/>
                  </a:moveTo>
                  <a:lnTo>
                    <a:pt x="36991" y="171656"/>
                  </a:lnTo>
                  <a:lnTo>
                    <a:pt x="27939" y="229752"/>
                  </a:lnTo>
                  <a:lnTo>
                    <a:pt x="9211" y="291047"/>
                  </a:lnTo>
                  <a:lnTo>
                    <a:pt x="0" y="318011"/>
                  </a:lnTo>
                  <a:lnTo>
                    <a:pt x="9903" y="263655"/>
                  </a:lnTo>
                  <a:lnTo>
                    <a:pt x="27625" y="201220"/>
                  </a:lnTo>
                  <a:lnTo>
                    <a:pt x="47275" y="142022"/>
                  </a:lnTo>
                  <a:lnTo>
                    <a:pt x="66664" y="86058"/>
                  </a:lnTo>
                  <a:lnTo>
                    <a:pt x="84994" y="26990"/>
                  </a:lnTo>
                  <a:lnTo>
                    <a:pt x="10355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21545" y="4321897"/>
              <a:ext cx="233255" cy="446065"/>
            </a:xfrm>
            <a:custGeom>
              <a:avLst/>
              <a:gdLst/>
              <a:ahLst/>
              <a:cxnLst/>
              <a:rect l="0" t="0" r="0" b="0"/>
              <a:pathLst>
                <a:path w="233255" h="446065">
                  <a:moveTo>
                    <a:pt x="155916" y="213074"/>
                  </a:moveTo>
                  <a:lnTo>
                    <a:pt x="142664" y="208657"/>
                  </a:lnTo>
                  <a:lnTo>
                    <a:pt x="116754" y="210328"/>
                  </a:lnTo>
                  <a:lnTo>
                    <a:pt x="96289" y="221716"/>
                  </a:lnTo>
                  <a:lnTo>
                    <a:pt x="49581" y="263967"/>
                  </a:lnTo>
                  <a:lnTo>
                    <a:pt x="13014" y="320480"/>
                  </a:lnTo>
                  <a:lnTo>
                    <a:pt x="2730" y="346908"/>
                  </a:lnTo>
                  <a:lnTo>
                    <a:pt x="0" y="367169"/>
                  </a:lnTo>
                  <a:lnTo>
                    <a:pt x="2046" y="375901"/>
                  </a:lnTo>
                  <a:lnTo>
                    <a:pt x="11715" y="390533"/>
                  </a:lnTo>
                  <a:lnTo>
                    <a:pt x="19102" y="393326"/>
                  </a:lnTo>
                  <a:lnTo>
                    <a:pt x="37171" y="391497"/>
                  </a:lnTo>
                  <a:lnTo>
                    <a:pt x="52598" y="382056"/>
                  </a:lnTo>
                  <a:lnTo>
                    <a:pt x="95629" y="334919"/>
                  </a:lnTo>
                  <a:lnTo>
                    <a:pt x="130856" y="274457"/>
                  </a:lnTo>
                  <a:lnTo>
                    <a:pt x="155349" y="214516"/>
                  </a:lnTo>
                  <a:lnTo>
                    <a:pt x="177993" y="153468"/>
                  </a:lnTo>
                  <a:lnTo>
                    <a:pt x="200273" y="94633"/>
                  </a:lnTo>
                  <a:lnTo>
                    <a:pt x="223612" y="33407"/>
                  </a:lnTo>
                  <a:lnTo>
                    <a:pt x="233254" y="0"/>
                  </a:lnTo>
                  <a:lnTo>
                    <a:pt x="217030" y="54143"/>
                  </a:lnTo>
                  <a:lnTo>
                    <a:pt x="205861" y="105832"/>
                  </a:lnTo>
                  <a:lnTo>
                    <a:pt x="194751" y="160558"/>
                  </a:lnTo>
                  <a:lnTo>
                    <a:pt x="184578" y="221603"/>
                  </a:lnTo>
                  <a:lnTo>
                    <a:pt x="179145" y="281601"/>
                  </a:lnTo>
                  <a:lnTo>
                    <a:pt x="173859" y="342181"/>
                  </a:lnTo>
                  <a:lnTo>
                    <a:pt x="172815" y="402532"/>
                  </a:lnTo>
                  <a:lnTo>
                    <a:pt x="172558" y="4460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65846" y="4301982"/>
              <a:ext cx="147233" cy="266275"/>
            </a:xfrm>
            <a:custGeom>
              <a:avLst/>
              <a:gdLst/>
              <a:ahLst/>
              <a:cxnLst/>
              <a:rect l="0" t="0" r="0" b="0"/>
              <a:pathLst>
                <a:path w="147233" h="266275">
                  <a:moveTo>
                    <a:pt x="110288" y="166421"/>
                  </a:moveTo>
                  <a:lnTo>
                    <a:pt x="122650" y="152210"/>
                  </a:lnTo>
                  <a:lnTo>
                    <a:pt x="143484" y="97042"/>
                  </a:lnTo>
                  <a:lnTo>
                    <a:pt x="147232" y="76414"/>
                  </a:lnTo>
                  <a:lnTo>
                    <a:pt x="139819" y="26443"/>
                  </a:lnTo>
                  <a:lnTo>
                    <a:pt x="129885" y="11444"/>
                  </a:lnTo>
                  <a:lnTo>
                    <a:pt x="123353" y="4856"/>
                  </a:lnTo>
                  <a:lnTo>
                    <a:pt x="116224" y="1388"/>
                  </a:lnTo>
                  <a:lnTo>
                    <a:pt x="100907" y="0"/>
                  </a:lnTo>
                  <a:lnTo>
                    <a:pt x="72273" y="13252"/>
                  </a:lnTo>
                  <a:lnTo>
                    <a:pt x="23489" y="68592"/>
                  </a:lnTo>
                  <a:lnTo>
                    <a:pt x="9886" y="92131"/>
                  </a:lnTo>
                  <a:lnTo>
                    <a:pt x="0" y="125507"/>
                  </a:lnTo>
                  <a:lnTo>
                    <a:pt x="1483" y="146388"/>
                  </a:lnTo>
                  <a:lnTo>
                    <a:pt x="9230" y="163989"/>
                  </a:lnTo>
                  <a:lnTo>
                    <a:pt x="21920" y="177976"/>
                  </a:lnTo>
                  <a:lnTo>
                    <a:pt x="31035" y="181521"/>
                  </a:lnTo>
                  <a:lnTo>
                    <a:pt x="53492" y="182994"/>
                  </a:lnTo>
                  <a:lnTo>
                    <a:pt x="73950" y="175636"/>
                  </a:lnTo>
                  <a:lnTo>
                    <a:pt x="105268" y="152729"/>
                  </a:lnTo>
                  <a:lnTo>
                    <a:pt x="108791" y="151746"/>
                  </a:lnTo>
                  <a:lnTo>
                    <a:pt x="110215" y="153864"/>
                  </a:lnTo>
                  <a:lnTo>
                    <a:pt x="109331" y="163614"/>
                  </a:lnTo>
                  <a:lnTo>
                    <a:pt x="97942" y="214229"/>
                  </a:lnTo>
                  <a:lnTo>
                    <a:pt x="99562" y="232048"/>
                  </a:lnTo>
                  <a:lnTo>
                    <a:pt x="108295" y="246747"/>
                  </a:lnTo>
                  <a:lnTo>
                    <a:pt x="120497" y="257595"/>
                  </a:lnTo>
                  <a:lnTo>
                    <a:pt x="143573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974503" y="4189778"/>
              <a:ext cx="375932" cy="332916"/>
            </a:xfrm>
            <a:custGeom>
              <a:avLst/>
              <a:gdLst/>
              <a:ahLst/>
              <a:cxnLst/>
              <a:rect l="0" t="0" r="0" b="0"/>
              <a:pathLst>
                <a:path w="375932" h="332916">
                  <a:moveTo>
                    <a:pt x="142942" y="220378"/>
                  </a:moveTo>
                  <a:lnTo>
                    <a:pt x="138524" y="207125"/>
                  </a:lnTo>
                  <a:lnTo>
                    <a:pt x="133525" y="202297"/>
                  </a:lnTo>
                  <a:lnTo>
                    <a:pt x="118108" y="194467"/>
                  </a:lnTo>
                  <a:lnTo>
                    <a:pt x="110668" y="193858"/>
                  </a:lnTo>
                  <a:lnTo>
                    <a:pt x="97471" y="198113"/>
                  </a:lnTo>
                  <a:lnTo>
                    <a:pt x="70811" y="215322"/>
                  </a:lnTo>
                  <a:lnTo>
                    <a:pt x="57567" y="230150"/>
                  </a:lnTo>
                  <a:lnTo>
                    <a:pt x="20987" y="287774"/>
                  </a:lnTo>
                  <a:lnTo>
                    <a:pt x="0" y="328660"/>
                  </a:lnTo>
                  <a:lnTo>
                    <a:pt x="2344" y="332322"/>
                  </a:lnTo>
                  <a:lnTo>
                    <a:pt x="8529" y="332915"/>
                  </a:lnTo>
                  <a:lnTo>
                    <a:pt x="24955" y="328641"/>
                  </a:lnTo>
                  <a:lnTo>
                    <a:pt x="38419" y="320578"/>
                  </a:lnTo>
                  <a:lnTo>
                    <a:pt x="85015" y="266343"/>
                  </a:lnTo>
                  <a:lnTo>
                    <a:pt x="117117" y="215349"/>
                  </a:lnTo>
                  <a:lnTo>
                    <a:pt x="142224" y="155282"/>
                  </a:lnTo>
                  <a:lnTo>
                    <a:pt x="164989" y="98627"/>
                  </a:lnTo>
                  <a:lnTo>
                    <a:pt x="190384" y="40549"/>
                  </a:lnTo>
                  <a:lnTo>
                    <a:pt x="203472" y="4669"/>
                  </a:lnTo>
                  <a:lnTo>
                    <a:pt x="203636" y="758"/>
                  </a:lnTo>
                  <a:lnTo>
                    <a:pt x="201896" y="0"/>
                  </a:lnTo>
                  <a:lnTo>
                    <a:pt x="195031" y="4088"/>
                  </a:lnTo>
                  <a:lnTo>
                    <a:pt x="175557" y="24245"/>
                  </a:lnTo>
                  <a:lnTo>
                    <a:pt x="149326" y="69391"/>
                  </a:lnTo>
                  <a:lnTo>
                    <a:pt x="127905" y="123505"/>
                  </a:lnTo>
                  <a:lnTo>
                    <a:pt x="104366" y="186781"/>
                  </a:lnTo>
                  <a:lnTo>
                    <a:pt x="95531" y="225247"/>
                  </a:lnTo>
                  <a:lnTo>
                    <a:pt x="96226" y="258495"/>
                  </a:lnTo>
                  <a:lnTo>
                    <a:pt x="97930" y="267978"/>
                  </a:lnTo>
                  <a:lnTo>
                    <a:pt x="103688" y="274301"/>
                  </a:lnTo>
                  <a:lnTo>
                    <a:pt x="122414" y="281326"/>
                  </a:lnTo>
                  <a:lnTo>
                    <a:pt x="141215" y="279517"/>
                  </a:lnTo>
                  <a:lnTo>
                    <a:pt x="201088" y="259261"/>
                  </a:lnTo>
                  <a:lnTo>
                    <a:pt x="260355" y="241645"/>
                  </a:lnTo>
                  <a:lnTo>
                    <a:pt x="317040" y="249089"/>
                  </a:lnTo>
                  <a:lnTo>
                    <a:pt x="375931" y="2536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84494" y="4202130"/>
              <a:ext cx="448562" cy="451858"/>
            </a:xfrm>
            <a:custGeom>
              <a:avLst/>
              <a:gdLst/>
              <a:ahLst/>
              <a:cxnLst/>
              <a:rect l="0" t="0" r="0" b="0"/>
              <a:pathLst>
                <a:path w="448562" h="451858">
                  <a:moveTo>
                    <a:pt x="107398" y="0"/>
                  </a:moveTo>
                  <a:lnTo>
                    <a:pt x="88074" y="55506"/>
                  </a:lnTo>
                  <a:lnTo>
                    <a:pt x="63590" y="112435"/>
                  </a:lnTo>
                  <a:lnTo>
                    <a:pt x="38178" y="171782"/>
                  </a:lnTo>
                  <a:lnTo>
                    <a:pt x="16036" y="232816"/>
                  </a:lnTo>
                  <a:lnTo>
                    <a:pt x="387" y="266239"/>
                  </a:lnTo>
                  <a:lnTo>
                    <a:pt x="0" y="272722"/>
                  </a:lnTo>
                  <a:lnTo>
                    <a:pt x="2515" y="277969"/>
                  </a:lnTo>
                  <a:lnTo>
                    <a:pt x="6965" y="282391"/>
                  </a:lnTo>
                  <a:lnTo>
                    <a:pt x="12706" y="283490"/>
                  </a:lnTo>
                  <a:lnTo>
                    <a:pt x="54247" y="276131"/>
                  </a:lnTo>
                  <a:lnTo>
                    <a:pt x="61794" y="278392"/>
                  </a:lnTo>
                  <a:lnTo>
                    <a:pt x="67750" y="282674"/>
                  </a:lnTo>
                  <a:lnTo>
                    <a:pt x="72645" y="288301"/>
                  </a:lnTo>
                  <a:lnTo>
                    <a:pt x="78083" y="304417"/>
                  </a:lnTo>
                  <a:lnTo>
                    <a:pt x="80937" y="361390"/>
                  </a:lnTo>
                  <a:lnTo>
                    <a:pt x="78395" y="394206"/>
                  </a:lnTo>
                  <a:lnTo>
                    <a:pt x="84030" y="409732"/>
                  </a:lnTo>
                  <a:lnTo>
                    <a:pt x="88121" y="412764"/>
                  </a:lnTo>
                  <a:lnTo>
                    <a:pt x="92697" y="412935"/>
                  </a:lnTo>
                  <a:lnTo>
                    <a:pt x="102713" y="408195"/>
                  </a:lnTo>
                  <a:lnTo>
                    <a:pt x="136135" y="377699"/>
                  </a:lnTo>
                  <a:lnTo>
                    <a:pt x="191912" y="315224"/>
                  </a:lnTo>
                  <a:lnTo>
                    <a:pt x="194251" y="312775"/>
                  </a:lnTo>
                  <a:lnTo>
                    <a:pt x="171159" y="340095"/>
                  </a:lnTo>
                  <a:lnTo>
                    <a:pt x="157006" y="365809"/>
                  </a:lnTo>
                  <a:lnTo>
                    <a:pt x="151374" y="395412"/>
                  </a:lnTo>
                  <a:lnTo>
                    <a:pt x="154282" y="403216"/>
                  </a:lnTo>
                  <a:lnTo>
                    <a:pt x="159919" y="409344"/>
                  </a:lnTo>
                  <a:lnTo>
                    <a:pt x="167375" y="414354"/>
                  </a:lnTo>
                  <a:lnTo>
                    <a:pt x="185521" y="417454"/>
                  </a:lnTo>
                  <a:lnTo>
                    <a:pt x="195538" y="416987"/>
                  </a:lnTo>
                  <a:lnTo>
                    <a:pt x="216530" y="406605"/>
                  </a:lnTo>
                  <a:lnTo>
                    <a:pt x="236338" y="388739"/>
                  </a:lnTo>
                  <a:lnTo>
                    <a:pt x="270128" y="326254"/>
                  </a:lnTo>
                  <a:lnTo>
                    <a:pt x="278581" y="289798"/>
                  </a:lnTo>
                  <a:lnTo>
                    <a:pt x="276993" y="281032"/>
                  </a:lnTo>
                  <a:lnTo>
                    <a:pt x="273162" y="274263"/>
                  </a:lnTo>
                  <a:lnTo>
                    <a:pt x="267833" y="268826"/>
                  </a:lnTo>
                  <a:lnTo>
                    <a:pt x="252051" y="262785"/>
                  </a:lnTo>
                  <a:lnTo>
                    <a:pt x="242665" y="261174"/>
                  </a:lnTo>
                  <a:lnTo>
                    <a:pt x="227305" y="264315"/>
                  </a:lnTo>
                  <a:lnTo>
                    <a:pt x="220620" y="267741"/>
                  </a:lnTo>
                  <a:lnTo>
                    <a:pt x="220786" y="270026"/>
                  </a:lnTo>
                  <a:lnTo>
                    <a:pt x="233299" y="272564"/>
                  </a:lnTo>
                  <a:lnTo>
                    <a:pt x="285479" y="276792"/>
                  </a:lnTo>
                  <a:lnTo>
                    <a:pt x="345278" y="282108"/>
                  </a:lnTo>
                  <a:lnTo>
                    <a:pt x="372553" y="281751"/>
                  </a:lnTo>
                  <a:lnTo>
                    <a:pt x="372926" y="280290"/>
                  </a:lnTo>
                  <a:lnTo>
                    <a:pt x="370400" y="278391"/>
                  </a:lnTo>
                  <a:lnTo>
                    <a:pt x="365943" y="278975"/>
                  </a:lnTo>
                  <a:lnTo>
                    <a:pt x="331049" y="298091"/>
                  </a:lnTo>
                  <a:lnTo>
                    <a:pt x="319903" y="313390"/>
                  </a:lnTo>
                  <a:lnTo>
                    <a:pt x="315636" y="322648"/>
                  </a:lnTo>
                  <a:lnTo>
                    <a:pt x="313361" y="345261"/>
                  </a:lnTo>
                  <a:lnTo>
                    <a:pt x="317281" y="369796"/>
                  </a:lnTo>
                  <a:lnTo>
                    <a:pt x="339932" y="410750"/>
                  </a:lnTo>
                  <a:lnTo>
                    <a:pt x="345631" y="418065"/>
                  </a:lnTo>
                  <a:lnTo>
                    <a:pt x="375739" y="437194"/>
                  </a:lnTo>
                  <a:lnTo>
                    <a:pt x="409520" y="450155"/>
                  </a:lnTo>
                  <a:lnTo>
                    <a:pt x="426895" y="451857"/>
                  </a:lnTo>
                  <a:lnTo>
                    <a:pt x="448561" y="4493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58903" y="4301982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7037" y="3902571"/>
            <a:ext cx="56256" cy="224670"/>
            <a:chOff x="4487037" y="3902571"/>
            <a:chExt cx="56256" cy="224670"/>
          </a:xfrm>
        </p:grpSpPr>
        <p:sp>
          <p:nvSpPr>
            <p:cNvPr id="14" name="Freeform 13"/>
            <p:cNvSpPr/>
            <p:nvPr/>
          </p:nvSpPr>
          <p:spPr>
            <a:xfrm>
              <a:off x="4487037" y="3919214"/>
              <a:ext cx="22972" cy="183064"/>
            </a:xfrm>
            <a:custGeom>
              <a:avLst/>
              <a:gdLst/>
              <a:ahLst/>
              <a:cxnLst/>
              <a:rect l="0" t="0" r="0" b="0"/>
              <a:pathLst>
                <a:path w="22972" h="183064">
                  <a:moveTo>
                    <a:pt x="22971" y="0"/>
                  </a:moveTo>
                  <a:lnTo>
                    <a:pt x="20506" y="33740"/>
                  </a:lnTo>
                  <a:lnTo>
                    <a:pt x="8778" y="93954"/>
                  </a:lnTo>
                  <a:lnTo>
                    <a:pt x="409" y="147244"/>
                  </a:lnTo>
                  <a:lnTo>
                    <a:pt x="0" y="167143"/>
                  </a:lnTo>
                  <a:lnTo>
                    <a:pt x="1185" y="172450"/>
                  </a:lnTo>
                  <a:lnTo>
                    <a:pt x="6329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20731" y="3902571"/>
              <a:ext cx="22562" cy="224670"/>
            </a:xfrm>
            <a:custGeom>
              <a:avLst/>
              <a:gdLst/>
              <a:ahLst/>
              <a:cxnLst/>
              <a:rect l="0" t="0" r="0" b="0"/>
              <a:pathLst>
                <a:path w="22562" h="224670">
                  <a:moveTo>
                    <a:pt x="22561" y="0"/>
                  </a:moveTo>
                  <a:lnTo>
                    <a:pt x="8369" y="63416"/>
                  </a:lnTo>
                  <a:lnTo>
                    <a:pt x="0" y="116968"/>
                  </a:lnTo>
                  <a:lnTo>
                    <a:pt x="775" y="153310"/>
                  </a:lnTo>
                  <a:lnTo>
                    <a:pt x="5468" y="213382"/>
                  </a:lnTo>
                  <a:lnTo>
                    <a:pt x="5919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84750" y="4027388"/>
            <a:ext cx="3195284" cy="1760520"/>
            <a:chOff x="4684750" y="4027388"/>
            <a:chExt cx="3195284" cy="1760520"/>
          </a:xfrm>
        </p:grpSpPr>
        <p:sp>
          <p:nvSpPr>
            <p:cNvPr id="17" name="Freeform 16"/>
            <p:cNvSpPr/>
            <p:nvPr/>
          </p:nvSpPr>
          <p:spPr>
            <a:xfrm>
              <a:off x="6440491" y="4047714"/>
              <a:ext cx="208027" cy="387406"/>
            </a:xfrm>
            <a:custGeom>
              <a:avLst/>
              <a:gdLst/>
              <a:ahLst/>
              <a:cxnLst/>
              <a:rect l="0" t="0" r="0" b="0"/>
              <a:pathLst>
                <a:path w="208027" h="387406">
                  <a:moveTo>
                    <a:pt x="0" y="46242"/>
                  </a:moveTo>
                  <a:lnTo>
                    <a:pt x="1" y="28572"/>
                  </a:lnTo>
                  <a:lnTo>
                    <a:pt x="4931" y="14967"/>
                  </a:lnTo>
                  <a:lnTo>
                    <a:pt x="8835" y="8750"/>
                  </a:lnTo>
                  <a:lnTo>
                    <a:pt x="15136" y="4605"/>
                  </a:lnTo>
                  <a:lnTo>
                    <a:pt x="31999" y="0"/>
                  </a:lnTo>
                  <a:lnTo>
                    <a:pt x="66702" y="1824"/>
                  </a:lnTo>
                  <a:lnTo>
                    <a:pt x="124097" y="23136"/>
                  </a:lnTo>
                  <a:lnTo>
                    <a:pt x="163861" y="46852"/>
                  </a:lnTo>
                  <a:lnTo>
                    <a:pt x="188105" y="68552"/>
                  </a:lnTo>
                  <a:lnTo>
                    <a:pt x="200686" y="93944"/>
                  </a:lnTo>
                  <a:lnTo>
                    <a:pt x="199832" y="114287"/>
                  </a:lnTo>
                  <a:lnTo>
                    <a:pt x="192365" y="135656"/>
                  </a:lnTo>
                  <a:lnTo>
                    <a:pt x="179801" y="157481"/>
                  </a:lnTo>
                  <a:lnTo>
                    <a:pt x="164972" y="172111"/>
                  </a:lnTo>
                  <a:lnTo>
                    <a:pt x="107347" y="209759"/>
                  </a:lnTo>
                  <a:lnTo>
                    <a:pt x="45758" y="252688"/>
                  </a:lnTo>
                  <a:lnTo>
                    <a:pt x="33281" y="265585"/>
                  </a:lnTo>
                  <a:lnTo>
                    <a:pt x="24654" y="280563"/>
                  </a:lnTo>
                  <a:lnTo>
                    <a:pt x="23833" y="288440"/>
                  </a:lnTo>
                  <a:lnTo>
                    <a:pt x="27851" y="304589"/>
                  </a:lnTo>
                  <a:lnTo>
                    <a:pt x="40731" y="318546"/>
                  </a:lnTo>
                  <a:lnTo>
                    <a:pt x="102439" y="359407"/>
                  </a:lnTo>
                  <a:lnTo>
                    <a:pt x="164719" y="380545"/>
                  </a:lnTo>
                  <a:lnTo>
                    <a:pt x="208026" y="3874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98444" y="4460082"/>
              <a:ext cx="49927" cy="24964"/>
            </a:xfrm>
            <a:custGeom>
              <a:avLst/>
              <a:gdLst/>
              <a:ahLst/>
              <a:cxnLst/>
              <a:rect l="0" t="0" r="0" b="0"/>
              <a:pathLst>
                <a:path w="49927" h="24964">
                  <a:moveTo>
                    <a:pt x="0" y="0"/>
                  </a:moveTo>
                  <a:lnTo>
                    <a:pt x="4417" y="13252"/>
                  </a:lnTo>
                  <a:lnTo>
                    <a:pt x="10341" y="17156"/>
                  </a:lnTo>
                  <a:lnTo>
                    <a:pt x="49926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93968" y="4227092"/>
              <a:ext cx="117703" cy="416054"/>
            </a:xfrm>
            <a:custGeom>
              <a:avLst/>
              <a:gdLst/>
              <a:ahLst/>
              <a:cxnLst/>
              <a:rect l="0" t="0" r="0" b="0"/>
              <a:pathLst>
                <a:path w="117703" h="416054">
                  <a:moveTo>
                    <a:pt x="45786" y="0"/>
                  </a:moveTo>
                  <a:lnTo>
                    <a:pt x="19876" y="62093"/>
                  </a:lnTo>
                  <a:lnTo>
                    <a:pt x="8831" y="100993"/>
                  </a:lnTo>
                  <a:lnTo>
                    <a:pt x="0" y="156984"/>
                  </a:lnTo>
                  <a:lnTo>
                    <a:pt x="7865" y="211019"/>
                  </a:lnTo>
                  <a:lnTo>
                    <a:pt x="19963" y="235315"/>
                  </a:lnTo>
                  <a:lnTo>
                    <a:pt x="26721" y="239163"/>
                  </a:lnTo>
                  <a:lnTo>
                    <a:pt x="44093" y="240972"/>
                  </a:lnTo>
                  <a:lnTo>
                    <a:pt x="61676" y="236229"/>
                  </a:lnTo>
                  <a:lnTo>
                    <a:pt x="87168" y="220697"/>
                  </a:lnTo>
                  <a:lnTo>
                    <a:pt x="116214" y="190600"/>
                  </a:lnTo>
                  <a:lnTo>
                    <a:pt x="117702" y="188088"/>
                  </a:lnTo>
                  <a:lnTo>
                    <a:pt x="111958" y="192693"/>
                  </a:lnTo>
                  <a:lnTo>
                    <a:pt x="86973" y="244040"/>
                  </a:lnTo>
                  <a:lnTo>
                    <a:pt x="69537" y="301741"/>
                  </a:lnTo>
                  <a:lnTo>
                    <a:pt x="64757" y="359915"/>
                  </a:lnTo>
                  <a:lnTo>
                    <a:pt x="67470" y="388021"/>
                  </a:lnTo>
                  <a:lnTo>
                    <a:pt x="71336" y="397365"/>
                  </a:lnTo>
                  <a:lnTo>
                    <a:pt x="76688" y="403594"/>
                  </a:lnTo>
                  <a:lnTo>
                    <a:pt x="95712" y="4160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41960" y="4277019"/>
              <a:ext cx="155453" cy="442933"/>
            </a:xfrm>
            <a:custGeom>
              <a:avLst/>
              <a:gdLst/>
              <a:ahLst/>
              <a:cxnLst/>
              <a:rect l="0" t="0" r="0" b="0"/>
              <a:pathLst>
                <a:path w="155453" h="442933">
                  <a:moveTo>
                    <a:pt x="155452" y="0"/>
                  </a:moveTo>
                  <a:lnTo>
                    <a:pt x="104237" y="62651"/>
                  </a:lnTo>
                  <a:lnTo>
                    <a:pt x="66923" y="117075"/>
                  </a:lnTo>
                  <a:lnTo>
                    <a:pt x="34211" y="174865"/>
                  </a:lnTo>
                  <a:lnTo>
                    <a:pt x="9369" y="237866"/>
                  </a:lnTo>
                  <a:lnTo>
                    <a:pt x="0" y="278845"/>
                  </a:lnTo>
                  <a:lnTo>
                    <a:pt x="2292" y="326490"/>
                  </a:lnTo>
                  <a:lnTo>
                    <a:pt x="9101" y="344195"/>
                  </a:lnTo>
                  <a:lnTo>
                    <a:pt x="13506" y="351506"/>
                  </a:lnTo>
                  <a:lnTo>
                    <a:pt x="21065" y="355454"/>
                  </a:lnTo>
                  <a:lnTo>
                    <a:pt x="41792" y="357377"/>
                  </a:lnTo>
                  <a:lnTo>
                    <a:pt x="59017" y="352684"/>
                  </a:lnTo>
                  <a:lnTo>
                    <a:pt x="72836" y="343509"/>
                  </a:lnTo>
                  <a:lnTo>
                    <a:pt x="90087" y="322750"/>
                  </a:lnTo>
                  <a:lnTo>
                    <a:pt x="98047" y="307092"/>
                  </a:lnTo>
                  <a:lnTo>
                    <a:pt x="98691" y="299033"/>
                  </a:lnTo>
                  <a:lnTo>
                    <a:pt x="94475" y="282683"/>
                  </a:lnTo>
                  <a:lnTo>
                    <a:pt x="81705" y="262301"/>
                  </a:lnTo>
                  <a:lnTo>
                    <a:pt x="77627" y="261776"/>
                  </a:lnTo>
                  <a:lnTo>
                    <a:pt x="73982" y="265124"/>
                  </a:lnTo>
                  <a:lnTo>
                    <a:pt x="70629" y="271055"/>
                  </a:lnTo>
                  <a:lnTo>
                    <a:pt x="69367" y="285041"/>
                  </a:lnTo>
                  <a:lnTo>
                    <a:pt x="72813" y="301427"/>
                  </a:lnTo>
                  <a:lnTo>
                    <a:pt x="99590" y="362835"/>
                  </a:lnTo>
                  <a:lnTo>
                    <a:pt x="109212" y="391039"/>
                  </a:lnTo>
                  <a:lnTo>
                    <a:pt x="111549" y="421482"/>
                  </a:lnTo>
                  <a:lnTo>
                    <a:pt x="108646" y="442932"/>
                  </a:lnTo>
                  <a:lnTo>
                    <a:pt x="109455" y="442293"/>
                  </a:lnTo>
                  <a:lnTo>
                    <a:pt x="122168" y="3994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51733" y="4368550"/>
              <a:ext cx="87138" cy="274768"/>
            </a:xfrm>
            <a:custGeom>
              <a:avLst/>
              <a:gdLst/>
              <a:ahLst/>
              <a:cxnLst/>
              <a:rect l="0" t="0" r="0" b="0"/>
              <a:pathLst>
                <a:path w="87138" h="274768">
                  <a:moveTo>
                    <a:pt x="87137" y="0"/>
                  </a:moveTo>
                  <a:lnTo>
                    <a:pt x="53420" y="62093"/>
                  </a:lnTo>
                  <a:lnTo>
                    <a:pt x="32702" y="120529"/>
                  </a:lnTo>
                  <a:lnTo>
                    <a:pt x="15112" y="175290"/>
                  </a:lnTo>
                  <a:lnTo>
                    <a:pt x="5582" y="227880"/>
                  </a:lnTo>
                  <a:lnTo>
                    <a:pt x="0" y="265273"/>
                  </a:lnTo>
                  <a:lnTo>
                    <a:pt x="2233" y="272079"/>
                  </a:lnTo>
                  <a:lnTo>
                    <a:pt x="7420" y="274767"/>
                  </a:lnTo>
                  <a:lnTo>
                    <a:pt x="14576" y="274709"/>
                  </a:lnTo>
                  <a:lnTo>
                    <a:pt x="21197" y="271897"/>
                  </a:lnTo>
                  <a:lnTo>
                    <a:pt x="40273" y="253764"/>
                  </a:lnTo>
                  <a:lnTo>
                    <a:pt x="87137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547190" y="4410156"/>
              <a:ext cx="91533" cy="307879"/>
            </a:xfrm>
            <a:custGeom>
              <a:avLst/>
              <a:gdLst/>
              <a:ahLst/>
              <a:cxnLst/>
              <a:rect l="0" t="0" r="0" b="0"/>
              <a:pathLst>
                <a:path w="91533" h="307879">
                  <a:moveTo>
                    <a:pt x="91532" y="0"/>
                  </a:moveTo>
                  <a:lnTo>
                    <a:pt x="68369" y="23163"/>
                  </a:lnTo>
                  <a:lnTo>
                    <a:pt x="56830" y="47954"/>
                  </a:lnTo>
                  <a:lnTo>
                    <a:pt x="38951" y="111261"/>
                  </a:lnTo>
                  <a:lnTo>
                    <a:pt x="30546" y="161994"/>
                  </a:lnTo>
                  <a:lnTo>
                    <a:pt x="19423" y="218828"/>
                  </a:lnTo>
                  <a:lnTo>
                    <a:pt x="5549" y="281382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22228" y="4510008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66568"/>
                  </a:moveTo>
                  <a:lnTo>
                    <a:pt x="26572" y="64719"/>
                  </a:lnTo>
                  <a:lnTo>
                    <a:pt x="54923" y="53282"/>
                  </a:lnTo>
                  <a:lnTo>
                    <a:pt x="112667" y="1239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672004" y="4493366"/>
              <a:ext cx="144125" cy="338814"/>
            </a:xfrm>
            <a:custGeom>
              <a:avLst/>
              <a:gdLst/>
              <a:ahLst/>
              <a:cxnLst/>
              <a:rect l="0" t="0" r="0" b="0"/>
              <a:pathLst>
                <a:path w="144125" h="338814">
                  <a:moveTo>
                    <a:pt x="58250" y="0"/>
                  </a:moveTo>
                  <a:lnTo>
                    <a:pt x="108305" y="60689"/>
                  </a:lnTo>
                  <a:lnTo>
                    <a:pt x="142598" y="116637"/>
                  </a:lnTo>
                  <a:lnTo>
                    <a:pt x="144124" y="133200"/>
                  </a:lnTo>
                  <a:lnTo>
                    <a:pt x="140794" y="148882"/>
                  </a:lnTo>
                  <a:lnTo>
                    <a:pt x="133151" y="162016"/>
                  </a:lnTo>
                  <a:lnTo>
                    <a:pt x="114035" y="179806"/>
                  </a:lnTo>
                  <a:lnTo>
                    <a:pt x="76084" y="195740"/>
                  </a:lnTo>
                  <a:lnTo>
                    <a:pt x="18526" y="214394"/>
                  </a:lnTo>
                  <a:lnTo>
                    <a:pt x="4845" y="223492"/>
                  </a:lnTo>
                  <a:lnTo>
                    <a:pt x="1382" y="230356"/>
                  </a:lnTo>
                  <a:lnTo>
                    <a:pt x="0" y="247845"/>
                  </a:lnTo>
                  <a:lnTo>
                    <a:pt x="4932" y="263014"/>
                  </a:lnTo>
                  <a:lnTo>
                    <a:pt x="39826" y="305018"/>
                  </a:lnTo>
                  <a:lnTo>
                    <a:pt x="60598" y="324701"/>
                  </a:lnTo>
                  <a:lnTo>
                    <a:pt x="75935" y="333230"/>
                  </a:lnTo>
                  <a:lnTo>
                    <a:pt x="104582" y="338813"/>
                  </a:lnTo>
                  <a:lnTo>
                    <a:pt x="120755" y="335187"/>
                  </a:lnTo>
                  <a:lnTo>
                    <a:pt x="141460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713612" y="4609861"/>
              <a:ext cx="166422" cy="158101"/>
            </a:xfrm>
            <a:custGeom>
              <a:avLst/>
              <a:gdLst/>
              <a:ahLst/>
              <a:cxnLst/>
              <a:rect l="0" t="0" r="0" b="0"/>
              <a:pathLst>
                <a:path w="166422" h="158101">
                  <a:moveTo>
                    <a:pt x="0" y="0"/>
                  </a:moveTo>
                  <a:lnTo>
                    <a:pt x="58382" y="51796"/>
                  </a:lnTo>
                  <a:lnTo>
                    <a:pt x="117237" y="102482"/>
                  </a:lnTo>
                  <a:lnTo>
                    <a:pt x="166421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91450" y="4027388"/>
              <a:ext cx="24964" cy="124816"/>
            </a:xfrm>
            <a:custGeom>
              <a:avLst/>
              <a:gdLst/>
              <a:ahLst/>
              <a:cxnLst/>
              <a:rect l="0" t="0" r="0" b="0"/>
              <a:pathLst>
                <a:path w="24964" h="124816">
                  <a:moveTo>
                    <a:pt x="0" y="0"/>
                  </a:moveTo>
                  <a:lnTo>
                    <a:pt x="0" y="56772"/>
                  </a:lnTo>
                  <a:lnTo>
                    <a:pt x="4417" y="106700"/>
                  </a:lnTo>
                  <a:lnTo>
                    <a:pt x="7567" y="112738"/>
                  </a:lnTo>
                  <a:lnTo>
                    <a:pt x="11516" y="116764"/>
                  </a:lnTo>
                  <a:lnTo>
                    <a:pt x="24963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824734" y="4127240"/>
              <a:ext cx="91532" cy="191385"/>
            </a:xfrm>
            <a:custGeom>
              <a:avLst/>
              <a:gdLst/>
              <a:ahLst/>
              <a:cxnLst/>
              <a:rect l="0" t="0" r="0" b="0"/>
              <a:pathLst>
                <a:path w="91532" h="191385">
                  <a:moveTo>
                    <a:pt x="91531" y="0"/>
                  </a:moveTo>
                  <a:lnTo>
                    <a:pt x="59576" y="62241"/>
                  </a:lnTo>
                  <a:lnTo>
                    <a:pt x="30579" y="123371"/>
                  </a:lnTo>
                  <a:lnTo>
                    <a:pt x="4367" y="183335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24205" y="5075839"/>
              <a:ext cx="434699" cy="508694"/>
            </a:xfrm>
            <a:custGeom>
              <a:avLst/>
              <a:gdLst/>
              <a:ahLst/>
              <a:cxnLst/>
              <a:rect l="0" t="0" r="0" b="0"/>
              <a:pathLst>
                <a:path w="434699" h="508694">
                  <a:moveTo>
                    <a:pt x="76892" y="0"/>
                  </a:moveTo>
                  <a:lnTo>
                    <a:pt x="72475" y="56239"/>
                  </a:lnTo>
                  <a:lnTo>
                    <a:pt x="54607" y="116378"/>
                  </a:lnTo>
                  <a:lnTo>
                    <a:pt x="35282" y="174735"/>
                  </a:lnTo>
                  <a:lnTo>
                    <a:pt x="11454" y="237407"/>
                  </a:lnTo>
                  <a:lnTo>
                    <a:pt x="386" y="265117"/>
                  </a:lnTo>
                  <a:lnTo>
                    <a:pt x="0" y="268277"/>
                  </a:lnTo>
                  <a:lnTo>
                    <a:pt x="1592" y="267609"/>
                  </a:lnTo>
                  <a:lnTo>
                    <a:pt x="4503" y="264390"/>
                  </a:lnTo>
                  <a:lnTo>
                    <a:pt x="28559" y="209444"/>
                  </a:lnTo>
                  <a:lnTo>
                    <a:pt x="62355" y="149862"/>
                  </a:lnTo>
                  <a:lnTo>
                    <a:pt x="83630" y="112602"/>
                  </a:lnTo>
                  <a:lnTo>
                    <a:pt x="120246" y="77809"/>
                  </a:lnTo>
                  <a:lnTo>
                    <a:pt x="127060" y="75911"/>
                  </a:lnTo>
                  <a:lnTo>
                    <a:pt x="133451" y="76495"/>
                  </a:lnTo>
                  <a:lnTo>
                    <a:pt x="139562" y="78734"/>
                  </a:lnTo>
                  <a:lnTo>
                    <a:pt x="144560" y="83924"/>
                  </a:lnTo>
                  <a:lnTo>
                    <a:pt x="152578" y="99554"/>
                  </a:lnTo>
                  <a:lnTo>
                    <a:pt x="154293" y="116362"/>
                  </a:lnTo>
                  <a:lnTo>
                    <a:pt x="145470" y="176163"/>
                  </a:lnTo>
                  <a:lnTo>
                    <a:pt x="132265" y="235220"/>
                  </a:lnTo>
                  <a:lnTo>
                    <a:pt x="124015" y="264470"/>
                  </a:lnTo>
                  <a:lnTo>
                    <a:pt x="124950" y="269694"/>
                  </a:lnTo>
                  <a:lnTo>
                    <a:pt x="128347" y="272252"/>
                  </a:lnTo>
                  <a:lnTo>
                    <a:pt x="133385" y="273033"/>
                  </a:lnTo>
                  <a:lnTo>
                    <a:pt x="146379" y="266504"/>
                  </a:lnTo>
                  <a:lnTo>
                    <a:pt x="181739" y="244130"/>
                  </a:lnTo>
                  <a:lnTo>
                    <a:pt x="200229" y="240407"/>
                  </a:lnTo>
                  <a:lnTo>
                    <a:pt x="209043" y="240708"/>
                  </a:lnTo>
                  <a:lnTo>
                    <a:pt x="213995" y="243683"/>
                  </a:lnTo>
                  <a:lnTo>
                    <a:pt x="216371" y="248440"/>
                  </a:lnTo>
                  <a:lnTo>
                    <a:pt x="217165" y="295292"/>
                  </a:lnTo>
                  <a:lnTo>
                    <a:pt x="211152" y="349436"/>
                  </a:lnTo>
                  <a:lnTo>
                    <a:pt x="219196" y="384706"/>
                  </a:lnTo>
                  <a:lnTo>
                    <a:pt x="230746" y="402429"/>
                  </a:lnTo>
                  <a:lnTo>
                    <a:pt x="237709" y="409744"/>
                  </a:lnTo>
                  <a:lnTo>
                    <a:pt x="257772" y="417872"/>
                  </a:lnTo>
                  <a:lnTo>
                    <a:pt x="280250" y="420560"/>
                  </a:lnTo>
                  <a:lnTo>
                    <a:pt x="310348" y="415950"/>
                  </a:lnTo>
                  <a:lnTo>
                    <a:pt x="353599" y="398295"/>
                  </a:lnTo>
                  <a:lnTo>
                    <a:pt x="385189" y="372583"/>
                  </a:lnTo>
                  <a:lnTo>
                    <a:pt x="389672" y="363959"/>
                  </a:lnTo>
                  <a:lnTo>
                    <a:pt x="392189" y="344515"/>
                  </a:lnTo>
                  <a:lnTo>
                    <a:pt x="389716" y="336926"/>
                  </a:lnTo>
                  <a:lnTo>
                    <a:pt x="385294" y="330942"/>
                  </a:lnTo>
                  <a:lnTo>
                    <a:pt x="379572" y="326028"/>
                  </a:lnTo>
                  <a:lnTo>
                    <a:pt x="372984" y="323677"/>
                  </a:lnTo>
                  <a:lnTo>
                    <a:pt x="358268" y="323529"/>
                  </a:lnTo>
                  <a:lnTo>
                    <a:pt x="344947" y="329011"/>
                  </a:lnTo>
                  <a:lnTo>
                    <a:pt x="338806" y="333062"/>
                  </a:lnTo>
                  <a:lnTo>
                    <a:pt x="329517" y="344959"/>
                  </a:lnTo>
                  <a:lnTo>
                    <a:pt x="319090" y="372182"/>
                  </a:lnTo>
                  <a:lnTo>
                    <a:pt x="311701" y="422796"/>
                  </a:lnTo>
                  <a:lnTo>
                    <a:pt x="314838" y="459143"/>
                  </a:lnTo>
                  <a:lnTo>
                    <a:pt x="324104" y="479583"/>
                  </a:lnTo>
                  <a:lnTo>
                    <a:pt x="330458" y="488917"/>
                  </a:lnTo>
                  <a:lnTo>
                    <a:pt x="347380" y="501753"/>
                  </a:lnTo>
                  <a:lnTo>
                    <a:pt x="366304" y="508691"/>
                  </a:lnTo>
                  <a:lnTo>
                    <a:pt x="383960" y="508693"/>
                  </a:lnTo>
                  <a:lnTo>
                    <a:pt x="434698" y="4826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266217" y="5441966"/>
              <a:ext cx="109181" cy="276343"/>
            </a:xfrm>
            <a:custGeom>
              <a:avLst/>
              <a:gdLst/>
              <a:ahLst/>
              <a:cxnLst/>
              <a:rect l="0" t="0" r="0" b="0"/>
              <a:pathLst>
                <a:path w="109181" h="276343">
                  <a:moveTo>
                    <a:pt x="109180" y="0"/>
                  </a:moveTo>
                  <a:lnTo>
                    <a:pt x="55689" y="0"/>
                  </a:lnTo>
                  <a:lnTo>
                    <a:pt x="47632" y="2773"/>
                  </a:lnTo>
                  <a:lnTo>
                    <a:pt x="36213" y="13252"/>
                  </a:lnTo>
                  <a:lnTo>
                    <a:pt x="30522" y="29620"/>
                  </a:lnTo>
                  <a:lnTo>
                    <a:pt x="28918" y="48297"/>
                  </a:lnTo>
                  <a:lnTo>
                    <a:pt x="37886" y="87819"/>
                  </a:lnTo>
                  <a:lnTo>
                    <a:pt x="56783" y="141722"/>
                  </a:lnTo>
                  <a:lnTo>
                    <a:pt x="77431" y="197183"/>
                  </a:lnTo>
                  <a:lnTo>
                    <a:pt x="77789" y="228338"/>
                  </a:lnTo>
                  <a:lnTo>
                    <a:pt x="67622" y="256574"/>
                  </a:lnTo>
                  <a:lnTo>
                    <a:pt x="55577" y="269051"/>
                  </a:lnTo>
                  <a:lnTo>
                    <a:pt x="48481" y="273672"/>
                  </a:lnTo>
                  <a:lnTo>
                    <a:pt x="30736" y="276342"/>
                  </a:lnTo>
                  <a:lnTo>
                    <a:pt x="20826" y="275759"/>
                  </a:lnTo>
                  <a:lnTo>
                    <a:pt x="13295" y="272597"/>
                  </a:lnTo>
                  <a:lnTo>
                    <a:pt x="2462" y="261687"/>
                  </a:lnTo>
                  <a:lnTo>
                    <a:pt x="128" y="254895"/>
                  </a:lnTo>
                  <a:lnTo>
                    <a:pt x="0" y="239951"/>
                  </a:lnTo>
                  <a:lnTo>
                    <a:pt x="8375" y="207757"/>
                  </a:lnTo>
                  <a:lnTo>
                    <a:pt x="44111" y="145714"/>
                  </a:lnTo>
                  <a:lnTo>
                    <a:pt x="75896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455843" y="5200655"/>
              <a:ext cx="110939" cy="587253"/>
            </a:xfrm>
            <a:custGeom>
              <a:avLst/>
              <a:gdLst/>
              <a:ahLst/>
              <a:cxnLst/>
              <a:rect l="0" t="0" r="0" b="0"/>
              <a:pathLst>
                <a:path w="110939" h="587253">
                  <a:moveTo>
                    <a:pt x="110938" y="0"/>
                  </a:moveTo>
                  <a:lnTo>
                    <a:pt x="96745" y="55848"/>
                  </a:lnTo>
                  <a:lnTo>
                    <a:pt x="80399" y="114606"/>
                  </a:lnTo>
                  <a:lnTo>
                    <a:pt x="66556" y="169311"/>
                  </a:lnTo>
                  <a:lnTo>
                    <a:pt x="50225" y="231270"/>
                  </a:lnTo>
                  <a:lnTo>
                    <a:pt x="31272" y="288237"/>
                  </a:lnTo>
                  <a:lnTo>
                    <a:pt x="13927" y="348369"/>
                  </a:lnTo>
                  <a:lnTo>
                    <a:pt x="0" y="390942"/>
                  </a:lnTo>
                  <a:lnTo>
                    <a:pt x="1846" y="396539"/>
                  </a:lnTo>
                  <a:lnTo>
                    <a:pt x="6775" y="400270"/>
                  </a:lnTo>
                  <a:lnTo>
                    <a:pt x="13760" y="402757"/>
                  </a:lnTo>
                  <a:lnTo>
                    <a:pt x="41259" y="401840"/>
                  </a:lnTo>
                  <a:lnTo>
                    <a:pt x="72828" y="395713"/>
                  </a:lnTo>
                  <a:lnTo>
                    <a:pt x="80909" y="396946"/>
                  </a:lnTo>
                  <a:lnTo>
                    <a:pt x="87221" y="400541"/>
                  </a:lnTo>
                  <a:lnTo>
                    <a:pt x="92353" y="405711"/>
                  </a:lnTo>
                  <a:lnTo>
                    <a:pt x="94850" y="411932"/>
                  </a:lnTo>
                  <a:lnTo>
                    <a:pt x="95158" y="426241"/>
                  </a:lnTo>
                  <a:lnTo>
                    <a:pt x="86899" y="458027"/>
                  </a:lnTo>
                  <a:lnTo>
                    <a:pt x="57832" y="519054"/>
                  </a:lnTo>
                  <a:lnTo>
                    <a:pt x="34865" y="573985"/>
                  </a:lnTo>
                  <a:lnTo>
                    <a:pt x="36185" y="581437"/>
                  </a:lnTo>
                  <a:lnTo>
                    <a:pt x="40762" y="585481"/>
                  </a:lnTo>
                  <a:lnTo>
                    <a:pt x="47512" y="587252"/>
                  </a:lnTo>
                  <a:lnTo>
                    <a:pt x="53861" y="586584"/>
                  </a:lnTo>
                  <a:lnTo>
                    <a:pt x="77654" y="5741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793282" y="5267223"/>
              <a:ext cx="73058" cy="138530"/>
            </a:xfrm>
            <a:custGeom>
              <a:avLst/>
              <a:gdLst/>
              <a:ahLst/>
              <a:cxnLst/>
              <a:rect l="0" t="0" r="0" b="0"/>
              <a:pathLst>
                <a:path w="73058" h="138530">
                  <a:moveTo>
                    <a:pt x="73057" y="0"/>
                  </a:moveTo>
                  <a:lnTo>
                    <a:pt x="33937" y="50702"/>
                  </a:lnTo>
                  <a:lnTo>
                    <a:pt x="916" y="111503"/>
                  </a:lnTo>
                  <a:lnTo>
                    <a:pt x="0" y="120563"/>
                  </a:lnTo>
                  <a:lnTo>
                    <a:pt x="2162" y="128453"/>
                  </a:lnTo>
                  <a:lnTo>
                    <a:pt x="6378" y="135562"/>
                  </a:lnTo>
                  <a:lnTo>
                    <a:pt x="10113" y="138452"/>
                  </a:lnTo>
                  <a:lnTo>
                    <a:pt x="13528" y="138529"/>
                  </a:lnTo>
                  <a:lnTo>
                    <a:pt x="23131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24734" y="5308829"/>
              <a:ext cx="116495" cy="191385"/>
            </a:xfrm>
            <a:custGeom>
              <a:avLst/>
              <a:gdLst/>
              <a:ahLst/>
              <a:cxnLst/>
              <a:rect l="0" t="0" r="0" b="0"/>
              <a:pathLst>
                <a:path w="116495" h="191385">
                  <a:moveTo>
                    <a:pt x="116494" y="0"/>
                  </a:moveTo>
                  <a:lnTo>
                    <a:pt x="82778" y="62503"/>
                  </a:lnTo>
                  <a:lnTo>
                    <a:pt x="66440" y="89402"/>
                  </a:lnTo>
                  <a:lnTo>
                    <a:pt x="33273" y="148861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84750" y="4718034"/>
              <a:ext cx="66570" cy="274596"/>
            </a:xfrm>
            <a:custGeom>
              <a:avLst/>
              <a:gdLst/>
              <a:ahLst/>
              <a:cxnLst/>
              <a:rect l="0" t="0" r="0" b="0"/>
              <a:pathLst>
                <a:path w="66570" h="274596">
                  <a:moveTo>
                    <a:pt x="66569" y="0"/>
                  </a:moveTo>
                  <a:lnTo>
                    <a:pt x="53396" y="42793"/>
                  </a:lnTo>
                  <a:lnTo>
                    <a:pt x="42816" y="102954"/>
                  </a:lnTo>
                  <a:lnTo>
                    <a:pt x="23262" y="160552"/>
                  </a:lnTo>
                  <a:lnTo>
                    <a:pt x="10928" y="212184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34677" y="4784603"/>
              <a:ext cx="74890" cy="266274"/>
            </a:xfrm>
            <a:custGeom>
              <a:avLst/>
              <a:gdLst/>
              <a:ahLst/>
              <a:cxnLst/>
              <a:rect l="0" t="0" r="0" b="0"/>
              <a:pathLst>
                <a:path w="74890" h="266274">
                  <a:moveTo>
                    <a:pt x="74889" y="0"/>
                  </a:moveTo>
                  <a:lnTo>
                    <a:pt x="72423" y="33740"/>
                  </a:lnTo>
                  <a:lnTo>
                    <a:pt x="58030" y="89836"/>
                  </a:lnTo>
                  <a:lnTo>
                    <a:pt x="43426" y="142330"/>
                  </a:lnTo>
                  <a:lnTo>
                    <a:pt x="24227" y="200528"/>
                  </a:lnTo>
                  <a:lnTo>
                    <a:pt x="3131" y="256483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10163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5094" y="311733"/>
            <a:ext cx="1389616" cy="620225"/>
            <a:chOff x="1065094" y="311733"/>
            <a:chExt cx="1389616" cy="620225"/>
          </a:xfrm>
        </p:grpSpPr>
        <p:sp>
          <p:nvSpPr>
            <p:cNvPr id="2" name="Freeform 1"/>
            <p:cNvSpPr/>
            <p:nvPr/>
          </p:nvSpPr>
          <p:spPr>
            <a:xfrm>
              <a:off x="1181690" y="374447"/>
              <a:ext cx="16542" cy="511492"/>
            </a:xfrm>
            <a:custGeom>
              <a:avLst/>
              <a:gdLst/>
              <a:ahLst/>
              <a:cxnLst/>
              <a:rect l="0" t="0" r="0" b="0"/>
              <a:pathLst>
                <a:path w="16542" h="511492">
                  <a:moveTo>
                    <a:pt x="16541" y="0"/>
                  </a:moveTo>
                  <a:lnTo>
                    <a:pt x="9377" y="55162"/>
                  </a:lnTo>
                  <a:lnTo>
                    <a:pt x="8448" y="109961"/>
                  </a:lnTo>
                  <a:lnTo>
                    <a:pt x="8250" y="173117"/>
                  </a:lnTo>
                  <a:lnTo>
                    <a:pt x="8226" y="228594"/>
                  </a:lnTo>
                  <a:lnTo>
                    <a:pt x="8221" y="289547"/>
                  </a:lnTo>
                  <a:lnTo>
                    <a:pt x="8220" y="346377"/>
                  </a:lnTo>
                  <a:lnTo>
                    <a:pt x="2501" y="401194"/>
                  </a:lnTo>
                  <a:lnTo>
                    <a:pt x="413" y="453524"/>
                  </a:lnTo>
                  <a:lnTo>
                    <a:pt x="0" y="507898"/>
                  </a:lnTo>
                  <a:lnTo>
                    <a:pt x="891" y="511491"/>
                  </a:lnTo>
                  <a:lnTo>
                    <a:pt x="2410" y="509264"/>
                  </a:lnTo>
                  <a:lnTo>
                    <a:pt x="8220" y="490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65094" y="311733"/>
              <a:ext cx="316201" cy="79357"/>
            </a:xfrm>
            <a:custGeom>
              <a:avLst/>
              <a:gdLst/>
              <a:ahLst/>
              <a:cxnLst/>
              <a:rect l="0" t="0" r="0" b="0"/>
              <a:pathLst>
                <a:path w="316201" h="79357">
                  <a:moveTo>
                    <a:pt x="0" y="79356"/>
                  </a:moveTo>
                  <a:lnTo>
                    <a:pt x="7568" y="60351"/>
                  </a:lnTo>
                  <a:lnTo>
                    <a:pt x="15999" y="49028"/>
                  </a:lnTo>
                  <a:lnTo>
                    <a:pt x="35559" y="36675"/>
                  </a:lnTo>
                  <a:lnTo>
                    <a:pt x="94992" y="18484"/>
                  </a:lnTo>
                  <a:lnTo>
                    <a:pt x="152335" y="6952"/>
                  </a:lnTo>
                  <a:lnTo>
                    <a:pt x="211890" y="0"/>
                  </a:lnTo>
                  <a:lnTo>
                    <a:pt x="270618" y="8113"/>
                  </a:lnTo>
                  <a:lnTo>
                    <a:pt x="316200" y="211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324443" y="649381"/>
              <a:ext cx="123420" cy="233474"/>
            </a:xfrm>
            <a:custGeom>
              <a:avLst/>
              <a:gdLst/>
              <a:ahLst/>
              <a:cxnLst/>
              <a:rect l="0" t="0" r="0" b="0"/>
              <a:pathLst>
                <a:path w="123420" h="233474">
                  <a:moveTo>
                    <a:pt x="23567" y="149440"/>
                  </a:moveTo>
                  <a:lnTo>
                    <a:pt x="42572" y="135229"/>
                  </a:lnTo>
                  <a:lnTo>
                    <a:pt x="70665" y="94320"/>
                  </a:lnTo>
                  <a:lnTo>
                    <a:pt x="95984" y="40947"/>
                  </a:lnTo>
                  <a:lnTo>
                    <a:pt x="99582" y="29959"/>
                  </a:lnTo>
                  <a:lnTo>
                    <a:pt x="100131" y="20784"/>
                  </a:lnTo>
                  <a:lnTo>
                    <a:pt x="95811" y="5659"/>
                  </a:lnTo>
                  <a:lnTo>
                    <a:pt x="91145" y="1810"/>
                  </a:lnTo>
                  <a:lnTo>
                    <a:pt x="85261" y="169"/>
                  </a:lnTo>
                  <a:lnTo>
                    <a:pt x="78565" y="0"/>
                  </a:lnTo>
                  <a:lnTo>
                    <a:pt x="51471" y="13013"/>
                  </a:lnTo>
                  <a:lnTo>
                    <a:pt x="38126" y="26860"/>
                  </a:lnTo>
                  <a:lnTo>
                    <a:pt x="5673" y="83002"/>
                  </a:lnTo>
                  <a:lnTo>
                    <a:pt x="0" y="136111"/>
                  </a:lnTo>
                  <a:lnTo>
                    <a:pt x="1791" y="181856"/>
                  </a:lnTo>
                  <a:lnTo>
                    <a:pt x="12040" y="207610"/>
                  </a:lnTo>
                  <a:lnTo>
                    <a:pt x="28306" y="223986"/>
                  </a:lnTo>
                  <a:lnTo>
                    <a:pt x="37821" y="229648"/>
                  </a:lnTo>
                  <a:lnTo>
                    <a:pt x="60721" y="233473"/>
                  </a:lnTo>
                  <a:lnTo>
                    <a:pt x="123419" y="2243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50561" y="640721"/>
              <a:ext cx="138613" cy="249468"/>
            </a:xfrm>
            <a:custGeom>
              <a:avLst/>
              <a:gdLst/>
              <a:ahLst/>
              <a:cxnLst/>
              <a:rect l="0" t="0" r="0" b="0"/>
              <a:pathLst>
                <a:path w="138613" h="249468">
                  <a:moveTo>
                    <a:pt x="97007" y="0"/>
                  </a:moveTo>
                  <a:lnTo>
                    <a:pt x="59514" y="23163"/>
                  </a:lnTo>
                  <a:lnTo>
                    <a:pt x="37175" y="45496"/>
                  </a:lnTo>
                  <a:lnTo>
                    <a:pt x="6760" y="108325"/>
                  </a:lnTo>
                  <a:lnTo>
                    <a:pt x="0" y="146433"/>
                  </a:lnTo>
                  <a:lnTo>
                    <a:pt x="2415" y="188441"/>
                  </a:lnTo>
                  <a:lnTo>
                    <a:pt x="13403" y="221330"/>
                  </a:lnTo>
                  <a:lnTo>
                    <a:pt x="32787" y="244225"/>
                  </a:lnTo>
                  <a:lnTo>
                    <a:pt x="41250" y="247876"/>
                  </a:lnTo>
                  <a:lnTo>
                    <a:pt x="60515" y="249467"/>
                  </a:lnTo>
                  <a:lnTo>
                    <a:pt x="76473" y="244627"/>
                  </a:lnTo>
                  <a:lnTo>
                    <a:pt x="113307" y="220311"/>
                  </a:lnTo>
                  <a:lnTo>
                    <a:pt x="138612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72383" y="424373"/>
              <a:ext cx="199707" cy="507585"/>
            </a:xfrm>
            <a:custGeom>
              <a:avLst/>
              <a:gdLst/>
              <a:ahLst/>
              <a:cxnLst/>
              <a:rect l="0" t="0" r="0" b="0"/>
              <a:pathLst>
                <a:path w="199707" h="507585">
                  <a:moveTo>
                    <a:pt x="33284" y="0"/>
                  </a:moveTo>
                  <a:lnTo>
                    <a:pt x="14538" y="34746"/>
                  </a:lnTo>
                  <a:lnTo>
                    <a:pt x="3831" y="91581"/>
                  </a:lnTo>
                  <a:lnTo>
                    <a:pt x="757" y="149241"/>
                  </a:lnTo>
                  <a:lnTo>
                    <a:pt x="150" y="205147"/>
                  </a:lnTo>
                  <a:lnTo>
                    <a:pt x="30" y="266424"/>
                  </a:lnTo>
                  <a:lnTo>
                    <a:pt x="6" y="324003"/>
                  </a:lnTo>
                  <a:lnTo>
                    <a:pt x="1" y="379893"/>
                  </a:lnTo>
                  <a:lnTo>
                    <a:pt x="0" y="442738"/>
                  </a:lnTo>
                  <a:lnTo>
                    <a:pt x="0" y="456032"/>
                  </a:lnTo>
                  <a:lnTo>
                    <a:pt x="1849" y="463046"/>
                  </a:lnTo>
                  <a:lnTo>
                    <a:pt x="4931" y="465873"/>
                  </a:lnTo>
                  <a:lnTo>
                    <a:pt x="8835" y="465908"/>
                  </a:lnTo>
                  <a:lnTo>
                    <a:pt x="39824" y="428880"/>
                  </a:lnTo>
                  <a:lnTo>
                    <a:pt x="82944" y="366390"/>
                  </a:lnTo>
                  <a:lnTo>
                    <a:pt x="96036" y="350526"/>
                  </a:lnTo>
                  <a:lnTo>
                    <a:pt x="114182" y="337312"/>
                  </a:lnTo>
                  <a:lnTo>
                    <a:pt x="134575" y="332671"/>
                  </a:lnTo>
                  <a:lnTo>
                    <a:pt x="145190" y="332728"/>
                  </a:lnTo>
                  <a:lnTo>
                    <a:pt x="154116" y="336465"/>
                  </a:lnTo>
                  <a:lnTo>
                    <a:pt x="168965" y="350478"/>
                  </a:lnTo>
                  <a:lnTo>
                    <a:pt x="183303" y="387994"/>
                  </a:lnTo>
                  <a:lnTo>
                    <a:pt x="189788" y="448520"/>
                  </a:lnTo>
                  <a:lnTo>
                    <a:pt x="193535" y="490610"/>
                  </a:lnTo>
                  <a:lnTo>
                    <a:pt x="199706" y="5075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15076" y="674005"/>
              <a:ext cx="131608" cy="199706"/>
            </a:xfrm>
            <a:custGeom>
              <a:avLst/>
              <a:gdLst/>
              <a:ahLst/>
              <a:cxnLst/>
              <a:rect l="0" t="0" r="0" b="0"/>
              <a:pathLst>
                <a:path w="131608" h="199706">
                  <a:moveTo>
                    <a:pt x="23433" y="0"/>
                  </a:moveTo>
                  <a:lnTo>
                    <a:pt x="16269" y="59579"/>
                  </a:lnTo>
                  <a:lnTo>
                    <a:pt x="8698" y="108848"/>
                  </a:lnTo>
                  <a:lnTo>
                    <a:pt x="764" y="169670"/>
                  </a:lnTo>
                  <a:lnTo>
                    <a:pt x="0" y="182456"/>
                  </a:lnTo>
                  <a:lnTo>
                    <a:pt x="1339" y="188205"/>
                  </a:lnTo>
                  <a:lnTo>
                    <a:pt x="4081" y="189265"/>
                  </a:lnTo>
                  <a:lnTo>
                    <a:pt x="21768" y="175453"/>
                  </a:lnTo>
                  <a:lnTo>
                    <a:pt x="68030" y="124388"/>
                  </a:lnTo>
                  <a:lnTo>
                    <a:pt x="83010" y="115996"/>
                  </a:lnTo>
                  <a:lnTo>
                    <a:pt x="89964" y="115238"/>
                  </a:lnTo>
                  <a:lnTo>
                    <a:pt x="102620" y="119326"/>
                  </a:lnTo>
                  <a:lnTo>
                    <a:pt x="111944" y="132238"/>
                  </a:lnTo>
                  <a:lnTo>
                    <a:pt x="128876" y="188760"/>
                  </a:lnTo>
                  <a:lnTo>
                    <a:pt x="13160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21425" y="765536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0" y="0"/>
                  </a:moveTo>
                  <a:lnTo>
                    <a:pt x="8321" y="16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446388" y="92363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75616" y="1464505"/>
            <a:ext cx="4406629" cy="809221"/>
            <a:chOff x="1975616" y="1464505"/>
            <a:chExt cx="4406629" cy="809221"/>
          </a:xfrm>
        </p:grpSpPr>
        <p:sp>
          <p:nvSpPr>
            <p:cNvPr id="11" name="Freeform 10"/>
            <p:cNvSpPr/>
            <p:nvPr/>
          </p:nvSpPr>
          <p:spPr>
            <a:xfrm>
              <a:off x="1975616" y="1464505"/>
              <a:ext cx="121289" cy="307927"/>
            </a:xfrm>
            <a:custGeom>
              <a:avLst/>
              <a:gdLst/>
              <a:ahLst/>
              <a:cxnLst/>
              <a:rect l="0" t="0" r="0" b="0"/>
              <a:pathLst>
                <a:path w="121289" h="307927">
                  <a:moveTo>
                    <a:pt x="4794" y="0"/>
                  </a:moveTo>
                  <a:lnTo>
                    <a:pt x="2328" y="33740"/>
                  </a:lnTo>
                  <a:lnTo>
                    <a:pt x="0" y="53827"/>
                  </a:lnTo>
                  <a:lnTo>
                    <a:pt x="3572" y="112060"/>
                  </a:lnTo>
                  <a:lnTo>
                    <a:pt x="5557" y="170459"/>
                  </a:lnTo>
                  <a:lnTo>
                    <a:pt x="14178" y="231860"/>
                  </a:lnTo>
                  <a:lnTo>
                    <a:pt x="36175" y="288531"/>
                  </a:lnTo>
                  <a:lnTo>
                    <a:pt x="51717" y="301745"/>
                  </a:lnTo>
                  <a:lnTo>
                    <a:pt x="61039" y="306563"/>
                  </a:lnTo>
                  <a:lnTo>
                    <a:pt x="70952" y="307926"/>
                  </a:lnTo>
                  <a:lnTo>
                    <a:pt x="91828" y="304510"/>
                  </a:lnTo>
                  <a:lnTo>
                    <a:pt x="106038" y="296827"/>
                  </a:lnTo>
                  <a:lnTo>
                    <a:pt x="121288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96980" y="1655889"/>
              <a:ext cx="24888" cy="407732"/>
            </a:xfrm>
            <a:custGeom>
              <a:avLst/>
              <a:gdLst/>
              <a:ahLst/>
              <a:cxnLst/>
              <a:rect l="0" t="0" r="0" b="0"/>
              <a:pathLst>
                <a:path w="24888" h="407732">
                  <a:moveTo>
                    <a:pt x="24887" y="0"/>
                  </a:moveTo>
                  <a:lnTo>
                    <a:pt x="11619" y="60659"/>
                  </a:lnTo>
                  <a:lnTo>
                    <a:pt x="4272" y="118855"/>
                  </a:lnTo>
                  <a:lnTo>
                    <a:pt x="497" y="174687"/>
                  </a:lnTo>
                  <a:lnTo>
                    <a:pt x="0" y="230208"/>
                  </a:lnTo>
                  <a:lnTo>
                    <a:pt x="4351" y="285688"/>
                  </a:lnTo>
                  <a:lnTo>
                    <a:pt x="10198" y="343628"/>
                  </a:lnTo>
                  <a:lnTo>
                    <a:pt x="22593" y="399090"/>
                  </a:lnTo>
                  <a:lnTo>
                    <a:pt x="24887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38215" y="1598798"/>
              <a:ext cx="104825" cy="414897"/>
            </a:xfrm>
            <a:custGeom>
              <a:avLst/>
              <a:gdLst/>
              <a:ahLst/>
              <a:cxnLst/>
              <a:rect l="0" t="0" r="0" b="0"/>
              <a:pathLst>
                <a:path w="104825" h="414897">
                  <a:moveTo>
                    <a:pt x="0" y="7164"/>
                  </a:moveTo>
                  <a:lnTo>
                    <a:pt x="46326" y="0"/>
                  </a:lnTo>
                  <a:lnTo>
                    <a:pt x="64968" y="6754"/>
                  </a:lnTo>
                  <a:lnTo>
                    <a:pt x="73822" y="12438"/>
                  </a:lnTo>
                  <a:lnTo>
                    <a:pt x="86126" y="28616"/>
                  </a:lnTo>
                  <a:lnTo>
                    <a:pt x="90701" y="38108"/>
                  </a:lnTo>
                  <a:lnTo>
                    <a:pt x="90854" y="60981"/>
                  </a:lnTo>
                  <a:lnTo>
                    <a:pt x="75724" y="115508"/>
                  </a:lnTo>
                  <a:lnTo>
                    <a:pt x="49454" y="175468"/>
                  </a:lnTo>
                  <a:lnTo>
                    <a:pt x="39513" y="204962"/>
                  </a:lnTo>
                  <a:lnTo>
                    <a:pt x="40983" y="222664"/>
                  </a:lnTo>
                  <a:lnTo>
                    <a:pt x="43964" y="231267"/>
                  </a:lnTo>
                  <a:lnTo>
                    <a:pt x="54673" y="245758"/>
                  </a:lnTo>
                  <a:lnTo>
                    <a:pt x="96869" y="287147"/>
                  </a:lnTo>
                  <a:lnTo>
                    <a:pt x="103149" y="305727"/>
                  </a:lnTo>
                  <a:lnTo>
                    <a:pt x="104824" y="317153"/>
                  </a:lnTo>
                  <a:lnTo>
                    <a:pt x="99288" y="339711"/>
                  </a:lnTo>
                  <a:lnTo>
                    <a:pt x="80577" y="370738"/>
                  </a:lnTo>
                  <a:lnTo>
                    <a:pt x="47901" y="410861"/>
                  </a:lnTo>
                  <a:lnTo>
                    <a:pt x="42104" y="413131"/>
                  </a:lnTo>
                  <a:lnTo>
                    <a:pt x="24963" y="4148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79525" y="1634452"/>
              <a:ext cx="149829" cy="445811"/>
            </a:xfrm>
            <a:custGeom>
              <a:avLst/>
              <a:gdLst/>
              <a:ahLst/>
              <a:cxnLst/>
              <a:rect l="0" t="0" r="0" b="0"/>
              <a:pathLst>
                <a:path w="149829" h="445811">
                  <a:moveTo>
                    <a:pt x="0" y="4794"/>
                  </a:moveTo>
                  <a:lnTo>
                    <a:pt x="27497" y="0"/>
                  </a:lnTo>
                  <a:lnTo>
                    <a:pt x="89822" y="8398"/>
                  </a:lnTo>
                  <a:lnTo>
                    <a:pt x="121844" y="20553"/>
                  </a:lnTo>
                  <a:lnTo>
                    <a:pt x="135206" y="33063"/>
                  </a:lnTo>
                  <a:lnTo>
                    <a:pt x="140063" y="40282"/>
                  </a:lnTo>
                  <a:lnTo>
                    <a:pt x="142995" y="58166"/>
                  </a:lnTo>
                  <a:lnTo>
                    <a:pt x="137344" y="95363"/>
                  </a:lnTo>
                  <a:lnTo>
                    <a:pt x="106170" y="152584"/>
                  </a:lnTo>
                  <a:lnTo>
                    <a:pt x="93403" y="173092"/>
                  </a:lnTo>
                  <a:lnTo>
                    <a:pt x="81299" y="194269"/>
                  </a:lnTo>
                  <a:lnTo>
                    <a:pt x="68468" y="214720"/>
                  </a:lnTo>
                  <a:lnTo>
                    <a:pt x="55849" y="246480"/>
                  </a:lnTo>
                  <a:lnTo>
                    <a:pt x="57573" y="253752"/>
                  </a:lnTo>
                  <a:lnTo>
                    <a:pt x="69351" y="266762"/>
                  </a:lnTo>
                  <a:lnTo>
                    <a:pt x="131604" y="293768"/>
                  </a:lnTo>
                  <a:lnTo>
                    <a:pt x="145091" y="303038"/>
                  </a:lnTo>
                  <a:lnTo>
                    <a:pt x="148503" y="309948"/>
                  </a:lnTo>
                  <a:lnTo>
                    <a:pt x="149828" y="327488"/>
                  </a:lnTo>
                  <a:lnTo>
                    <a:pt x="142404" y="347611"/>
                  </a:lnTo>
                  <a:lnTo>
                    <a:pt x="115038" y="386246"/>
                  </a:lnTo>
                  <a:lnTo>
                    <a:pt x="66441" y="425792"/>
                  </a:lnTo>
                  <a:lnTo>
                    <a:pt x="24963" y="445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70614" y="2055299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78935" y="1719712"/>
              <a:ext cx="352424" cy="368872"/>
            </a:xfrm>
            <a:custGeom>
              <a:avLst/>
              <a:gdLst/>
              <a:ahLst/>
              <a:cxnLst/>
              <a:rect l="0" t="0" r="0" b="0"/>
              <a:pathLst>
                <a:path w="352424" h="368872">
                  <a:moveTo>
                    <a:pt x="0" y="368871"/>
                  </a:moveTo>
                  <a:lnTo>
                    <a:pt x="20837" y="314855"/>
                  </a:lnTo>
                  <a:lnTo>
                    <a:pt x="48031" y="260144"/>
                  </a:lnTo>
                  <a:lnTo>
                    <a:pt x="79640" y="207560"/>
                  </a:lnTo>
                  <a:lnTo>
                    <a:pt x="114655" y="152466"/>
                  </a:lnTo>
                  <a:lnTo>
                    <a:pt x="149708" y="97967"/>
                  </a:lnTo>
                  <a:lnTo>
                    <a:pt x="184632" y="36245"/>
                  </a:lnTo>
                  <a:lnTo>
                    <a:pt x="205563" y="2788"/>
                  </a:lnTo>
                  <a:lnTo>
                    <a:pt x="210082" y="0"/>
                  </a:lnTo>
                  <a:lnTo>
                    <a:pt x="214020" y="915"/>
                  </a:lnTo>
                  <a:lnTo>
                    <a:pt x="217569" y="4299"/>
                  </a:lnTo>
                  <a:lnTo>
                    <a:pt x="226982" y="35565"/>
                  </a:lnTo>
                  <a:lnTo>
                    <a:pt x="237130" y="97971"/>
                  </a:lnTo>
                  <a:lnTo>
                    <a:pt x="241297" y="107834"/>
                  </a:lnTo>
                  <a:lnTo>
                    <a:pt x="248698" y="112560"/>
                  </a:lnTo>
                  <a:lnTo>
                    <a:pt x="258255" y="113862"/>
                  </a:lnTo>
                  <a:lnTo>
                    <a:pt x="279352" y="110378"/>
                  </a:lnTo>
                  <a:lnTo>
                    <a:pt x="297974" y="102665"/>
                  </a:lnTo>
                  <a:lnTo>
                    <a:pt x="324052" y="79093"/>
                  </a:lnTo>
                  <a:lnTo>
                    <a:pt x="340510" y="53103"/>
                  </a:lnTo>
                  <a:lnTo>
                    <a:pt x="344426" y="51110"/>
                  </a:lnTo>
                  <a:lnTo>
                    <a:pt x="347962" y="53480"/>
                  </a:lnTo>
                  <a:lnTo>
                    <a:pt x="351243" y="58758"/>
                  </a:lnTo>
                  <a:lnTo>
                    <a:pt x="352423" y="74484"/>
                  </a:lnTo>
                  <a:lnTo>
                    <a:pt x="343156" y="129750"/>
                  </a:lnTo>
                  <a:lnTo>
                    <a:pt x="334783" y="185172"/>
                  </a:lnTo>
                  <a:lnTo>
                    <a:pt x="329287" y="240642"/>
                  </a:lnTo>
                  <a:lnTo>
                    <a:pt x="332187" y="260105"/>
                  </a:lnTo>
                  <a:lnTo>
                    <a:pt x="334254" y="264001"/>
                  </a:lnTo>
                  <a:lnTo>
                    <a:pt x="341163" y="2690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29885" y="1747420"/>
              <a:ext cx="48314" cy="297631"/>
            </a:xfrm>
            <a:custGeom>
              <a:avLst/>
              <a:gdLst/>
              <a:ahLst/>
              <a:cxnLst/>
              <a:rect l="0" t="0" r="0" b="0"/>
              <a:pathLst>
                <a:path w="48314" h="297631">
                  <a:moveTo>
                    <a:pt x="48313" y="0"/>
                  </a:moveTo>
                  <a:lnTo>
                    <a:pt x="39262" y="50189"/>
                  </a:lnTo>
                  <a:lnTo>
                    <a:pt x="28753" y="112129"/>
                  </a:lnTo>
                  <a:lnTo>
                    <a:pt x="23493" y="163162"/>
                  </a:lnTo>
                  <a:lnTo>
                    <a:pt x="11909" y="226100"/>
                  </a:lnTo>
                  <a:lnTo>
                    <a:pt x="806" y="282739"/>
                  </a:lnTo>
                  <a:lnTo>
                    <a:pt x="0" y="293893"/>
                  </a:lnTo>
                  <a:lnTo>
                    <a:pt x="1311" y="297630"/>
                  </a:lnTo>
                  <a:lnTo>
                    <a:pt x="4035" y="296423"/>
                  </a:lnTo>
                  <a:lnTo>
                    <a:pt x="11067" y="286145"/>
                  </a:lnTo>
                  <a:lnTo>
                    <a:pt x="39992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19803" y="1722457"/>
              <a:ext cx="41607" cy="341164"/>
            </a:xfrm>
            <a:custGeom>
              <a:avLst/>
              <a:gdLst/>
              <a:ahLst/>
              <a:cxnLst/>
              <a:rect l="0" t="0" r="0" b="0"/>
              <a:pathLst>
                <a:path w="41607" h="341164">
                  <a:moveTo>
                    <a:pt x="41606" y="0"/>
                  </a:moveTo>
                  <a:lnTo>
                    <a:pt x="41606" y="59240"/>
                  </a:lnTo>
                  <a:lnTo>
                    <a:pt x="39140" y="111858"/>
                  </a:lnTo>
                  <a:lnTo>
                    <a:pt x="34442" y="166635"/>
                  </a:lnTo>
                  <a:lnTo>
                    <a:pt x="32589" y="218787"/>
                  </a:lnTo>
                  <a:lnTo>
                    <a:pt x="21733" y="272542"/>
                  </a:lnTo>
                  <a:lnTo>
                    <a:pt x="8261" y="324171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36593" y="1888878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24963"/>
                  </a:moveTo>
                  <a:lnTo>
                    <a:pt x="59627" y="3984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96660" y="1880557"/>
              <a:ext cx="97739" cy="235285"/>
            </a:xfrm>
            <a:custGeom>
              <a:avLst/>
              <a:gdLst/>
              <a:ahLst/>
              <a:cxnLst/>
              <a:rect l="0" t="0" r="0" b="0"/>
              <a:pathLst>
                <a:path w="97739" h="235285">
                  <a:moveTo>
                    <a:pt x="31170" y="0"/>
                  </a:moveTo>
                  <a:lnTo>
                    <a:pt x="44422" y="4417"/>
                  </a:lnTo>
                  <a:lnTo>
                    <a:pt x="55859" y="13982"/>
                  </a:lnTo>
                  <a:lnTo>
                    <a:pt x="61498" y="20416"/>
                  </a:lnTo>
                  <a:lnTo>
                    <a:pt x="64332" y="28404"/>
                  </a:lnTo>
                  <a:lnTo>
                    <a:pt x="65016" y="47141"/>
                  </a:lnTo>
                  <a:lnTo>
                    <a:pt x="60203" y="74064"/>
                  </a:lnTo>
                  <a:lnTo>
                    <a:pt x="43650" y="107086"/>
                  </a:lnTo>
                  <a:lnTo>
                    <a:pt x="8591" y="158604"/>
                  </a:lnTo>
                  <a:lnTo>
                    <a:pt x="2643" y="175891"/>
                  </a:lnTo>
                  <a:lnTo>
                    <a:pt x="0" y="195901"/>
                  </a:lnTo>
                  <a:lnTo>
                    <a:pt x="2069" y="204566"/>
                  </a:lnTo>
                  <a:lnTo>
                    <a:pt x="11764" y="219124"/>
                  </a:lnTo>
                  <a:lnTo>
                    <a:pt x="27784" y="229292"/>
                  </a:lnTo>
                  <a:lnTo>
                    <a:pt x="37234" y="233298"/>
                  </a:lnTo>
                  <a:lnTo>
                    <a:pt x="57595" y="235284"/>
                  </a:lnTo>
                  <a:lnTo>
                    <a:pt x="82454" y="231203"/>
                  </a:lnTo>
                  <a:lnTo>
                    <a:pt x="97738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02867" y="2005373"/>
              <a:ext cx="191385" cy="24964"/>
            </a:xfrm>
            <a:custGeom>
              <a:avLst/>
              <a:gdLst/>
              <a:ahLst/>
              <a:cxnLst/>
              <a:rect l="0" t="0" r="0" b="0"/>
              <a:pathLst>
                <a:path w="191385" h="24964">
                  <a:moveTo>
                    <a:pt x="0" y="0"/>
                  </a:moveTo>
                  <a:lnTo>
                    <a:pt x="55161" y="7164"/>
                  </a:lnTo>
                  <a:lnTo>
                    <a:pt x="116604" y="13811"/>
                  </a:lnTo>
                  <a:lnTo>
                    <a:pt x="166819" y="18548"/>
                  </a:lnTo>
                  <a:lnTo>
                    <a:pt x="1913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235414" y="1955446"/>
              <a:ext cx="199706" cy="39603"/>
            </a:xfrm>
            <a:custGeom>
              <a:avLst/>
              <a:gdLst/>
              <a:ahLst/>
              <a:cxnLst/>
              <a:rect l="0" t="0" r="0" b="0"/>
              <a:pathLst>
                <a:path w="199706" h="39603">
                  <a:moveTo>
                    <a:pt x="0" y="0"/>
                  </a:moveTo>
                  <a:lnTo>
                    <a:pt x="8834" y="8835"/>
                  </a:lnTo>
                  <a:lnTo>
                    <a:pt x="23034" y="13173"/>
                  </a:lnTo>
                  <a:lnTo>
                    <a:pt x="83470" y="22829"/>
                  </a:lnTo>
                  <a:lnTo>
                    <a:pt x="136492" y="36142"/>
                  </a:lnTo>
                  <a:lnTo>
                    <a:pt x="177630" y="39602"/>
                  </a:lnTo>
                  <a:lnTo>
                    <a:pt x="199705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401834" y="1913841"/>
              <a:ext cx="80873" cy="174743"/>
            </a:xfrm>
            <a:custGeom>
              <a:avLst/>
              <a:gdLst/>
              <a:ahLst/>
              <a:cxnLst/>
              <a:rect l="0" t="0" r="0" b="0"/>
              <a:pathLst>
                <a:path w="80873" h="174743">
                  <a:moveTo>
                    <a:pt x="0" y="0"/>
                  </a:moveTo>
                  <a:lnTo>
                    <a:pt x="54697" y="19324"/>
                  </a:lnTo>
                  <a:lnTo>
                    <a:pt x="66840" y="29853"/>
                  </a:lnTo>
                  <a:lnTo>
                    <a:pt x="75319" y="43779"/>
                  </a:lnTo>
                  <a:lnTo>
                    <a:pt x="80872" y="71630"/>
                  </a:lnTo>
                  <a:lnTo>
                    <a:pt x="77240" y="87617"/>
                  </a:lnTo>
                  <a:lnTo>
                    <a:pt x="44030" y="134551"/>
                  </a:lnTo>
                  <a:lnTo>
                    <a:pt x="8322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903617" y="1775578"/>
              <a:ext cx="152365" cy="303883"/>
            </a:xfrm>
            <a:custGeom>
              <a:avLst/>
              <a:gdLst/>
              <a:ahLst/>
              <a:cxnLst/>
              <a:rect l="0" t="0" r="0" b="0"/>
              <a:pathLst>
                <a:path w="152365" h="303883">
                  <a:moveTo>
                    <a:pt x="89012" y="5126"/>
                  </a:moveTo>
                  <a:lnTo>
                    <a:pt x="55832" y="45874"/>
                  </a:lnTo>
                  <a:lnTo>
                    <a:pt x="28316" y="103226"/>
                  </a:lnTo>
                  <a:lnTo>
                    <a:pt x="11757" y="157813"/>
                  </a:lnTo>
                  <a:lnTo>
                    <a:pt x="0" y="215636"/>
                  </a:lnTo>
                  <a:lnTo>
                    <a:pt x="2396" y="269117"/>
                  </a:lnTo>
                  <a:lnTo>
                    <a:pt x="11685" y="289185"/>
                  </a:lnTo>
                  <a:lnTo>
                    <a:pt x="18045" y="297125"/>
                  </a:lnTo>
                  <a:lnTo>
                    <a:pt x="25058" y="301494"/>
                  </a:lnTo>
                  <a:lnTo>
                    <a:pt x="40248" y="303882"/>
                  </a:lnTo>
                  <a:lnTo>
                    <a:pt x="53779" y="299397"/>
                  </a:lnTo>
                  <a:lnTo>
                    <a:pt x="66881" y="289390"/>
                  </a:lnTo>
                  <a:lnTo>
                    <a:pt x="107581" y="237431"/>
                  </a:lnTo>
                  <a:lnTo>
                    <a:pt x="134994" y="174942"/>
                  </a:lnTo>
                  <a:lnTo>
                    <a:pt x="151779" y="120995"/>
                  </a:lnTo>
                  <a:lnTo>
                    <a:pt x="152364" y="76879"/>
                  </a:lnTo>
                  <a:lnTo>
                    <a:pt x="143841" y="39946"/>
                  </a:lnTo>
                  <a:lnTo>
                    <a:pt x="133721" y="19677"/>
                  </a:lnTo>
                  <a:lnTo>
                    <a:pt x="119977" y="7587"/>
                  </a:lnTo>
                  <a:lnTo>
                    <a:pt x="102158" y="1597"/>
                  </a:lnTo>
                  <a:lnTo>
                    <a:pt x="92228" y="0"/>
                  </a:lnTo>
                  <a:lnTo>
                    <a:pt x="76265" y="3156"/>
                  </a:lnTo>
                  <a:lnTo>
                    <a:pt x="69419" y="6586"/>
                  </a:lnTo>
                  <a:lnTo>
                    <a:pt x="56882" y="20260"/>
                  </a:lnTo>
                  <a:lnTo>
                    <a:pt x="46995" y="36815"/>
                  </a:lnTo>
                  <a:lnTo>
                    <a:pt x="39086" y="63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25766" y="2071941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33284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67223" y="1847273"/>
              <a:ext cx="117333" cy="277036"/>
            </a:xfrm>
            <a:custGeom>
              <a:avLst/>
              <a:gdLst/>
              <a:ahLst/>
              <a:cxnLst/>
              <a:rect l="0" t="0" r="0" b="0"/>
              <a:pathLst>
                <a:path w="117333" h="277036">
                  <a:moveTo>
                    <a:pt x="8322" y="0"/>
                  </a:moveTo>
                  <a:lnTo>
                    <a:pt x="3527" y="26572"/>
                  </a:lnTo>
                  <a:lnTo>
                    <a:pt x="8339" y="56772"/>
                  </a:lnTo>
                  <a:lnTo>
                    <a:pt x="21065" y="87293"/>
                  </a:lnTo>
                  <a:lnTo>
                    <a:pt x="38396" y="109794"/>
                  </a:lnTo>
                  <a:lnTo>
                    <a:pt x="96413" y="167640"/>
                  </a:lnTo>
                  <a:lnTo>
                    <a:pt x="113524" y="191745"/>
                  </a:lnTo>
                  <a:lnTo>
                    <a:pt x="117332" y="210652"/>
                  </a:lnTo>
                  <a:lnTo>
                    <a:pt x="115018" y="229533"/>
                  </a:lnTo>
                  <a:lnTo>
                    <a:pt x="103319" y="250559"/>
                  </a:lnTo>
                  <a:lnTo>
                    <a:pt x="93381" y="262679"/>
                  </a:lnTo>
                  <a:lnTo>
                    <a:pt x="77869" y="271764"/>
                  </a:lnTo>
                  <a:lnTo>
                    <a:pt x="59572" y="277035"/>
                  </a:lnTo>
                  <a:lnTo>
                    <a:pt x="42194" y="276295"/>
                  </a:lnTo>
                  <a:lnTo>
                    <a:pt x="27691" y="267954"/>
                  </a:lnTo>
                  <a:lnTo>
                    <a:pt x="21234" y="261846"/>
                  </a:lnTo>
                  <a:lnTo>
                    <a:pt x="7730" y="226746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17150" y="1830631"/>
              <a:ext cx="216348" cy="41606"/>
            </a:xfrm>
            <a:custGeom>
              <a:avLst/>
              <a:gdLst/>
              <a:ahLst/>
              <a:cxnLst/>
              <a:rect l="0" t="0" r="0" b="0"/>
              <a:pathLst>
                <a:path w="216348" h="41606">
                  <a:moveTo>
                    <a:pt x="0" y="0"/>
                  </a:moveTo>
                  <a:lnTo>
                    <a:pt x="62326" y="0"/>
                  </a:lnTo>
                  <a:lnTo>
                    <a:pt x="121426" y="9051"/>
                  </a:lnTo>
                  <a:lnTo>
                    <a:pt x="182864" y="27779"/>
                  </a:lnTo>
                  <a:lnTo>
                    <a:pt x="216347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591745" y="1932229"/>
              <a:ext cx="224669" cy="222924"/>
            </a:xfrm>
            <a:custGeom>
              <a:avLst/>
              <a:gdLst/>
              <a:ahLst/>
              <a:cxnLst/>
              <a:rect l="0" t="0" r="0" b="0"/>
              <a:pathLst>
                <a:path w="224669" h="222924">
                  <a:moveTo>
                    <a:pt x="0" y="222923"/>
                  </a:moveTo>
                  <a:lnTo>
                    <a:pt x="13286" y="207787"/>
                  </a:lnTo>
                  <a:lnTo>
                    <a:pt x="43468" y="148203"/>
                  </a:lnTo>
                  <a:lnTo>
                    <a:pt x="73381" y="85378"/>
                  </a:lnTo>
                  <a:lnTo>
                    <a:pt x="96828" y="22522"/>
                  </a:lnTo>
                  <a:lnTo>
                    <a:pt x="103476" y="0"/>
                  </a:lnTo>
                  <a:lnTo>
                    <a:pt x="103308" y="27123"/>
                  </a:lnTo>
                  <a:lnTo>
                    <a:pt x="107860" y="46218"/>
                  </a:lnTo>
                  <a:lnTo>
                    <a:pt x="116047" y="63951"/>
                  </a:lnTo>
                  <a:lnTo>
                    <a:pt x="128315" y="76146"/>
                  </a:lnTo>
                  <a:lnTo>
                    <a:pt x="135469" y="80693"/>
                  </a:lnTo>
                  <a:lnTo>
                    <a:pt x="153281" y="83279"/>
                  </a:lnTo>
                  <a:lnTo>
                    <a:pt x="172600" y="80422"/>
                  </a:lnTo>
                  <a:lnTo>
                    <a:pt x="190432" y="72988"/>
                  </a:lnTo>
                  <a:lnTo>
                    <a:pt x="197221" y="73965"/>
                  </a:lnTo>
                  <a:lnTo>
                    <a:pt x="202672" y="78314"/>
                  </a:lnTo>
                  <a:lnTo>
                    <a:pt x="207230" y="84911"/>
                  </a:lnTo>
                  <a:lnTo>
                    <a:pt x="209829" y="99639"/>
                  </a:lnTo>
                  <a:lnTo>
                    <a:pt x="201598" y="153099"/>
                  </a:lnTo>
                  <a:lnTo>
                    <a:pt x="200967" y="165279"/>
                  </a:lnTo>
                  <a:lnTo>
                    <a:pt x="203320" y="174323"/>
                  </a:lnTo>
                  <a:lnTo>
                    <a:pt x="207662" y="181277"/>
                  </a:lnTo>
                  <a:lnTo>
                    <a:pt x="217110" y="189621"/>
                  </a:lnTo>
                  <a:lnTo>
                    <a:pt x="219629" y="190551"/>
                  </a:lnTo>
                  <a:lnTo>
                    <a:pt x="224668" y="1896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37681" y="1922162"/>
              <a:ext cx="36833" cy="208515"/>
            </a:xfrm>
            <a:custGeom>
              <a:avLst/>
              <a:gdLst/>
              <a:ahLst/>
              <a:cxnLst/>
              <a:rect l="0" t="0" r="0" b="0"/>
              <a:pathLst>
                <a:path w="36833" h="208515">
                  <a:moveTo>
                    <a:pt x="36832" y="0"/>
                  </a:moveTo>
                  <a:lnTo>
                    <a:pt x="25250" y="55162"/>
                  </a:lnTo>
                  <a:lnTo>
                    <a:pt x="11805" y="114068"/>
                  </a:lnTo>
                  <a:lnTo>
                    <a:pt x="5178" y="171489"/>
                  </a:lnTo>
                  <a:lnTo>
                    <a:pt x="0" y="208514"/>
                  </a:lnTo>
                  <a:lnTo>
                    <a:pt x="2107" y="208351"/>
                  </a:lnTo>
                  <a:lnTo>
                    <a:pt x="5361" y="205469"/>
                  </a:lnTo>
                  <a:lnTo>
                    <a:pt x="14357" y="188161"/>
                  </a:lnTo>
                  <a:lnTo>
                    <a:pt x="26007" y="136183"/>
                  </a:lnTo>
                  <a:lnTo>
                    <a:pt x="28511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74513" y="1913841"/>
              <a:ext cx="45125" cy="41606"/>
            </a:xfrm>
            <a:custGeom>
              <a:avLst/>
              <a:gdLst/>
              <a:ahLst/>
              <a:cxnLst/>
              <a:rect l="0" t="0" r="0" b="0"/>
              <a:pathLst>
                <a:path w="45125" h="41606">
                  <a:moveTo>
                    <a:pt x="0" y="41605"/>
                  </a:moveTo>
                  <a:lnTo>
                    <a:pt x="4417" y="28353"/>
                  </a:lnTo>
                  <a:lnTo>
                    <a:pt x="13982" y="19382"/>
                  </a:lnTo>
                  <a:lnTo>
                    <a:pt x="20416" y="15695"/>
                  </a:lnTo>
                  <a:lnTo>
                    <a:pt x="34961" y="14064"/>
                  </a:lnTo>
                  <a:lnTo>
                    <a:pt x="42723" y="14923"/>
                  </a:lnTo>
                  <a:lnTo>
                    <a:pt x="45124" y="14572"/>
                  </a:lnTo>
                  <a:lnTo>
                    <a:pt x="43951" y="13413"/>
                  </a:lnTo>
                  <a:lnTo>
                    <a:pt x="40395" y="11715"/>
                  </a:lnTo>
                  <a:lnTo>
                    <a:pt x="38025" y="9659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51191" y="1897199"/>
              <a:ext cx="73249" cy="247710"/>
            </a:xfrm>
            <a:custGeom>
              <a:avLst/>
              <a:gdLst/>
              <a:ahLst/>
              <a:cxnLst/>
              <a:rect l="0" t="0" r="0" b="0"/>
              <a:pathLst>
                <a:path w="73249" h="247710">
                  <a:moveTo>
                    <a:pt x="48285" y="0"/>
                  </a:moveTo>
                  <a:lnTo>
                    <a:pt x="41699" y="29620"/>
                  </a:lnTo>
                  <a:lnTo>
                    <a:pt x="31065" y="85354"/>
                  </a:lnTo>
                  <a:lnTo>
                    <a:pt x="20434" y="136848"/>
                  </a:lnTo>
                  <a:lnTo>
                    <a:pt x="6664" y="196267"/>
                  </a:lnTo>
                  <a:lnTo>
                    <a:pt x="0" y="241145"/>
                  </a:lnTo>
                  <a:lnTo>
                    <a:pt x="3151" y="246748"/>
                  </a:lnTo>
                  <a:lnTo>
                    <a:pt x="8950" y="247709"/>
                  </a:lnTo>
                  <a:lnTo>
                    <a:pt x="23406" y="242305"/>
                  </a:lnTo>
                  <a:lnTo>
                    <a:pt x="35995" y="233740"/>
                  </a:lnTo>
                  <a:lnTo>
                    <a:pt x="53478" y="209687"/>
                  </a:lnTo>
                  <a:lnTo>
                    <a:pt x="73248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057723" y="1930483"/>
              <a:ext cx="83212" cy="287168"/>
            </a:xfrm>
            <a:custGeom>
              <a:avLst/>
              <a:gdLst/>
              <a:ahLst/>
              <a:cxnLst/>
              <a:rect l="0" t="0" r="0" b="0"/>
              <a:pathLst>
                <a:path w="83212" h="287168">
                  <a:moveTo>
                    <a:pt x="83211" y="0"/>
                  </a:moveTo>
                  <a:lnTo>
                    <a:pt x="78794" y="49074"/>
                  </a:lnTo>
                  <a:lnTo>
                    <a:pt x="63651" y="104195"/>
                  </a:lnTo>
                  <a:lnTo>
                    <a:pt x="52373" y="158307"/>
                  </a:lnTo>
                  <a:lnTo>
                    <a:pt x="43606" y="212676"/>
                  </a:lnTo>
                  <a:lnTo>
                    <a:pt x="24918" y="274380"/>
                  </a:lnTo>
                  <a:lnTo>
                    <a:pt x="22160" y="282773"/>
                  </a:lnTo>
                  <a:lnTo>
                    <a:pt x="18472" y="286519"/>
                  </a:lnTo>
                  <a:lnTo>
                    <a:pt x="14163" y="287167"/>
                  </a:lnTo>
                  <a:lnTo>
                    <a:pt x="9442" y="285750"/>
                  </a:lnTo>
                  <a:lnTo>
                    <a:pt x="6295" y="281107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41081" y="2046978"/>
              <a:ext cx="108175" cy="16643"/>
            </a:xfrm>
            <a:custGeom>
              <a:avLst/>
              <a:gdLst/>
              <a:ahLst/>
              <a:cxnLst/>
              <a:rect l="0" t="0" r="0" b="0"/>
              <a:pathLst>
                <a:path w="108175" h="16643">
                  <a:moveTo>
                    <a:pt x="0" y="0"/>
                  </a:moveTo>
                  <a:lnTo>
                    <a:pt x="21779" y="5718"/>
                  </a:lnTo>
                  <a:lnTo>
                    <a:pt x="81032" y="13811"/>
                  </a:lnTo>
                  <a:lnTo>
                    <a:pt x="108174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235692" y="2096904"/>
              <a:ext cx="79985" cy="176822"/>
            </a:xfrm>
            <a:custGeom>
              <a:avLst/>
              <a:gdLst/>
              <a:ahLst/>
              <a:cxnLst/>
              <a:rect l="0" t="0" r="0" b="0"/>
              <a:pathLst>
                <a:path w="79985" h="176822">
                  <a:moveTo>
                    <a:pt x="13415" y="0"/>
                  </a:moveTo>
                  <a:lnTo>
                    <a:pt x="48161" y="11582"/>
                  </a:lnTo>
                  <a:lnTo>
                    <a:pt x="51372" y="16967"/>
                  </a:lnTo>
                  <a:lnTo>
                    <a:pt x="51664" y="24255"/>
                  </a:lnTo>
                  <a:lnTo>
                    <a:pt x="47057" y="40366"/>
                  </a:lnTo>
                  <a:lnTo>
                    <a:pt x="4035" y="103600"/>
                  </a:lnTo>
                  <a:lnTo>
                    <a:pt x="0" y="122167"/>
                  </a:lnTo>
                  <a:lnTo>
                    <a:pt x="2147" y="148994"/>
                  </a:lnTo>
                  <a:lnTo>
                    <a:pt x="5903" y="155728"/>
                  </a:lnTo>
                  <a:lnTo>
                    <a:pt x="17473" y="165675"/>
                  </a:lnTo>
                  <a:lnTo>
                    <a:pt x="39581" y="176473"/>
                  </a:lnTo>
                  <a:lnTo>
                    <a:pt x="47501" y="176821"/>
                  </a:lnTo>
                  <a:lnTo>
                    <a:pt x="79984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24144" y="2188436"/>
              <a:ext cx="158101" cy="16643"/>
            </a:xfrm>
            <a:custGeom>
              <a:avLst/>
              <a:gdLst/>
              <a:ahLst/>
              <a:cxnLst/>
              <a:rect l="0" t="0" r="0" b="0"/>
              <a:pathLst>
                <a:path w="158101" h="16643">
                  <a:moveTo>
                    <a:pt x="0" y="0"/>
                  </a:moveTo>
                  <a:lnTo>
                    <a:pt x="55161" y="7164"/>
                  </a:lnTo>
                  <a:lnTo>
                    <a:pt x="114755" y="13811"/>
                  </a:lnTo>
                  <a:lnTo>
                    <a:pt x="158100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17440" y="811092"/>
            <a:ext cx="1034206" cy="437066"/>
            <a:chOff x="3417440" y="811092"/>
            <a:chExt cx="1034206" cy="437066"/>
          </a:xfrm>
        </p:grpSpPr>
        <p:sp>
          <p:nvSpPr>
            <p:cNvPr id="37" name="Freeform 36"/>
            <p:cNvSpPr/>
            <p:nvPr/>
          </p:nvSpPr>
          <p:spPr>
            <a:xfrm>
              <a:off x="3417440" y="811092"/>
              <a:ext cx="227180" cy="350384"/>
            </a:xfrm>
            <a:custGeom>
              <a:avLst/>
              <a:gdLst/>
              <a:ahLst/>
              <a:cxnLst/>
              <a:rect l="0" t="0" r="0" b="0"/>
              <a:pathLst>
                <a:path w="227180" h="350384">
                  <a:moveTo>
                    <a:pt x="2511" y="37655"/>
                  </a:moveTo>
                  <a:lnTo>
                    <a:pt x="6928" y="24403"/>
                  </a:lnTo>
                  <a:lnTo>
                    <a:pt x="16493" y="12966"/>
                  </a:lnTo>
                  <a:lnTo>
                    <a:pt x="22927" y="7327"/>
                  </a:lnTo>
                  <a:lnTo>
                    <a:pt x="42403" y="1062"/>
                  </a:lnTo>
                  <a:lnTo>
                    <a:pt x="74427" y="0"/>
                  </a:lnTo>
                  <a:lnTo>
                    <a:pt x="92721" y="4277"/>
                  </a:lnTo>
                  <a:lnTo>
                    <a:pt x="110097" y="12342"/>
                  </a:lnTo>
                  <a:lnTo>
                    <a:pt x="122135" y="24556"/>
                  </a:lnTo>
                  <a:lnTo>
                    <a:pt x="126639" y="31696"/>
                  </a:lnTo>
                  <a:lnTo>
                    <a:pt x="129178" y="51957"/>
                  </a:lnTo>
                  <a:lnTo>
                    <a:pt x="125376" y="76371"/>
                  </a:lnTo>
                  <a:lnTo>
                    <a:pt x="102800" y="122315"/>
                  </a:lnTo>
                  <a:lnTo>
                    <a:pt x="65551" y="181772"/>
                  </a:lnTo>
                  <a:lnTo>
                    <a:pt x="27237" y="241634"/>
                  </a:lnTo>
                  <a:lnTo>
                    <a:pt x="1715" y="293796"/>
                  </a:lnTo>
                  <a:lnTo>
                    <a:pt x="0" y="311445"/>
                  </a:lnTo>
                  <a:lnTo>
                    <a:pt x="837" y="320034"/>
                  </a:lnTo>
                  <a:lnTo>
                    <a:pt x="5093" y="327609"/>
                  </a:lnTo>
                  <a:lnTo>
                    <a:pt x="19684" y="340957"/>
                  </a:lnTo>
                  <a:lnTo>
                    <a:pt x="38496" y="348123"/>
                  </a:lnTo>
                  <a:lnTo>
                    <a:pt x="58261" y="350383"/>
                  </a:lnTo>
                  <a:lnTo>
                    <a:pt x="115287" y="341938"/>
                  </a:lnTo>
                  <a:lnTo>
                    <a:pt x="173932" y="335369"/>
                  </a:lnTo>
                  <a:lnTo>
                    <a:pt x="227179" y="3205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55279" y="919977"/>
              <a:ext cx="80818" cy="246540"/>
            </a:xfrm>
            <a:custGeom>
              <a:avLst/>
              <a:gdLst/>
              <a:ahLst/>
              <a:cxnLst/>
              <a:rect l="0" t="0" r="0" b="0"/>
              <a:pathLst>
                <a:path w="80818" h="246540">
                  <a:moveTo>
                    <a:pt x="30945" y="3659"/>
                  </a:moveTo>
                  <a:lnTo>
                    <a:pt x="19508" y="30232"/>
                  </a:lnTo>
                  <a:lnTo>
                    <a:pt x="9966" y="86159"/>
                  </a:lnTo>
                  <a:lnTo>
                    <a:pt x="13549" y="141633"/>
                  </a:lnTo>
                  <a:lnTo>
                    <a:pt x="20790" y="202541"/>
                  </a:lnTo>
                  <a:lnTo>
                    <a:pt x="23658" y="224263"/>
                  </a:lnTo>
                  <a:lnTo>
                    <a:pt x="31097" y="243163"/>
                  </a:lnTo>
                  <a:lnTo>
                    <a:pt x="35669" y="246539"/>
                  </a:lnTo>
                  <a:lnTo>
                    <a:pt x="40566" y="246016"/>
                  </a:lnTo>
                  <a:lnTo>
                    <a:pt x="45680" y="242894"/>
                  </a:lnTo>
                  <a:lnTo>
                    <a:pt x="61713" y="216412"/>
                  </a:lnTo>
                  <a:lnTo>
                    <a:pt x="76129" y="178411"/>
                  </a:lnTo>
                  <a:lnTo>
                    <a:pt x="80247" y="116503"/>
                  </a:lnTo>
                  <a:lnTo>
                    <a:pt x="80748" y="65226"/>
                  </a:lnTo>
                  <a:lnTo>
                    <a:pt x="80817" y="38727"/>
                  </a:lnTo>
                  <a:lnTo>
                    <a:pt x="73451" y="18937"/>
                  </a:lnTo>
                  <a:lnTo>
                    <a:pt x="67603" y="11071"/>
                  </a:lnTo>
                  <a:lnTo>
                    <a:pt x="60007" y="5827"/>
                  </a:lnTo>
                  <a:lnTo>
                    <a:pt x="41704" y="0"/>
                  </a:lnTo>
                  <a:lnTo>
                    <a:pt x="33495" y="1220"/>
                  </a:lnTo>
                  <a:lnTo>
                    <a:pt x="19443" y="9972"/>
                  </a:lnTo>
                  <a:lnTo>
                    <a:pt x="9500" y="23107"/>
                  </a:lnTo>
                  <a:lnTo>
                    <a:pt x="5553" y="30493"/>
                  </a:lnTo>
                  <a:lnTo>
                    <a:pt x="0" y="67392"/>
                  </a:lnTo>
                  <a:lnTo>
                    <a:pt x="5982" y="1118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919214" y="1040131"/>
              <a:ext cx="186920" cy="208027"/>
            </a:xfrm>
            <a:custGeom>
              <a:avLst/>
              <a:gdLst/>
              <a:ahLst/>
              <a:cxnLst/>
              <a:rect l="0" t="0" r="0" b="0"/>
              <a:pathLst>
                <a:path w="186920" h="208027">
                  <a:moveTo>
                    <a:pt x="0" y="0"/>
                  </a:moveTo>
                  <a:lnTo>
                    <a:pt x="7164" y="53491"/>
                  </a:lnTo>
                  <a:lnTo>
                    <a:pt x="8168" y="108278"/>
                  </a:lnTo>
                  <a:lnTo>
                    <a:pt x="8219" y="119338"/>
                  </a:lnTo>
                  <a:lnTo>
                    <a:pt x="10102" y="124862"/>
                  </a:lnTo>
                  <a:lnTo>
                    <a:pt x="13207" y="126696"/>
                  </a:lnTo>
                  <a:lnTo>
                    <a:pt x="17126" y="126069"/>
                  </a:lnTo>
                  <a:lnTo>
                    <a:pt x="26411" y="115511"/>
                  </a:lnTo>
                  <a:lnTo>
                    <a:pt x="61132" y="53772"/>
                  </a:lnTo>
                  <a:lnTo>
                    <a:pt x="79647" y="26103"/>
                  </a:lnTo>
                  <a:lnTo>
                    <a:pt x="84533" y="23874"/>
                  </a:lnTo>
                  <a:lnTo>
                    <a:pt x="88715" y="26086"/>
                  </a:lnTo>
                  <a:lnTo>
                    <a:pt x="92428" y="31259"/>
                  </a:lnTo>
                  <a:lnTo>
                    <a:pt x="97652" y="56209"/>
                  </a:lnTo>
                  <a:lnTo>
                    <a:pt x="95548" y="95923"/>
                  </a:lnTo>
                  <a:lnTo>
                    <a:pt x="101330" y="110742"/>
                  </a:lnTo>
                  <a:lnTo>
                    <a:pt x="106384" y="112659"/>
                  </a:lnTo>
                  <a:lnTo>
                    <a:pt x="112528" y="111164"/>
                  </a:lnTo>
                  <a:lnTo>
                    <a:pt x="137900" y="93252"/>
                  </a:lnTo>
                  <a:lnTo>
                    <a:pt x="155094" y="77351"/>
                  </a:lnTo>
                  <a:lnTo>
                    <a:pt x="161643" y="74681"/>
                  </a:lnTo>
                  <a:lnTo>
                    <a:pt x="176317" y="74181"/>
                  </a:lnTo>
                  <a:lnTo>
                    <a:pt x="181339" y="79040"/>
                  </a:lnTo>
                  <a:lnTo>
                    <a:pt x="186919" y="96766"/>
                  </a:lnTo>
                  <a:lnTo>
                    <a:pt x="183859" y="143964"/>
                  </a:lnTo>
                  <a:lnTo>
                    <a:pt x="176817" y="181915"/>
                  </a:lnTo>
                  <a:lnTo>
                    <a:pt x="174742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271300" y="912034"/>
              <a:ext cx="180346" cy="316751"/>
            </a:xfrm>
            <a:custGeom>
              <a:avLst/>
              <a:gdLst/>
              <a:ahLst/>
              <a:cxnLst/>
              <a:rect l="0" t="0" r="0" b="0"/>
              <a:pathLst>
                <a:path w="180346" h="316751">
                  <a:moveTo>
                    <a:pt x="5719" y="19923"/>
                  </a:moveTo>
                  <a:lnTo>
                    <a:pt x="5719" y="73415"/>
                  </a:lnTo>
                  <a:lnTo>
                    <a:pt x="5719" y="128201"/>
                  </a:lnTo>
                  <a:lnTo>
                    <a:pt x="0" y="183584"/>
                  </a:lnTo>
                  <a:lnTo>
                    <a:pt x="2158" y="243463"/>
                  </a:lnTo>
                  <a:lnTo>
                    <a:pt x="7043" y="252161"/>
                  </a:lnTo>
                  <a:lnTo>
                    <a:pt x="13998" y="257959"/>
                  </a:lnTo>
                  <a:lnTo>
                    <a:pt x="22333" y="261824"/>
                  </a:lnTo>
                  <a:lnTo>
                    <a:pt x="29739" y="261627"/>
                  </a:lnTo>
                  <a:lnTo>
                    <a:pt x="36525" y="258722"/>
                  </a:lnTo>
                  <a:lnTo>
                    <a:pt x="54911" y="241382"/>
                  </a:lnTo>
                  <a:lnTo>
                    <a:pt x="60703" y="234131"/>
                  </a:lnTo>
                  <a:lnTo>
                    <a:pt x="64564" y="232995"/>
                  </a:lnTo>
                  <a:lnTo>
                    <a:pt x="67139" y="235936"/>
                  </a:lnTo>
                  <a:lnTo>
                    <a:pt x="70762" y="260210"/>
                  </a:lnTo>
                  <a:lnTo>
                    <a:pt x="76403" y="305410"/>
                  </a:lnTo>
                  <a:lnTo>
                    <a:pt x="82428" y="311950"/>
                  </a:lnTo>
                  <a:lnTo>
                    <a:pt x="91067" y="315385"/>
                  </a:lnTo>
                  <a:lnTo>
                    <a:pt x="101449" y="316750"/>
                  </a:lnTo>
                  <a:lnTo>
                    <a:pt x="110220" y="313962"/>
                  </a:lnTo>
                  <a:lnTo>
                    <a:pt x="124896" y="301003"/>
                  </a:lnTo>
                  <a:lnTo>
                    <a:pt x="156376" y="238423"/>
                  </a:lnTo>
                  <a:lnTo>
                    <a:pt x="168067" y="202487"/>
                  </a:lnTo>
                  <a:lnTo>
                    <a:pt x="176021" y="149856"/>
                  </a:lnTo>
                  <a:lnTo>
                    <a:pt x="179876" y="89825"/>
                  </a:lnTo>
                  <a:lnTo>
                    <a:pt x="180345" y="36094"/>
                  </a:lnTo>
                  <a:lnTo>
                    <a:pt x="176009" y="5607"/>
                  </a:lnTo>
                  <a:lnTo>
                    <a:pt x="173795" y="1134"/>
                  </a:lnTo>
                  <a:lnTo>
                    <a:pt x="171394" y="0"/>
                  </a:lnTo>
                  <a:lnTo>
                    <a:pt x="163819" y="32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" name="Freeform 41"/>
          <p:cNvSpPr/>
          <p:nvPr/>
        </p:nvSpPr>
        <p:spPr>
          <a:xfrm>
            <a:off x="6823259" y="590794"/>
            <a:ext cx="207983" cy="2745948"/>
          </a:xfrm>
          <a:custGeom>
            <a:avLst/>
            <a:gdLst/>
            <a:ahLst/>
            <a:cxnLst/>
            <a:rect l="0" t="0" r="0" b="0"/>
            <a:pathLst>
              <a:path w="207983" h="2745948">
                <a:moveTo>
                  <a:pt x="199706" y="0"/>
                </a:moveTo>
                <a:lnTo>
                  <a:pt x="206870" y="59579"/>
                </a:lnTo>
                <a:lnTo>
                  <a:pt x="207798" y="112717"/>
                </a:lnTo>
                <a:lnTo>
                  <a:pt x="207982" y="166771"/>
                </a:lnTo>
                <a:lnTo>
                  <a:pt x="203600" y="226382"/>
                </a:lnTo>
                <a:lnTo>
                  <a:pt x="200860" y="275103"/>
                </a:lnTo>
                <a:lnTo>
                  <a:pt x="200048" y="329089"/>
                </a:lnTo>
                <a:lnTo>
                  <a:pt x="195389" y="386074"/>
                </a:lnTo>
                <a:lnTo>
                  <a:pt x="188154" y="443947"/>
                </a:lnTo>
                <a:lnTo>
                  <a:pt x="180155" y="506501"/>
                </a:lnTo>
                <a:lnTo>
                  <a:pt x="174682" y="552406"/>
                </a:lnTo>
                <a:lnTo>
                  <a:pt x="170093" y="600546"/>
                </a:lnTo>
                <a:lnTo>
                  <a:pt x="168053" y="649678"/>
                </a:lnTo>
                <a:lnTo>
                  <a:pt x="164681" y="699251"/>
                </a:lnTo>
                <a:lnTo>
                  <a:pt x="161025" y="749945"/>
                </a:lnTo>
                <a:lnTo>
                  <a:pt x="159400" y="803294"/>
                </a:lnTo>
                <a:lnTo>
                  <a:pt x="156213" y="857824"/>
                </a:lnTo>
                <a:lnTo>
                  <a:pt x="151714" y="913802"/>
                </a:lnTo>
                <a:lnTo>
                  <a:pt x="146633" y="972582"/>
                </a:lnTo>
                <a:lnTo>
                  <a:pt x="143758" y="1032607"/>
                </a:lnTo>
                <a:lnTo>
                  <a:pt x="141556" y="1092261"/>
                </a:lnTo>
                <a:lnTo>
                  <a:pt x="137495" y="1149593"/>
                </a:lnTo>
                <a:lnTo>
                  <a:pt x="132609" y="1208357"/>
                </a:lnTo>
                <a:lnTo>
                  <a:pt x="127355" y="1268376"/>
                </a:lnTo>
                <a:lnTo>
                  <a:pt x="121938" y="1328951"/>
                </a:lnTo>
                <a:lnTo>
                  <a:pt x="118914" y="1392239"/>
                </a:lnTo>
                <a:lnTo>
                  <a:pt x="118108" y="1424649"/>
                </a:lnTo>
                <a:lnTo>
                  <a:pt x="114746" y="1487780"/>
                </a:lnTo>
                <a:lnTo>
                  <a:pt x="110171" y="1549739"/>
                </a:lnTo>
                <a:lnTo>
                  <a:pt x="105055" y="1611177"/>
                </a:lnTo>
                <a:lnTo>
                  <a:pt x="99700" y="1669917"/>
                </a:lnTo>
                <a:lnTo>
                  <a:pt x="94237" y="1727768"/>
                </a:lnTo>
                <a:lnTo>
                  <a:pt x="88728" y="1787379"/>
                </a:lnTo>
                <a:lnTo>
                  <a:pt x="83197" y="1845309"/>
                </a:lnTo>
                <a:lnTo>
                  <a:pt x="78582" y="1900949"/>
                </a:lnTo>
                <a:lnTo>
                  <a:pt x="76530" y="1953415"/>
                </a:lnTo>
                <a:lnTo>
                  <a:pt x="73154" y="2006936"/>
                </a:lnTo>
                <a:lnTo>
                  <a:pt x="68571" y="2059692"/>
                </a:lnTo>
                <a:lnTo>
                  <a:pt x="63452" y="2107794"/>
                </a:lnTo>
                <a:lnTo>
                  <a:pt x="58096" y="2156294"/>
                </a:lnTo>
                <a:lnTo>
                  <a:pt x="53558" y="2204661"/>
                </a:lnTo>
                <a:lnTo>
                  <a:pt x="51541" y="2250813"/>
                </a:lnTo>
                <a:lnTo>
                  <a:pt x="45988" y="2313962"/>
                </a:lnTo>
                <a:lnTo>
                  <a:pt x="42904" y="2373661"/>
                </a:lnTo>
                <a:lnTo>
                  <a:pt x="37573" y="2427922"/>
                </a:lnTo>
                <a:lnTo>
                  <a:pt x="34555" y="2479132"/>
                </a:lnTo>
                <a:lnTo>
                  <a:pt x="32611" y="2539491"/>
                </a:lnTo>
                <a:lnTo>
                  <a:pt x="26748" y="2593464"/>
                </a:lnTo>
                <a:lnTo>
                  <a:pt x="19481" y="2651285"/>
                </a:lnTo>
                <a:lnTo>
                  <a:pt x="10249" y="2711535"/>
                </a:lnTo>
                <a:lnTo>
                  <a:pt x="0" y="274594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9" name="Group 58"/>
          <p:cNvGrpSpPr/>
          <p:nvPr/>
        </p:nvGrpSpPr>
        <p:grpSpPr>
          <a:xfrm>
            <a:off x="7715707" y="368311"/>
            <a:ext cx="2227947" cy="854884"/>
            <a:chOff x="7715707" y="368311"/>
            <a:chExt cx="2227947" cy="854884"/>
          </a:xfrm>
        </p:grpSpPr>
        <p:sp>
          <p:nvSpPr>
            <p:cNvPr id="43" name="Freeform 42"/>
            <p:cNvSpPr/>
            <p:nvPr/>
          </p:nvSpPr>
          <p:spPr>
            <a:xfrm>
              <a:off x="7715707" y="441016"/>
              <a:ext cx="172648" cy="500729"/>
            </a:xfrm>
            <a:custGeom>
              <a:avLst/>
              <a:gdLst/>
              <a:ahLst/>
              <a:cxnLst/>
              <a:rect l="0" t="0" r="0" b="0"/>
              <a:pathLst>
                <a:path w="172648" h="500729">
                  <a:moveTo>
                    <a:pt x="172647" y="0"/>
                  </a:moveTo>
                  <a:lnTo>
                    <a:pt x="117563" y="57857"/>
                  </a:lnTo>
                  <a:lnTo>
                    <a:pt x="86332" y="116532"/>
                  </a:lnTo>
                  <a:lnTo>
                    <a:pt x="63300" y="173982"/>
                  </a:lnTo>
                  <a:lnTo>
                    <a:pt x="41456" y="234989"/>
                  </a:lnTo>
                  <a:lnTo>
                    <a:pt x="20180" y="296876"/>
                  </a:lnTo>
                  <a:lnTo>
                    <a:pt x="3829" y="359312"/>
                  </a:lnTo>
                  <a:lnTo>
                    <a:pt x="0" y="417069"/>
                  </a:lnTo>
                  <a:lnTo>
                    <a:pt x="9641" y="479102"/>
                  </a:lnTo>
                  <a:lnTo>
                    <a:pt x="14975" y="486746"/>
                  </a:lnTo>
                  <a:lnTo>
                    <a:pt x="30763" y="497706"/>
                  </a:lnTo>
                  <a:lnTo>
                    <a:pt x="47642" y="500728"/>
                  </a:lnTo>
                  <a:lnTo>
                    <a:pt x="65313" y="498065"/>
                  </a:lnTo>
                  <a:lnTo>
                    <a:pt x="94205" y="486169"/>
                  </a:lnTo>
                  <a:lnTo>
                    <a:pt x="116223" y="469084"/>
                  </a:lnTo>
                  <a:lnTo>
                    <a:pt x="143113" y="433581"/>
                  </a:lnTo>
                  <a:lnTo>
                    <a:pt x="157876" y="395168"/>
                  </a:lnTo>
                  <a:lnTo>
                    <a:pt x="158994" y="376260"/>
                  </a:lnTo>
                  <a:lnTo>
                    <a:pt x="157998" y="367334"/>
                  </a:lnTo>
                  <a:lnTo>
                    <a:pt x="153635" y="362309"/>
                  </a:lnTo>
                  <a:lnTo>
                    <a:pt x="147029" y="359883"/>
                  </a:lnTo>
                  <a:lnTo>
                    <a:pt x="138926" y="359190"/>
                  </a:lnTo>
                  <a:lnTo>
                    <a:pt x="124992" y="363351"/>
                  </a:lnTo>
                  <a:lnTo>
                    <a:pt x="112635" y="372289"/>
                  </a:lnTo>
                  <a:lnTo>
                    <a:pt x="96207" y="392915"/>
                  </a:lnTo>
                  <a:lnTo>
                    <a:pt x="88439" y="408543"/>
                  </a:lnTo>
                  <a:lnTo>
                    <a:pt x="87847" y="415669"/>
                  </a:lnTo>
                  <a:lnTo>
                    <a:pt x="97757" y="4410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021490" y="549189"/>
              <a:ext cx="91533" cy="416054"/>
            </a:xfrm>
            <a:custGeom>
              <a:avLst/>
              <a:gdLst/>
              <a:ahLst/>
              <a:cxnLst/>
              <a:rect l="0" t="0" r="0" b="0"/>
              <a:pathLst>
                <a:path w="91533" h="416054">
                  <a:moveTo>
                    <a:pt x="91532" y="0"/>
                  </a:moveTo>
                  <a:lnTo>
                    <a:pt x="60165" y="8492"/>
                  </a:lnTo>
                  <a:lnTo>
                    <a:pt x="42458" y="20417"/>
                  </a:lnTo>
                  <a:lnTo>
                    <a:pt x="21313" y="47141"/>
                  </a:lnTo>
                  <a:lnTo>
                    <a:pt x="7753" y="74064"/>
                  </a:lnTo>
                  <a:lnTo>
                    <a:pt x="2297" y="112860"/>
                  </a:lnTo>
                  <a:lnTo>
                    <a:pt x="8021" y="168100"/>
                  </a:lnTo>
                  <a:lnTo>
                    <a:pt x="20971" y="202257"/>
                  </a:lnTo>
                  <a:lnTo>
                    <a:pt x="63856" y="262010"/>
                  </a:lnTo>
                  <a:lnTo>
                    <a:pt x="76038" y="284118"/>
                  </a:lnTo>
                  <a:lnTo>
                    <a:pt x="77558" y="300092"/>
                  </a:lnTo>
                  <a:lnTo>
                    <a:pt x="74227" y="317362"/>
                  </a:lnTo>
                  <a:lnTo>
                    <a:pt x="61031" y="346952"/>
                  </a:lnTo>
                  <a:lnTo>
                    <a:pt x="7577" y="408266"/>
                  </a:lnTo>
                  <a:lnTo>
                    <a:pt x="0" y="4160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187912" y="638877"/>
              <a:ext cx="377086" cy="359650"/>
            </a:xfrm>
            <a:custGeom>
              <a:avLst/>
              <a:gdLst/>
              <a:ahLst/>
              <a:cxnLst/>
              <a:rect l="0" t="0" r="0" b="0"/>
              <a:pathLst>
                <a:path w="377086" h="359650">
                  <a:moveTo>
                    <a:pt x="0" y="243154"/>
                  </a:moveTo>
                  <a:lnTo>
                    <a:pt x="59976" y="180431"/>
                  </a:lnTo>
                  <a:lnTo>
                    <a:pt x="85230" y="149814"/>
                  </a:lnTo>
                  <a:lnTo>
                    <a:pt x="119202" y="94069"/>
                  </a:lnTo>
                  <a:lnTo>
                    <a:pt x="155630" y="35168"/>
                  </a:lnTo>
                  <a:lnTo>
                    <a:pt x="168707" y="1852"/>
                  </a:lnTo>
                  <a:lnTo>
                    <a:pt x="168869" y="0"/>
                  </a:lnTo>
                  <a:lnTo>
                    <a:pt x="164119" y="7804"/>
                  </a:lnTo>
                  <a:lnTo>
                    <a:pt x="153570" y="50516"/>
                  </a:lnTo>
                  <a:lnTo>
                    <a:pt x="150528" y="108948"/>
                  </a:lnTo>
                  <a:lnTo>
                    <a:pt x="154344" y="160862"/>
                  </a:lnTo>
                  <a:lnTo>
                    <a:pt x="161361" y="179151"/>
                  </a:lnTo>
                  <a:lnTo>
                    <a:pt x="165822" y="186617"/>
                  </a:lnTo>
                  <a:lnTo>
                    <a:pt x="178173" y="197378"/>
                  </a:lnTo>
                  <a:lnTo>
                    <a:pt x="185351" y="201542"/>
                  </a:lnTo>
                  <a:lnTo>
                    <a:pt x="193834" y="202469"/>
                  </a:lnTo>
                  <a:lnTo>
                    <a:pt x="213121" y="198568"/>
                  </a:lnTo>
                  <a:lnTo>
                    <a:pt x="260430" y="174353"/>
                  </a:lnTo>
                  <a:lnTo>
                    <a:pt x="314762" y="126463"/>
                  </a:lnTo>
                  <a:lnTo>
                    <a:pt x="351888" y="74867"/>
                  </a:lnTo>
                  <a:lnTo>
                    <a:pt x="377017" y="17253"/>
                  </a:lnTo>
                  <a:lnTo>
                    <a:pt x="377085" y="17664"/>
                  </a:lnTo>
                  <a:lnTo>
                    <a:pt x="355855" y="79763"/>
                  </a:lnTo>
                  <a:lnTo>
                    <a:pt x="343737" y="135014"/>
                  </a:lnTo>
                  <a:lnTo>
                    <a:pt x="341501" y="190459"/>
                  </a:lnTo>
                  <a:lnTo>
                    <a:pt x="341207" y="245928"/>
                  </a:lnTo>
                  <a:lnTo>
                    <a:pt x="347814" y="307463"/>
                  </a:lnTo>
                  <a:lnTo>
                    <a:pt x="357804" y="3596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122114" y="750226"/>
              <a:ext cx="128643" cy="356475"/>
            </a:xfrm>
            <a:custGeom>
              <a:avLst/>
              <a:gdLst/>
              <a:ahLst/>
              <a:cxnLst/>
              <a:rect l="0" t="0" r="0" b="0"/>
              <a:pathLst>
                <a:path w="128643" h="356475">
                  <a:moveTo>
                    <a:pt x="114249" y="98521"/>
                  </a:moveTo>
                  <a:lnTo>
                    <a:pt x="128642" y="45480"/>
                  </a:lnTo>
                  <a:lnTo>
                    <a:pt x="127760" y="16853"/>
                  </a:lnTo>
                  <a:lnTo>
                    <a:pt x="126030" y="8018"/>
                  </a:lnTo>
                  <a:lnTo>
                    <a:pt x="121178" y="3052"/>
                  </a:lnTo>
                  <a:lnTo>
                    <a:pt x="114246" y="666"/>
                  </a:lnTo>
                  <a:lnTo>
                    <a:pt x="105927" y="0"/>
                  </a:lnTo>
                  <a:lnTo>
                    <a:pt x="89285" y="6657"/>
                  </a:lnTo>
                  <a:lnTo>
                    <a:pt x="60419" y="29113"/>
                  </a:lnTo>
                  <a:lnTo>
                    <a:pt x="31192" y="71285"/>
                  </a:lnTo>
                  <a:lnTo>
                    <a:pt x="5331" y="133366"/>
                  </a:lnTo>
                  <a:lnTo>
                    <a:pt x="0" y="167504"/>
                  </a:lnTo>
                  <a:lnTo>
                    <a:pt x="2025" y="175945"/>
                  </a:lnTo>
                  <a:lnTo>
                    <a:pt x="6150" y="182496"/>
                  </a:lnTo>
                  <a:lnTo>
                    <a:pt x="11672" y="187789"/>
                  </a:lnTo>
                  <a:lnTo>
                    <a:pt x="19052" y="190392"/>
                  </a:lnTo>
                  <a:lnTo>
                    <a:pt x="37115" y="190820"/>
                  </a:lnTo>
                  <a:lnTo>
                    <a:pt x="89090" y="171374"/>
                  </a:lnTo>
                  <a:lnTo>
                    <a:pt x="93778" y="172977"/>
                  </a:lnTo>
                  <a:lnTo>
                    <a:pt x="95979" y="177744"/>
                  </a:lnTo>
                  <a:lnTo>
                    <a:pt x="96522" y="184621"/>
                  </a:lnTo>
                  <a:lnTo>
                    <a:pt x="88451" y="211968"/>
                  </a:lnTo>
                  <a:lnTo>
                    <a:pt x="62877" y="269092"/>
                  </a:lnTo>
                  <a:lnTo>
                    <a:pt x="50321" y="316784"/>
                  </a:lnTo>
                  <a:lnTo>
                    <a:pt x="47681" y="3564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276411" y="854223"/>
              <a:ext cx="138290" cy="226560"/>
            </a:xfrm>
            <a:custGeom>
              <a:avLst/>
              <a:gdLst/>
              <a:ahLst/>
              <a:cxnLst/>
              <a:rect l="0" t="0" r="0" b="0"/>
              <a:pathLst>
                <a:path w="138290" h="226560">
                  <a:moveTo>
                    <a:pt x="43163" y="2845"/>
                  </a:moveTo>
                  <a:lnTo>
                    <a:pt x="16032" y="58352"/>
                  </a:lnTo>
                  <a:lnTo>
                    <a:pt x="0" y="118182"/>
                  </a:lnTo>
                  <a:lnTo>
                    <a:pt x="1216" y="178112"/>
                  </a:lnTo>
                  <a:lnTo>
                    <a:pt x="5412" y="203092"/>
                  </a:lnTo>
                  <a:lnTo>
                    <a:pt x="9675" y="212157"/>
                  </a:lnTo>
                  <a:lnTo>
                    <a:pt x="21807" y="224695"/>
                  </a:lnTo>
                  <a:lnTo>
                    <a:pt x="28926" y="226559"/>
                  </a:lnTo>
                  <a:lnTo>
                    <a:pt x="44232" y="223699"/>
                  </a:lnTo>
                  <a:lnTo>
                    <a:pt x="60280" y="211333"/>
                  </a:lnTo>
                  <a:lnTo>
                    <a:pt x="106498" y="159815"/>
                  </a:lnTo>
                  <a:lnTo>
                    <a:pt x="128620" y="110919"/>
                  </a:lnTo>
                  <a:lnTo>
                    <a:pt x="138289" y="65353"/>
                  </a:lnTo>
                  <a:lnTo>
                    <a:pt x="134321" y="31947"/>
                  </a:lnTo>
                  <a:lnTo>
                    <a:pt x="126516" y="13006"/>
                  </a:lnTo>
                  <a:lnTo>
                    <a:pt x="119072" y="6845"/>
                  </a:lnTo>
                  <a:lnTo>
                    <a:pt x="98473" y="0"/>
                  </a:lnTo>
                  <a:lnTo>
                    <a:pt x="88358" y="948"/>
                  </a:lnTo>
                  <a:lnTo>
                    <a:pt x="69722" y="9399"/>
                  </a:lnTo>
                  <a:lnTo>
                    <a:pt x="54658" y="24865"/>
                  </a:lnTo>
                  <a:lnTo>
                    <a:pt x="48053" y="34167"/>
                  </a:lnTo>
                  <a:lnTo>
                    <a:pt x="43179" y="51899"/>
                  </a:lnTo>
                  <a:lnTo>
                    <a:pt x="43163" y="777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452711" y="899921"/>
              <a:ext cx="78269" cy="155420"/>
            </a:xfrm>
            <a:custGeom>
              <a:avLst/>
              <a:gdLst/>
              <a:ahLst/>
              <a:cxnLst/>
              <a:rect l="0" t="0" r="0" b="0"/>
              <a:pathLst>
                <a:path w="78269" h="155420">
                  <a:moveTo>
                    <a:pt x="49926" y="48678"/>
                  </a:moveTo>
                  <a:lnTo>
                    <a:pt x="37565" y="69533"/>
                  </a:lnTo>
                  <a:lnTo>
                    <a:pt x="19548" y="128804"/>
                  </a:lnTo>
                  <a:lnTo>
                    <a:pt x="13927" y="147160"/>
                  </a:lnTo>
                  <a:lnTo>
                    <a:pt x="14832" y="152240"/>
                  </a:lnTo>
                  <a:lnTo>
                    <a:pt x="18209" y="154702"/>
                  </a:lnTo>
                  <a:lnTo>
                    <a:pt x="23234" y="155419"/>
                  </a:lnTo>
                  <a:lnTo>
                    <a:pt x="28433" y="153123"/>
                  </a:lnTo>
                  <a:lnTo>
                    <a:pt x="55565" y="126398"/>
                  </a:lnTo>
                  <a:lnTo>
                    <a:pt x="67726" y="100882"/>
                  </a:lnTo>
                  <a:lnTo>
                    <a:pt x="78268" y="54333"/>
                  </a:lnTo>
                  <a:lnTo>
                    <a:pt x="73365" y="16511"/>
                  </a:lnTo>
                  <a:lnTo>
                    <a:pt x="71100" y="7818"/>
                  </a:lnTo>
                  <a:lnTo>
                    <a:pt x="64966" y="2947"/>
                  </a:lnTo>
                  <a:lnTo>
                    <a:pt x="45824" y="0"/>
                  </a:lnTo>
                  <a:lnTo>
                    <a:pt x="37946" y="2358"/>
                  </a:lnTo>
                  <a:lnTo>
                    <a:pt x="31769" y="6703"/>
                  </a:lnTo>
                  <a:lnTo>
                    <a:pt x="21516" y="20777"/>
                  </a:lnTo>
                  <a:lnTo>
                    <a:pt x="0" y="65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585847" y="925660"/>
              <a:ext cx="149988" cy="172719"/>
            </a:xfrm>
            <a:custGeom>
              <a:avLst/>
              <a:gdLst/>
              <a:ahLst/>
              <a:cxnLst/>
              <a:rect l="0" t="0" r="0" b="0"/>
              <a:pathLst>
                <a:path w="149988" h="172719">
                  <a:moveTo>
                    <a:pt x="0" y="147755"/>
                  </a:moveTo>
                  <a:lnTo>
                    <a:pt x="25910" y="85662"/>
                  </a:lnTo>
                  <a:lnTo>
                    <a:pt x="52825" y="26303"/>
                  </a:lnTo>
                  <a:lnTo>
                    <a:pt x="66606" y="0"/>
                  </a:lnTo>
                  <a:lnTo>
                    <a:pt x="67519" y="1175"/>
                  </a:lnTo>
                  <a:lnTo>
                    <a:pt x="60976" y="51782"/>
                  </a:lnTo>
                  <a:lnTo>
                    <a:pt x="58787" y="103903"/>
                  </a:lnTo>
                  <a:lnTo>
                    <a:pt x="58607" y="115747"/>
                  </a:lnTo>
                  <a:lnTo>
                    <a:pt x="62186" y="123643"/>
                  </a:lnTo>
                  <a:lnTo>
                    <a:pt x="68270" y="128906"/>
                  </a:lnTo>
                  <a:lnTo>
                    <a:pt x="76024" y="132416"/>
                  </a:lnTo>
                  <a:lnTo>
                    <a:pt x="83967" y="131981"/>
                  </a:lnTo>
                  <a:lnTo>
                    <a:pt x="100189" y="124103"/>
                  </a:lnTo>
                  <a:lnTo>
                    <a:pt x="132279" y="96444"/>
                  </a:lnTo>
                  <a:lnTo>
                    <a:pt x="145392" y="80571"/>
                  </a:lnTo>
                  <a:lnTo>
                    <a:pt x="148704" y="78927"/>
                  </a:lnTo>
                  <a:lnTo>
                    <a:pt x="149987" y="81530"/>
                  </a:lnTo>
                  <a:lnTo>
                    <a:pt x="148023" y="95208"/>
                  </a:lnTo>
                  <a:lnTo>
                    <a:pt x="127585" y="158664"/>
                  </a:lnTo>
                  <a:lnTo>
                    <a:pt x="124816" y="172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793874" y="973563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21847" y="26572"/>
                  </a:lnTo>
                  <a:lnTo>
                    <a:pt x="10455" y="89142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818837" y="973563"/>
              <a:ext cx="58249" cy="174743"/>
            </a:xfrm>
            <a:custGeom>
              <a:avLst/>
              <a:gdLst/>
              <a:ahLst/>
              <a:cxnLst/>
              <a:rect l="0" t="0" r="0" b="0"/>
              <a:pathLst>
                <a:path w="58249" h="174743">
                  <a:moveTo>
                    <a:pt x="58248" y="0"/>
                  </a:moveTo>
                  <a:lnTo>
                    <a:pt x="41389" y="62092"/>
                  </a:lnTo>
                  <a:lnTo>
                    <a:pt x="26784" y="116658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785553" y="1065094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875426" y="1048452"/>
              <a:ext cx="62485" cy="174743"/>
            </a:xfrm>
            <a:custGeom>
              <a:avLst/>
              <a:gdLst/>
              <a:ahLst/>
              <a:cxnLst/>
              <a:rect l="0" t="0" r="0" b="0"/>
              <a:pathLst>
                <a:path w="62485" h="174743">
                  <a:moveTo>
                    <a:pt x="34943" y="0"/>
                  </a:moveTo>
                  <a:lnTo>
                    <a:pt x="48195" y="4417"/>
                  </a:lnTo>
                  <a:lnTo>
                    <a:pt x="57166" y="13983"/>
                  </a:lnTo>
                  <a:lnTo>
                    <a:pt x="60853" y="20416"/>
                  </a:lnTo>
                  <a:lnTo>
                    <a:pt x="62484" y="34962"/>
                  </a:lnTo>
                  <a:lnTo>
                    <a:pt x="61624" y="42724"/>
                  </a:lnTo>
                  <a:lnTo>
                    <a:pt x="53273" y="56279"/>
                  </a:lnTo>
                  <a:lnTo>
                    <a:pt x="8196" y="111024"/>
                  </a:lnTo>
                  <a:lnTo>
                    <a:pt x="558" y="126083"/>
                  </a:lnTo>
                  <a:lnTo>
                    <a:pt x="0" y="133981"/>
                  </a:lnTo>
                  <a:lnTo>
                    <a:pt x="4311" y="150154"/>
                  </a:lnTo>
                  <a:lnTo>
                    <a:pt x="9899" y="156501"/>
                  </a:lnTo>
                  <a:lnTo>
                    <a:pt x="32658" y="168927"/>
                  </a:lnTo>
                  <a:lnTo>
                    <a:pt x="51584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885405" y="1173268"/>
              <a:ext cx="58249" cy="24964"/>
            </a:xfrm>
            <a:custGeom>
              <a:avLst/>
              <a:gdLst/>
              <a:ahLst/>
              <a:cxnLst/>
              <a:rect l="0" t="0" r="0" b="0"/>
              <a:pathLst>
                <a:path w="58249" h="24964">
                  <a:moveTo>
                    <a:pt x="0" y="0"/>
                  </a:moveTo>
                  <a:lnTo>
                    <a:pt x="33741" y="11517"/>
                  </a:lnTo>
                  <a:lnTo>
                    <a:pt x="58248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139667" y="368311"/>
              <a:ext cx="138303" cy="272417"/>
            </a:xfrm>
            <a:custGeom>
              <a:avLst/>
              <a:gdLst/>
              <a:ahLst/>
              <a:cxnLst/>
              <a:rect l="0" t="0" r="0" b="0"/>
              <a:pathLst>
                <a:path w="138303" h="272417">
                  <a:moveTo>
                    <a:pt x="5165" y="31099"/>
                  </a:moveTo>
                  <a:lnTo>
                    <a:pt x="9582" y="17847"/>
                  </a:lnTo>
                  <a:lnTo>
                    <a:pt x="19148" y="8876"/>
                  </a:lnTo>
                  <a:lnTo>
                    <a:pt x="33569" y="2731"/>
                  </a:lnTo>
                  <a:lnTo>
                    <a:pt x="52306" y="0"/>
                  </a:lnTo>
                  <a:lnTo>
                    <a:pt x="68030" y="3717"/>
                  </a:lnTo>
                  <a:lnTo>
                    <a:pt x="74812" y="7297"/>
                  </a:lnTo>
                  <a:lnTo>
                    <a:pt x="84813" y="18671"/>
                  </a:lnTo>
                  <a:lnTo>
                    <a:pt x="88774" y="25588"/>
                  </a:lnTo>
                  <a:lnTo>
                    <a:pt x="90710" y="43135"/>
                  </a:lnTo>
                  <a:lnTo>
                    <a:pt x="87564" y="63261"/>
                  </a:lnTo>
                  <a:lnTo>
                    <a:pt x="68012" y="106315"/>
                  </a:lnTo>
                  <a:lnTo>
                    <a:pt x="36281" y="166299"/>
                  </a:lnTo>
                  <a:lnTo>
                    <a:pt x="9088" y="227653"/>
                  </a:lnTo>
                  <a:lnTo>
                    <a:pt x="2902" y="246046"/>
                  </a:lnTo>
                  <a:lnTo>
                    <a:pt x="2732" y="253909"/>
                  </a:lnTo>
                  <a:lnTo>
                    <a:pt x="7474" y="267577"/>
                  </a:lnTo>
                  <a:lnTo>
                    <a:pt x="13176" y="271037"/>
                  </a:lnTo>
                  <a:lnTo>
                    <a:pt x="29374" y="272416"/>
                  </a:lnTo>
                  <a:lnTo>
                    <a:pt x="54868" y="263577"/>
                  </a:lnTo>
                  <a:lnTo>
                    <a:pt x="66703" y="251842"/>
                  </a:lnTo>
                  <a:lnTo>
                    <a:pt x="71154" y="244829"/>
                  </a:lnTo>
                  <a:lnTo>
                    <a:pt x="77417" y="217291"/>
                  </a:lnTo>
                  <a:lnTo>
                    <a:pt x="74856" y="185709"/>
                  </a:lnTo>
                  <a:lnTo>
                    <a:pt x="59406" y="152929"/>
                  </a:lnTo>
                  <a:lnTo>
                    <a:pt x="17552" y="90972"/>
                  </a:lnTo>
                  <a:lnTo>
                    <a:pt x="0" y="69282"/>
                  </a:lnTo>
                  <a:lnTo>
                    <a:pt x="1722" y="64876"/>
                  </a:lnTo>
                  <a:lnTo>
                    <a:pt x="57198" y="50193"/>
                  </a:lnTo>
                  <a:lnTo>
                    <a:pt x="108002" y="41822"/>
                  </a:lnTo>
                  <a:lnTo>
                    <a:pt x="138302" y="39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308607" y="407731"/>
              <a:ext cx="105622" cy="191191"/>
            </a:xfrm>
            <a:custGeom>
              <a:avLst/>
              <a:gdLst/>
              <a:ahLst/>
              <a:cxnLst/>
              <a:rect l="0" t="0" r="0" b="0"/>
              <a:pathLst>
                <a:path w="105622" h="191191">
                  <a:moveTo>
                    <a:pt x="60893" y="0"/>
                  </a:moveTo>
                  <a:lnTo>
                    <a:pt x="29752" y="63098"/>
                  </a:lnTo>
                  <a:lnTo>
                    <a:pt x="5707" y="124613"/>
                  </a:lnTo>
                  <a:lnTo>
                    <a:pt x="0" y="141368"/>
                  </a:lnTo>
                  <a:lnTo>
                    <a:pt x="424" y="170812"/>
                  </a:lnTo>
                  <a:lnTo>
                    <a:pt x="3939" y="178594"/>
                  </a:lnTo>
                  <a:lnTo>
                    <a:pt x="15239" y="189706"/>
                  </a:lnTo>
                  <a:lnTo>
                    <a:pt x="22137" y="191190"/>
                  </a:lnTo>
                  <a:lnTo>
                    <a:pt x="37196" y="187908"/>
                  </a:lnTo>
                  <a:lnTo>
                    <a:pt x="56851" y="175664"/>
                  </a:lnTo>
                  <a:lnTo>
                    <a:pt x="84852" y="148318"/>
                  </a:lnTo>
                  <a:lnTo>
                    <a:pt x="97783" y="123458"/>
                  </a:lnTo>
                  <a:lnTo>
                    <a:pt x="105621" y="93081"/>
                  </a:lnTo>
                  <a:lnTo>
                    <a:pt x="104503" y="71572"/>
                  </a:lnTo>
                  <a:lnTo>
                    <a:pt x="98458" y="54616"/>
                  </a:lnTo>
                  <a:lnTo>
                    <a:pt x="94258" y="47505"/>
                  </a:lnTo>
                  <a:lnTo>
                    <a:pt x="79728" y="37139"/>
                  </a:lnTo>
                  <a:lnTo>
                    <a:pt x="70676" y="33081"/>
                  </a:lnTo>
                  <a:lnTo>
                    <a:pt x="62792" y="32224"/>
                  </a:lnTo>
                  <a:lnTo>
                    <a:pt x="49102" y="36203"/>
                  </a:lnTo>
                  <a:lnTo>
                    <a:pt x="39319" y="46601"/>
                  </a:lnTo>
                  <a:lnTo>
                    <a:pt x="35416" y="53257"/>
                  </a:lnTo>
                  <a:lnTo>
                    <a:pt x="34663" y="60468"/>
                  </a:lnTo>
                  <a:lnTo>
                    <a:pt x="44252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457305" y="464228"/>
              <a:ext cx="100051" cy="133500"/>
            </a:xfrm>
            <a:custGeom>
              <a:avLst/>
              <a:gdLst/>
              <a:ahLst/>
              <a:cxnLst/>
              <a:rect l="0" t="0" r="0" b="0"/>
              <a:pathLst>
                <a:path w="100051" h="133500">
                  <a:moveTo>
                    <a:pt x="28690" y="1751"/>
                  </a:moveTo>
                  <a:lnTo>
                    <a:pt x="11832" y="58912"/>
                  </a:lnTo>
                  <a:lnTo>
                    <a:pt x="0" y="107179"/>
                  </a:lnTo>
                  <a:lnTo>
                    <a:pt x="1454" y="125346"/>
                  </a:lnTo>
                  <a:lnTo>
                    <a:pt x="5910" y="130376"/>
                  </a:lnTo>
                  <a:lnTo>
                    <a:pt x="12578" y="132804"/>
                  </a:lnTo>
                  <a:lnTo>
                    <a:pt x="20723" y="133499"/>
                  </a:lnTo>
                  <a:lnTo>
                    <a:pt x="39634" y="126874"/>
                  </a:lnTo>
                  <a:lnTo>
                    <a:pt x="73073" y="104438"/>
                  </a:lnTo>
                  <a:lnTo>
                    <a:pt x="91664" y="78918"/>
                  </a:lnTo>
                  <a:lnTo>
                    <a:pt x="100050" y="47935"/>
                  </a:lnTo>
                  <a:lnTo>
                    <a:pt x="98116" y="19749"/>
                  </a:lnTo>
                  <a:lnTo>
                    <a:pt x="94390" y="12825"/>
                  </a:lnTo>
                  <a:lnTo>
                    <a:pt x="82853" y="2666"/>
                  </a:lnTo>
                  <a:lnTo>
                    <a:pt x="63550" y="0"/>
                  </a:lnTo>
                  <a:lnTo>
                    <a:pt x="51929" y="584"/>
                  </a:lnTo>
                  <a:lnTo>
                    <a:pt x="34088" y="8629"/>
                  </a:lnTo>
                  <a:lnTo>
                    <a:pt x="22768" y="19600"/>
                  </a:lnTo>
                  <a:lnTo>
                    <a:pt x="21044" y="23821"/>
                  </a:lnTo>
                  <a:lnTo>
                    <a:pt x="20369" y="350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161474" y="391089"/>
              <a:ext cx="615759" cy="357806"/>
            </a:xfrm>
            <a:custGeom>
              <a:avLst/>
              <a:gdLst/>
              <a:ahLst/>
              <a:cxnLst/>
              <a:rect l="0" t="0" r="0" b="0"/>
              <a:pathLst>
                <a:path w="615759" h="357806">
                  <a:moveTo>
                    <a:pt x="615758" y="0"/>
                  </a:moveTo>
                  <a:lnTo>
                    <a:pt x="611340" y="17670"/>
                  </a:lnTo>
                  <a:lnTo>
                    <a:pt x="570287" y="73823"/>
                  </a:lnTo>
                  <a:lnTo>
                    <a:pt x="512305" y="131887"/>
                  </a:lnTo>
                  <a:lnTo>
                    <a:pt x="466741" y="165250"/>
                  </a:lnTo>
                  <a:lnTo>
                    <a:pt x="408705" y="193071"/>
                  </a:lnTo>
                  <a:lnTo>
                    <a:pt x="348032" y="225002"/>
                  </a:lnTo>
                  <a:lnTo>
                    <a:pt x="299128" y="245313"/>
                  </a:lnTo>
                  <a:lnTo>
                    <a:pt x="249504" y="263042"/>
                  </a:lnTo>
                  <a:lnTo>
                    <a:pt x="199668" y="284424"/>
                  </a:lnTo>
                  <a:lnTo>
                    <a:pt x="149768" y="303909"/>
                  </a:lnTo>
                  <a:lnTo>
                    <a:pt x="89851" y="327058"/>
                  </a:lnTo>
                  <a:lnTo>
                    <a:pt x="35965" y="346972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89091" y="1409495"/>
            <a:ext cx="446969" cy="279486"/>
            <a:chOff x="7389091" y="1409495"/>
            <a:chExt cx="446969" cy="279486"/>
          </a:xfrm>
        </p:grpSpPr>
        <p:sp>
          <p:nvSpPr>
            <p:cNvPr id="60" name="Freeform 59"/>
            <p:cNvSpPr/>
            <p:nvPr/>
          </p:nvSpPr>
          <p:spPr>
            <a:xfrm>
              <a:off x="7389091" y="1409495"/>
              <a:ext cx="141459" cy="256135"/>
            </a:xfrm>
            <a:custGeom>
              <a:avLst/>
              <a:gdLst/>
              <a:ahLst/>
              <a:cxnLst/>
              <a:rect l="0" t="0" r="0" b="0"/>
              <a:pathLst>
                <a:path w="141459" h="256135">
                  <a:moveTo>
                    <a:pt x="0" y="21725"/>
                  </a:moveTo>
                  <a:lnTo>
                    <a:pt x="13252" y="8473"/>
                  </a:lnTo>
                  <a:lnTo>
                    <a:pt x="32085" y="1967"/>
                  </a:lnTo>
                  <a:lnTo>
                    <a:pt x="54017" y="0"/>
                  </a:lnTo>
                  <a:lnTo>
                    <a:pt x="73009" y="2208"/>
                  </a:lnTo>
                  <a:lnTo>
                    <a:pt x="88230" y="8736"/>
                  </a:lnTo>
                  <a:lnTo>
                    <a:pt x="94879" y="13066"/>
                  </a:lnTo>
                  <a:lnTo>
                    <a:pt x="99310" y="19651"/>
                  </a:lnTo>
                  <a:lnTo>
                    <a:pt x="104235" y="36829"/>
                  </a:lnTo>
                  <a:lnTo>
                    <a:pt x="102590" y="62875"/>
                  </a:lnTo>
                  <a:lnTo>
                    <a:pt x="87107" y="96525"/>
                  </a:lnTo>
                  <a:lnTo>
                    <a:pt x="44315" y="156015"/>
                  </a:lnTo>
                  <a:lnTo>
                    <a:pt x="15507" y="204890"/>
                  </a:lnTo>
                  <a:lnTo>
                    <a:pt x="13980" y="223941"/>
                  </a:lnTo>
                  <a:lnTo>
                    <a:pt x="14867" y="234199"/>
                  </a:lnTo>
                  <a:lnTo>
                    <a:pt x="18233" y="241962"/>
                  </a:lnTo>
                  <a:lnTo>
                    <a:pt x="29368" y="253053"/>
                  </a:lnTo>
                  <a:lnTo>
                    <a:pt x="46029" y="256134"/>
                  </a:lnTo>
                  <a:lnTo>
                    <a:pt x="82441" y="250578"/>
                  </a:lnTo>
                  <a:lnTo>
                    <a:pt x="115418" y="233934"/>
                  </a:lnTo>
                  <a:lnTo>
                    <a:pt x="141458" y="2131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566964" y="1488682"/>
              <a:ext cx="115070" cy="182835"/>
            </a:xfrm>
            <a:custGeom>
              <a:avLst/>
              <a:gdLst/>
              <a:ahLst/>
              <a:cxnLst/>
              <a:rect l="0" t="0" r="0" b="0"/>
              <a:pathLst>
                <a:path w="115070" h="182835">
                  <a:moveTo>
                    <a:pt x="13511" y="9107"/>
                  </a:moveTo>
                  <a:lnTo>
                    <a:pt x="242" y="60178"/>
                  </a:lnTo>
                  <a:lnTo>
                    <a:pt x="0" y="116685"/>
                  </a:lnTo>
                  <a:lnTo>
                    <a:pt x="8583" y="153778"/>
                  </a:lnTo>
                  <a:lnTo>
                    <a:pt x="13000" y="163802"/>
                  </a:lnTo>
                  <a:lnTo>
                    <a:pt x="25303" y="177404"/>
                  </a:lnTo>
                  <a:lnTo>
                    <a:pt x="32467" y="182326"/>
                  </a:lnTo>
                  <a:lnTo>
                    <a:pt x="40941" y="182834"/>
                  </a:lnTo>
                  <a:lnTo>
                    <a:pt x="60219" y="176001"/>
                  </a:lnTo>
                  <a:lnTo>
                    <a:pt x="76183" y="161253"/>
                  </a:lnTo>
                  <a:lnTo>
                    <a:pt x="101499" y="117234"/>
                  </a:lnTo>
                  <a:lnTo>
                    <a:pt x="114266" y="82031"/>
                  </a:lnTo>
                  <a:lnTo>
                    <a:pt x="115069" y="43760"/>
                  </a:lnTo>
                  <a:lnTo>
                    <a:pt x="109191" y="24200"/>
                  </a:lnTo>
                  <a:lnTo>
                    <a:pt x="105034" y="16395"/>
                  </a:lnTo>
                  <a:lnTo>
                    <a:pt x="90554" y="5258"/>
                  </a:lnTo>
                  <a:lnTo>
                    <a:pt x="81515" y="993"/>
                  </a:lnTo>
                  <a:lnTo>
                    <a:pt x="72715" y="0"/>
                  </a:lnTo>
                  <a:lnTo>
                    <a:pt x="55542" y="3826"/>
                  </a:lnTo>
                  <a:lnTo>
                    <a:pt x="34696" y="16377"/>
                  </a:lnTo>
                  <a:lnTo>
                    <a:pt x="25084" y="28980"/>
                  </a:lnTo>
                  <a:lnTo>
                    <a:pt x="16941" y="49204"/>
                  </a:lnTo>
                  <a:lnTo>
                    <a:pt x="13511" y="673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730254" y="1514224"/>
              <a:ext cx="105806" cy="174757"/>
            </a:xfrm>
            <a:custGeom>
              <a:avLst/>
              <a:gdLst/>
              <a:ahLst/>
              <a:cxnLst/>
              <a:rect l="0" t="0" r="0" b="0"/>
              <a:pathLst>
                <a:path w="105806" h="174757">
                  <a:moveTo>
                    <a:pt x="33284" y="66775"/>
                  </a:moveTo>
                  <a:lnTo>
                    <a:pt x="20922" y="80986"/>
                  </a:lnTo>
                  <a:lnTo>
                    <a:pt x="5746" y="117477"/>
                  </a:lnTo>
                  <a:lnTo>
                    <a:pt x="1703" y="146312"/>
                  </a:lnTo>
                  <a:lnTo>
                    <a:pt x="5688" y="162529"/>
                  </a:lnTo>
                  <a:lnTo>
                    <a:pt x="9339" y="169443"/>
                  </a:lnTo>
                  <a:lnTo>
                    <a:pt x="14547" y="173127"/>
                  </a:lnTo>
                  <a:lnTo>
                    <a:pt x="20792" y="174659"/>
                  </a:lnTo>
                  <a:lnTo>
                    <a:pt x="27730" y="174756"/>
                  </a:lnTo>
                  <a:lnTo>
                    <a:pt x="42835" y="167466"/>
                  </a:lnTo>
                  <a:lnTo>
                    <a:pt x="70715" y="144604"/>
                  </a:lnTo>
                  <a:lnTo>
                    <a:pt x="88343" y="119011"/>
                  </a:lnTo>
                  <a:lnTo>
                    <a:pt x="103298" y="71512"/>
                  </a:lnTo>
                  <a:lnTo>
                    <a:pt x="105805" y="37771"/>
                  </a:lnTo>
                  <a:lnTo>
                    <a:pt x="103114" y="18751"/>
                  </a:lnTo>
                  <a:lnTo>
                    <a:pt x="98329" y="11645"/>
                  </a:lnTo>
                  <a:lnTo>
                    <a:pt x="83150" y="1284"/>
                  </a:lnTo>
                  <a:lnTo>
                    <a:pt x="74849" y="0"/>
                  </a:lnTo>
                  <a:lnTo>
                    <a:pt x="58230" y="3505"/>
                  </a:lnTo>
                  <a:lnTo>
                    <a:pt x="37697" y="15874"/>
                  </a:lnTo>
                  <a:lnTo>
                    <a:pt x="11002" y="55221"/>
                  </a:lnTo>
                  <a:lnTo>
                    <a:pt x="0" y="750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714873" y="1539394"/>
            <a:ext cx="2209267" cy="956921"/>
            <a:chOff x="7714873" y="1539394"/>
            <a:chExt cx="2209267" cy="956921"/>
          </a:xfrm>
        </p:grpSpPr>
        <p:sp>
          <p:nvSpPr>
            <p:cNvPr id="64" name="Freeform 63"/>
            <p:cNvSpPr/>
            <p:nvPr/>
          </p:nvSpPr>
          <p:spPr>
            <a:xfrm>
              <a:off x="8151859" y="1539394"/>
              <a:ext cx="119264" cy="257953"/>
            </a:xfrm>
            <a:custGeom>
              <a:avLst/>
              <a:gdLst/>
              <a:ahLst/>
              <a:cxnLst/>
              <a:rect l="0" t="0" r="0" b="0"/>
              <a:pathLst>
                <a:path w="119264" h="257953">
                  <a:moveTo>
                    <a:pt x="52694" y="0"/>
                  </a:moveTo>
                  <a:lnTo>
                    <a:pt x="50846" y="26572"/>
                  </a:lnTo>
                  <a:lnTo>
                    <a:pt x="30952" y="82499"/>
                  </a:lnTo>
                  <a:lnTo>
                    <a:pt x="11116" y="141416"/>
                  </a:lnTo>
                  <a:lnTo>
                    <a:pt x="0" y="179151"/>
                  </a:lnTo>
                  <a:lnTo>
                    <a:pt x="510" y="206867"/>
                  </a:lnTo>
                  <a:lnTo>
                    <a:pt x="3112" y="210952"/>
                  </a:lnTo>
                  <a:lnTo>
                    <a:pt x="6696" y="211826"/>
                  </a:lnTo>
                  <a:lnTo>
                    <a:pt x="17458" y="206941"/>
                  </a:lnTo>
                  <a:lnTo>
                    <a:pt x="74997" y="160015"/>
                  </a:lnTo>
                  <a:lnTo>
                    <a:pt x="81431" y="153829"/>
                  </a:lnTo>
                  <a:lnTo>
                    <a:pt x="84796" y="153403"/>
                  </a:lnTo>
                  <a:lnTo>
                    <a:pt x="86115" y="156818"/>
                  </a:lnTo>
                  <a:lnTo>
                    <a:pt x="83554" y="176828"/>
                  </a:lnTo>
                  <a:lnTo>
                    <a:pt x="78823" y="212855"/>
                  </a:lnTo>
                  <a:lnTo>
                    <a:pt x="83107" y="231437"/>
                  </a:lnTo>
                  <a:lnTo>
                    <a:pt x="86837" y="240276"/>
                  </a:lnTo>
                  <a:lnTo>
                    <a:pt x="92098" y="246168"/>
                  </a:lnTo>
                  <a:lnTo>
                    <a:pt x="119263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354816" y="1572678"/>
              <a:ext cx="41123" cy="208094"/>
            </a:xfrm>
            <a:custGeom>
              <a:avLst/>
              <a:gdLst/>
              <a:ahLst/>
              <a:cxnLst/>
              <a:rect l="0" t="0" r="0" b="0"/>
              <a:pathLst>
                <a:path w="41123" h="208094">
                  <a:moveTo>
                    <a:pt x="32801" y="0"/>
                  </a:moveTo>
                  <a:lnTo>
                    <a:pt x="18608" y="61566"/>
                  </a:lnTo>
                  <a:lnTo>
                    <a:pt x="3186" y="116980"/>
                  </a:lnTo>
                  <a:lnTo>
                    <a:pt x="0" y="174041"/>
                  </a:lnTo>
                  <a:lnTo>
                    <a:pt x="4077" y="205353"/>
                  </a:lnTo>
                  <a:lnTo>
                    <a:pt x="8105" y="208093"/>
                  </a:lnTo>
                  <a:lnTo>
                    <a:pt x="13563" y="206222"/>
                  </a:lnTo>
                  <a:lnTo>
                    <a:pt x="29566" y="190850"/>
                  </a:lnTo>
                  <a:lnTo>
                    <a:pt x="41122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454185" y="160596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437543" y="1572678"/>
              <a:ext cx="33285" cy="208027"/>
            </a:xfrm>
            <a:custGeom>
              <a:avLst/>
              <a:gdLst/>
              <a:ahLst/>
              <a:cxnLst/>
              <a:rect l="0" t="0" r="0" b="0"/>
              <a:pathLst>
                <a:path w="33285" h="208027">
                  <a:moveTo>
                    <a:pt x="33284" y="0"/>
                  </a:moveTo>
                  <a:lnTo>
                    <a:pt x="21702" y="50745"/>
                  </a:lnTo>
                  <a:lnTo>
                    <a:pt x="11923" y="109979"/>
                  </a:lnTo>
                  <a:lnTo>
                    <a:pt x="6567" y="170168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379296" y="1680852"/>
              <a:ext cx="74890" cy="16643"/>
            </a:xfrm>
            <a:custGeom>
              <a:avLst/>
              <a:gdLst/>
              <a:ahLst/>
              <a:cxnLst/>
              <a:rect l="0" t="0" r="0" b="0"/>
              <a:pathLst>
                <a:path w="74890" h="16643">
                  <a:moveTo>
                    <a:pt x="0" y="0"/>
                  </a:moveTo>
                  <a:lnTo>
                    <a:pt x="60037" y="14393"/>
                  </a:lnTo>
                  <a:lnTo>
                    <a:pt x="74889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542976" y="1697494"/>
              <a:ext cx="42530" cy="133138"/>
            </a:xfrm>
            <a:custGeom>
              <a:avLst/>
              <a:gdLst/>
              <a:ahLst/>
              <a:cxnLst/>
              <a:rect l="0" t="0" r="0" b="0"/>
              <a:pathLst>
                <a:path w="42530" h="133138">
                  <a:moveTo>
                    <a:pt x="2740" y="0"/>
                  </a:moveTo>
                  <a:lnTo>
                    <a:pt x="20410" y="0"/>
                  </a:lnTo>
                  <a:lnTo>
                    <a:pt x="34016" y="4931"/>
                  </a:lnTo>
                  <a:lnTo>
                    <a:pt x="40233" y="8834"/>
                  </a:lnTo>
                  <a:lnTo>
                    <a:pt x="42529" y="13286"/>
                  </a:lnTo>
                  <a:lnTo>
                    <a:pt x="42209" y="18103"/>
                  </a:lnTo>
                  <a:lnTo>
                    <a:pt x="36924" y="28386"/>
                  </a:lnTo>
                  <a:lnTo>
                    <a:pt x="4933" y="75658"/>
                  </a:lnTo>
                  <a:lnTo>
                    <a:pt x="1429" y="83723"/>
                  </a:lnTo>
                  <a:lnTo>
                    <a:pt x="0" y="100080"/>
                  </a:lnTo>
                  <a:lnTo>
                    <a:pt x="913" y="108325"/>
                  </a:lnTo>
                  <a:lnTo>
                    <a:pt x="4296" y="114747"/>
                  </a:lnTo>
                  <a:lnTo>
                    <a:pt x="15451" y="124347"/>
                  </a:lnTo>
                  <a:lnTo>
                    <a:pt x="36025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520754" y="1775910"/>
              <a:ext cx="124816" cy="4795"/>
            </a:xfrm>
            <a:custGeom>
              <a:avLst/>
              <a:gdLst/>
              <a:ahLst/>
              <a:cxnLst/>
              <a:rect l="0" t="0" r="0" b="0"/>
              <a:pathLst>
                <a:path w="124816" h="4795">
                  <a:moveTo>
                    <a:pt x="0" y="4794"/>
                  </a:moveTo>
                  <a:lnTo>
                    <a:pt x="26572" y="0"/>
                  </a:lnTo>
                  <a:lnTo>
                    <a:pt x="82657" y="3980"/>
                  </a:lnTo>
                  <a:lnTo>
                    <a:pt x="124815" y="47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842488" y="1605962"/>
              <a:ext cx="102784" cy="242687"/>
            </a:xfrm>
            <a:custGeom>
              <a:avLst/>
              <a:gdLst/>
              <a:ahLst/>
              <a:cxnLst/>
              <a:rect l="0" t="0" r="0" b="0"/>
              <a:pathLst>
                <a:path w="102784" h="242687">
                  <a:moveTo>
                    <a:pt x="36071" y="0"/>
                  </a:moveTo>
                  <a:lnTo>
                    <a:pt x="19212" y="62093"/>
                  </a:lnTo>
                  <a:lnTo>
                    <a:pt x="8290" y="114481"/>
                  </a:lnTo>
                  <a:lnTo>
                    <a:pt x="0" y="151134"/>
                  </a:lnTo>
                  <a:lnTo>
                    <a:pt x="929" y="158079"/>
                  </a:lnTo>
                  <a:lnTo>
                    <a:pt x="4322" y="161784"/>
                  </a:lnTo>
                  <a:lnTo>
                    <a:pt x="9357" y="163330"/>
                  </a:lnTo>
                  <a:lnTo>
                    <a:pt x="22349" y="160116"/>
                  </a:lnTo>
                  <a:lnTo>
                    <a:pt x="53289" y="147404"/>
                  </a:lnTo>
                  <a:lnTo>
                    <a:pt x="69611" y="146566"/>
                  </a:lnTo>
                  <a:lnTo>
                    <a:pt x="77847" y="147637"/>
                  </a:lnTo>
                  <a:lnTo>
                    <a:pt x="91928" y="156224"/>
                  </a:lnTo>
                  <a:lnTo>
                    <a:pt x="98272" y="162397"/>
                  </a:lnTo>
                  <a:lnTo>
                    <a:pt x="101577" y="169285"/>
                  </a:lnTo>
                  <a:lnTo>
                    <a:pt x="102783" y="184336"/>
                  </a:lnTo>
                  <a:lnTo>
                    <a:pt x="98265" y="208404"/>
                  </a:lnTo>
                  <a:lnTo>
                    <a:pt x="86652" y="228684"/>
                  </a:lnTo>
                  <a:lnTo>
                    <a:pt x="74269" y="238164"/>
                  </a:lnTo>
                  <a:lnTo>
                    <a:pt x="67084" y="241987"/>
                  </a:lnTo>
                  <a:lnTo>
                    <a:pt x="60444" y="242686"/>
                  </a:lnTo>
                  <a:lnTo>
                    <a:pt x="36071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969591" y="1780704"/>
              <a:ext cx="67068" cy="99854"/>
            </a:xfrm>
            <a:custGeom>
              <a:avLst/>
              <a:gdLst/>
              <a:ahLst/>
              <a:cxnLst/>
              <a:rect l="0" t="0" r="0" b="0"/>
              <a:pathLst>
                <a:path w="67068" h="99854">
                  <a:moveTo>
                    <a:pt x="58746" y="0"/>
                  </a:moveTo>
                  <a:lnTo>
                    <a:pt x="41077" y="0"/>
                  </a:lnTo>
                  <a:lnTo>
                    <a:pt x="27471" y="4931"/>
                  </a:lnTo>
                  <a:lnTo>
                    <a:pt x="15260" y="14211"/>
                  </a:lnTo>
                  <a:lnTo>
                    <a:pt x="3670" y="27581"/>
                  </a:lnTo>
                  <a:lnTo>
                    <a:pt x="764" y="35030"/>
                  </a:lnTo>
                  <a:lnTo>
                    <a:pt x="0" y="50702"/>
                  </a:lnTo>
                  <a:lnTo>
                    <a:pt x="2940" y="56916"/>
                  </a:lnTo>
                  <a:lnTo>
                    <a:pt x="13603" y="66285"/>
                  </a:lnTo>
                  <a:lnTo>
                    <a:pt x="30053" y="71065"/>
                  </a:lnTo>
                  <a:lnTo>
                    <a:pt x="39617" y="72340"/>
                  </a:lnTo>
                  <a:lnTo>
                    <a:pt x="46918" y="75964"/>
                  </a:lnTo>
                  <a:lnTo>
                    <a:pt x="67067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07279" y="1645004"/>
              <a:ext cx="79653" cy="110738"/>
            </a:xfrm>
            <a:custGeom>
              <a:avLst/>
              <a:gdLst/>
              <a:ahLst/>
              <a:cxnLst/>
              <a:rect l="0" t="0" r="0" b="0"/>
              <a:pathLst>
                <a:path w="79653" h="110738">
                  <a:moveTo>
                    <a:pt x="4417" y="35848"/>
                  </a:moveTo>
                  <a:lnTo>
                    <a:pt x="0" y="49100"/>
                  </a:lnTo>
                  <a:lnTo>
                    <a:pt x="547" y="54853"/>
                  </a:lnTo>
                  <a:lnTo>
                    <a:pt x="6086" y="66176"/>
                  </a:lnTo>
                  <a:lnTo>
                    <a:pt x="12926" y="69010"/>
                  </a:lnTo>
                  <a:lnTo>
                    <a:pt x="32854" y="69694"/>
                  </a:lnTo>
                  <a:lnTo>
                    <a:pt x="49722" y="64451"/>
                  </a:lnTo>
                  <a:lnTo>
                    <a:pt x="63384" y="55032"/>
                  </a:lnTo>
                  <a:lnTo>
                    <a:pt x="75620" y="41600"/>
                  </a:lnTo>
                  <a:lnTo>
                    <a:pt x="78697" y="33211"/>
                  </a:lnTo>
                  <a:lnTo>
                    <a:pt x="79652" y="14027"/>
                  </a:lnTo>
                  <a:lnTo>
                    <a:pt x="75838" y="7432"/>
                  </a:lnTo>
                  <a:lnTo>
                    <a:pt x="69597" y="3036"/>
                  </a:lnTo>
                  <a:lnTo>
                    <a:pt x="61739" y="104"/>
                  </a:lnTo>
                  <a:lnTo>
                    <a:pt x="54651" y="0"/>
                  </a:lnTo>
                  <a:lnTo>
                    <a:pt x="41844" y="4814"/>
                  </a:lnTo>
                  <a:lnTo>
                    <a:pt x="24237" y="22338"/>
                  </a:lnTo>
                  <a:lnTo>
                    <a:pt x="17848" y="42171"/>
                  </a:lnTo>
                  <a:lnTo>
                    <a:pt x="16717" y="74396"/>
                  </a:lnTo>
                  <a:lnTo>
                    <a:pt x="18164" y="83736"/>
                  </a:lnTo>
                  <a:lnTo>
                    <a:pt x="21902" y="90887"/>
                  </a:lnTo>
                  <a:lnTo>
                    <a:pt x="46022" y="1107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19869" y="1780704"/>
              <a:ext cx="83211" cy="99854"/>
            </a:xfrm>
            <a:custGeom>
              <a:avLst/>
              <a:gdLst/>
              <a:ahLst/>
              <a:cxnLst/>
              <a:rect l="0" t="0" r="0" b="0"/>
              <a:pathLst>
                <a:path w="83211" h="99854">
                  <a:moveTo>
                    <a:pt x="0" y="0"/>
                  </a:moveTo>
                  <a:lnTo>
                    <a:pt x="6586" y="29621"/>
                  </a:lnTo>
                  <a:lnTo>
                    <a:pt x="7164" y="39163"/>
                  </a:lnTo>
                  <a:lnTo>
                    <a:pt x="10323" y="46449"/>
                  </a:lnTo>
                  <a:lnTo>
                    <a:pt x="21230" y="57010"/>
                  </a:lnTo>
                  <a:lnTo>
                    <a:pt x="37789" y="62321"/>
                  </a:lnTo>
                  <a:lnTo>
                    <a:pt x="47382" y="63737"/>
                  </a:lnTo>
                  <a:lnTo>
                    <a:pt x="62972" y="72707"/>
                  </a:lnTo>
                  <a:lnTo>
                    <a:pt x="77214" y="88420"/>
                  </a:lnTo>
                  <a:lnTo>
                    <a:pt x="83210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234722" y="1692772"/>
              <a:ext cx="91414" cy="212749"/>
            </a:xfrm>
            <a:custGeom>
              <a:avLst/>
              <a:gdLst/>
              <a:ahLst/>
              <a:cxnLst/>
              <a:rect l="0" t="0" r="0" b="0"/>
              <a:pathLst>
                <a:path w="91414" h="212749">
                  <a:moveTo>
                    <a:pt x="43247" y="96253"/>
                  </a:moveTo>
                  <a:lnTo>
                    <a:pt x="24242" y="110464"/>
                  </a:lnTo>
                  <a:lnTo>
                    <a:pt x="8235" y="131283"/>
                  </a:lnTo>
                  <a:lnTo>
                    <a:pt x="566" y="146955"/>
                  </a:lnTo>
                  <a:lnTo>
                    <a:pt x="0" y="154093"/>
                  </a:lnTo>
                  <a:lnTo>
                    <a:pt x="4302" y="166955"/>
                  </a:lnTo>
                  <a:lnTo>
                    <a:pt x="8963" y="168351"/>
                  </a:lnTo>
                  <a:lnTo>
                    <a:pt x="14844" y="166508"/>
                  </a:lnTo>
                  <a:lnTo>
                    <a:pt x="39793" y="148038"/>
                  </a:lnTo>
                  <a:lnTo>
                    <a:pt x="70791" y="99745"/>
                  </a:lnTo>
                  <a:lnTo>
                    <a:pt x="87235" y="39413"/>
                  </a:lnTo>
                  <a:lnTo>
                    <a:pt x="91413" y="3187"/>
                  </a:lnTo>
                  <a:lnTo>
                    <a:pt x="91075" y="0"/>
                  </a:lnTo>
                  <a:lnTo>
                    <a:pt x="88235" y="8787"/>
                  </a:lnTo>
                  <a:lnTo>
                    <a:pt x="80731" y="62170"/>
                  </a:lnTo>
                  <a:lnTo>
                    <a:pt x="77361" y="120819"/>
                  </a:lnTo>
                  <a:lnTo>
                    <a:pt x="79161" y="176372"/>
                  </a:lnTo>
                  <a:lnTo>
                    <a:pt x="84852" y="2127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394158" y="1697494"/>
              <a:ext cx="64078" cy="234045"/>
            </a:xfrm>
            <a:custGeom>
              <a:avLst/>
              <a:gdLst/>
              <a:ahLst/>
              <a:cxnLst/>
              <a:rect l="0" t="0" r="0" b="0"/>
              <a:pathLst>
                <a:path w="64078" h="234045">
                  <a:moveTo>
                    <a:pt x="16947" y="0"/>
                  </a:moveTo>
                  <a:lnTo>
                    <a:pt x="31140" y="56772"/>
                  </a:lnTo>
                  <a:lnTo>
                    <a:pt x="48411" y="115513"/>
                  </a:lnTo>
                  <a:lnTo>
                    <a:pt x="60581" y="142091"/>
                  </a:lnTo>
                  <a:lnTo>
                    <a:pt x="64077" y="162388"/>
                  </a:lnTo>
                  <a:lnTo>
                    <a:pt x="60700" y="183736"/>
                  </a:lnTo>
                  <a:lnTo>
                    <a:pt x="48403" y="211616"/>
                  </a:lnTo>
                  <a:lnTo>
                    <a:pt x="37400" y="224414"/>
                  </a:lnTo>
                  <a:lnTo>
                    <a:pt x="23263" y="233185"/>
                  </a:lnTo>
                  <a:lnTo>
                    <a:pt x="16536" y="234044"/>
                  </a:lnTo>
                  <a:lnTo>
                    <a:pt x="4129" y="230068"/>
                  </a:lnTo>
                  <a:lnTo>
                    <a:pt x="1006" y="225494"/>
                  </a:lnTo>
                  <a:lnTo>
                    <a:pt x="0" y="213016"/>
                  </a:lnTo>
                  <a:lnTo>
                    <a:pt x="862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494820" y="1869832"/>
              <a:ext cx="124312" cy="68973"/>
            </a:xfrm>
            <a:custGeom>
              <a:avLst/>
              <a:gdLst/>
              <a:ahLst/>
              <a:cxnLst/>
              <a:rect l="0" t="0" r="0" b="0"/>
              <a:pathLst>
                <a:path w="124312" h="68973">
                  <a:moveTo>
                    <a:pt x="32781" y="2404"/>
                  </a:moveTo>
                  <a:lnTo>
                    <a:pt x="25213" y="21409"/>
                  </a:lnTo>
                  <a:lnTo>
                    <a:pt x="16782" y="32732"/>
                  </a:lnTo>
                  <a:lnTo>
                    <a:pt x="11944" y="34642"/>
                  </a:lnTo>
                  <a:lnTo>
                    <a:pt x="6871" y="34066"/>
                  </a:lnTo>
                  <a:lnTo>
                    <a:pt x="1639" y="31833"/>
                  </a:lnTo>
                  <a:lnTo>
                    <a:pt x="0" y="27571"/>
                  </a:lnTo>
                  <a:lnTo>
                    <a:pt x="3110" y="15438"/>
                  </a:lnTo>
                  <a:lnTo>
                    <a:pt x="8377" y="10169"/>
                  </a:lnTo>
                  <a:lnTo>
                    <a:pt x="24092" y="1849"/>
                  </a:lnTo>
                  <a:lnTo>
                    <a:pt x="40938" y="0"/>
                  </a:lnTo>
                  <a:lnTo>
                    <a:pt x="56747" y="3184"/>
                  </a:lnTo>
                  <a:lnTo>
                    <a:pt x="92175" y="21009"/>
                  </a:lnTo>
                  <a:lnTo>
                    <a:pt x="99189" y="21279"/>
                  </a:lnTo>
                  <a:lnTo>
                    <a:pt x="111913" y="16648"/>
                  </a:lnTo>
                  <a:lnTo>
                    <a:pt x="112348" y="15598"/>
                  </a:lnTo>
                  <a:lnTo>
                    <a:pt x="102969" y="16897"/>
                  </a:lnTo>
                  <a:lnTo>
                    <a:pt x="98988" y="21312"/>
                  </a:lnTo>
                  <a:lnTo>
                    <a:pt x="94566" y="36079"/>
                  </a:lnTo>
                  <a:lnTo>
                    <a:pt x="95236" y="43345"/>
                  </a:lnTo>
                  <a:lnTo>
                    <a:pt x="100911" y="56350"/>
                  </a:lnTo>
                  <a:lnTo>
                    <a:pt x="105013" y="60557"/>
                  </a:lnTo>
                  <a:lnTo>
                    <a:pt x="124311" y="689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659866" y="1839403"/>
              <a:ext cx="73927" cy="99701"/>
            </a:xfrm>
            <a:custGeom>
              <a:avLst/>
              <a:gdLst/>
              <a:ahLst/>
              <a:cxnLst/>
              <a:rect l="0" t="0" r="0" b="0"/>
              <a:pathLst>
                <a:path w="73927" h="99701">
                  <a:moveTo>
                    <a:pt x="50797" y="32833"/>
                  </a:moveTo>
                  <a:lnTo>
                    <a:pt x="10068" y="62144"/>
                  </a:lnTo>
                  <a:lnTo>
                    <a:pt x="952" y="76370"/>
                  </a:lnTo>
                  <a:lnTo>
                    <a:pt x="0" y="83123"/>
                  </a:lnTo>
                  <a:lnTo>
                    <a:pt x="3874" y="95556"/>
                  </a:lnTo>
                  <a:lnTo>
                    <a:pt x="9345" y="98687"/>
                  </a:lnTo>
                  <a:lnTo>
                    <a:pt x="25286" y="99700"/>
                  </a:lnTo>
                  <a:lnTo>
                    <a:pt x="39768" y="94603"/>
                  </a:lnTo>
                  <a:lnTo>
                    <a:pt x="46218" y="90655"/>
                  </a:lnTo>
                  <a:lnTo>
                    <a:pt x="55850" y="76406"/>
                  </a:lnTo>
                  <a:lnTo>
                    <a:pt x="71632" y="26449"/>
                  </a:lnTo>
                  <a:lnTo>
                    <a:pt x="73926" y="4724"/>
                  </a:lnTo>
                  <a:lnTo>
                    <a:pt x="72688" y="225"/>
                  </a:lnTo>
                  <a:lnTo>
                    <a:pt x="70015" y="0"/>
                  </a:lnTo>
                  <a:lnTo>
                    <a:pt x="66382" y="2623"/>
                  </a:lnTo>
                  <a:lnTo>
                    <a:pt x="56853" y="19567"/>
                  </a:lnTo>
                  <a:lnTo>
                    <a:pt x="52592" y="46572"/>
                  </a:lnTo>
                  <a:lnTo>
                    <a:pt x="54060" y="59896"/>
                  </a:lnTo>
                  <a:lnTo>
                    <a:pt x="59118" y="744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759485" y="1763598"/>
              <a:ext cx="164655" cy="208492"/>
            </a:xfrm>
            <a:custGeom>
              <a:avLst/>
              <a:gdLst/>
              <a:ahLst/>
              <a:cxnLst/>
              <a:rect l="0" t="0" r="0" b="0"/>
              <a:pathLst>
                <a:path w="164655" h="208492">
                  <a:moveTo>
                    <a:pt x="42710" y="200169"/>
                  </a:moveTo>
                  <a:lnTo>
                    <a:pt x="50277" y="181164"/>
                  </a:lnTo>
                  <a:lnTo>
                    <a:pt x="58710" y="169842"/>
                  </a:lnTo>
                  <a:lnTo>
                    <a:pt x="61223" y="153714"/>
                  </a:lnTo>
                  <a:lnTo>
                    <a:pt x="60599" y="144236"/>
                  </a:lnTo>
                  <a:lnTo>
                    <a:pt x="57410" y="138842"/>
                  </a:lnTo>
                  <a:lnTo>
                    <a:pt x="52510" y="136171"/>
                  </a:lnTo>
                  <a:lnTo>
                    <a:pt x="46469" y="135314"/>
                  </a:lnTo>
                  <a:lnTo>
                    <a:pt x="34827" y="139293"/>
                  </a:lnTo>
                  <a:lnTo>
                    <a:pt x="12286" y="156915"/>
                  </a:lnTo>
                  <a:lnTo>
                    <a:pt x="0" y="177183"/>
                  </a:lnTo>
                  <a:lnTo>
                    <a:pt x="1293" y="181147"/>
                  </a:lnTo>
                  <a:lnTo>
                    <a:pt x="5853" y="182865"/>
                  </a:lnTo>
                  <a:lnTo>
                    <a:pt x="12591" y="183086"/>
                  </a:lnTo>
                  <a:lnTo>
                    <a:pt x="18933" y="180459"/>
                  </a:lnTo>
                  <a:lnTo>
                    <a:pt x="37616" y="162586"/>
                  </a:lnTo>
                  <a:lnTo>
                    <a:pt x="77031" y="109113"/>
                  </a:lnTo>
                  <a:lnTo>
                    <a:pt x="97788" y="47316"/>
                  </a:lnTo>
                  <a:lnTo>
                    <a:pt x="112000" y="1155"/>
                  </a:lnTo>
                  <a:lnTo>
                    <a:pt x="112018" y="0"/>
                  </a:lnTo>
                  <a:lnTo>
                    <a:pt x="95529" y="53953"/>
                  </a:lnTo>
                  <a:lnTo>
                    <a:pt x="80628" y="113939"/>
                  </a:lnTo>
                  <a:lnTo>
                    <a:pt x="82060" y="132259"/>
                  </a:lnTo>
                  <a:lnTo>
                    <a:pt x="90709" y="147181"/>
                  </a:lnTo>
                  <a:lnTo>
                    <a:pt x="96899" y="153749"/>
                  </a:lnTo>
                  <a:lnTo>
                    <a:pt x="103799" y="157203"/>
                  </a:lnTo>
                  <a:lnTo>
                    <a:pt x="118862" y="158576"/>
                  </a:lnTo>
                  <a:lnTo>
                    <a:pt x="142937" y="149733"/>
                  </a:lnTo>
                  <a:lnTo>
                    <a:pt x="163219" y="135402"/>
                  </a:lnTo>
                  <a:lnTo>
                    <a:pt x="164654" y="133877"/>
                  </a:lnTo>
                  <a:lnTo>
                    <a:pt x="158853" y="137114"/>
                  </a:lnTo>
                  <a:lnTo>
                    <a:pt x="144410" y="153749"/>
                  </a:lnTo>
                  <a:lnTo>
                    <a:pt x="132837" y="176245"/>
                  </a:lnTo>
                  <a:lnTo>
                    <a:pt x="132381" y="183295"/>
                  </a:lnTo>
                  <a:lnTo>
                    <a:pt x="142563" y="2084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702343" y="1697494"/>
              <a:ext cx="41606" cy="183064"/>
            </a:xfrm>
            <a:custGeom>
              <a:avLst/>
              <a:gdLst/>
              <a:ahLst/>
              <a:cxnLst/>
              <a:rect l="0" t="0" r="0" b="0"/>
              <a:pathLst>
                <a:path w="41606" h="183064">
                  <a:moveTo>
                    <a:pt x="41605" y="0"/>
                  </a:moveTo>
                  <a:lnTo>
                    <a:pt x="27412" y="58621"/>
                  </a:lnTo>
                  <a:lnTo>
                    <a:pt x="16577" y="118212"/>
                  </a:lnTo>
                  <a:lnTo>
                    <a:pt x="8301" y="157068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831875" y="1917183"/>
              <a:ext cx="102459" cy="321158"/>
            </a:xfrm>
            <a:custGeom>
              <a:avLst/>
              <a:gdLst/>
              <a:ahLst/>
              <a:cxnLst/>
              <a:rect l="0" t="0" r="0" b="0"/>
              <a:pathLst>
                <a:path w="102459" h="321158">
                  <a:moveTo>
                    <a:pt x="23194" y="38263"/>
                  </a:moveTo>
                  <a:lnTo>
                    <a:pt x="46359" y="7936"/>
                  </a:lnTo>
                  <a:lnTo>
                    <a:pt x="61843" y="1670"/>
                  </a:lnTo>
                  <a:lnTo>
                    <a:pt x="71150" y="0"/>
                  </a:lnTo>
                  <a:lnTo>
                    <a:pt x="86422" y="3074"/>
                  </a:lnTo>
                  <a:lnTo>
                    <a:pt x="93082" y="6483"/>
                  </a:lnTo>
                  <a:lnTo>
                    <a:pt x="97523" y="12453"/>
                  </a:lnTo>
                  <a:lnTo>
                    <a:pt x="102458" y="28950"/>
                  </a:lnTo>
                  <a:lnTo>
                    <a:pt x="100818" y="59029"/>
                  </a:lnTo>
                  <a:lnTo>
                    <a:pt x="85338" y="95682"/>
                  </a:lnTo>
                  <a:lnTo>
                    <a:pt x="48061" y="150589"/>
                  </a:lnTo>
                  <a:lnTo>
                    <a:pt x="20408" y="208176"/>
                  </a:lnTo>
                  <a:lnTo>
                    <a:pt x="6549" y="242907"/>
                  </a:lnTo>
                  <a:lnTo>
                    <a:pt x="7065" y="275695"/>
                  </a:lnTo>
                  <a:lnTo>
                    <a:pt x="10787" y="294492"/>
                  </a:lnTo>
                  <a:lnTo>
                    <a:pt x="20453" y="309626"/>
                  </a:lnTo>
                  <a:lnTo>
                    <a:pt x="26914" y="316251"/>
                  </a:lnTo>
                  <a:lnTo>
                    <a:pt x="35845" y="319743"/>
                  </a:lnTo>
                  <a:lnTo>
                    <a:pt x="58095" y="321157"/>
                  </a:lnTo>
                  <a:lnTo>
                    <a:pt x="75997" y="316238"/>
                  </a:lnTo>
                  <a:lnTo>
                    <a:pt x="83359" y="312338"/>
                  </a:lnTo>
                  <a:lnTo>
                    <a:pt x="94006" y="300608"/>
                  </a:lnTo>
                  <a:lnTo>
                    <a:pt x="98139" y="293596"/>
                  </a:lnTo>
                  <a:lnTo>
                    <a:pt x="100266" y="275944"/>
                  </a:lnTo>
                  <a:lnTo>
                    <a:pt x="96280" y="254847"/>
                  </a:lnTo>
                  <a:lnTo>
                    <a:pt x="63466" y="194534"/>
                  </a:lnTo>
                  <a:lnTo>
                    <a:pt x="14949" y="132931"/>
                  </a:lnTo>
                  <a:lnTo>
                    <a:pt x="2272" y="118553"/>
                  </a:lnTo>
                  <a:lnTo>
                    <a:pt x="0" y="111205"/>
                  </a:lnTo>
                  <a:lnTo>
                    <a:pt x="2408" y="95645"/>
                  </a:lnTo>
                  <a:lnTo>
                    <a:pt x="14572" y="81949"/>
                  </a:lnTo>
                  <a:lnTo>
                    <a:pt x="30457" y="71548"/>
                  </a:lnTo>
                  <a:lnTo>
                    <a:pt x="56479" y="632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079738" y="1963767"/>
              <a:ext cx="49927" cy="282917"/>
            </a:xfrm>
            <a:custGeom>
              <a:avLst/>
              <a:gdLst/>
              <a:ahLst/>
              <a:cxnLst/>
              <a:rect l="0" t="0" r="0" b="0"/>
              <a:pathLst>
                <a:path w="49927" h="282917">
                  <a:moveTo>
                    <a:pt x="49926" y="0"/>
                  </a:moveTo>
                  <a:lnTo>
                    <a:pt x="49001" y="55848"/>
                  </a:lnTo>
                  <a:lnTo>
                    <a:pt x="35733" y="116456"/>
                  </a:lnTo>
                  <a:lnTo>
                    <a:pt x="22147" y="179223"/>
                  </a:lnTo>
                  <a:lnTo>
                    <a:pt x="11086" y="232745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038133" y="2121867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0"/>
                  </a:moveTo>
                  <a:lnTo>
                    <a:pt x="60656" y="4418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179591" y="2146830"/>
              <a:ext cx="8322" cy="124817"/>
            </a:xfrm>
            <a:custGeom>
              <a:avLst/>
              <a:gdLst/>
              <a:ahLst/>
              <a:cxnLst/>
              <a:rect l="0" t="0" r="0" b="0"/>
              <a:pathLst>
                <a:path w="8322" h="124817">
                  <a:moveTo>
                    <a:pt x="0" y="0"/>
                  </a:moveTo>
                  <a:lnTo>
                    <a:pt x="5718" y="21779"/>
                  </a:lnTo>
                  <a:lnTo>
                    <a:pt x="5341" y="63748"/>
                  </a:lnTo>
                  <a:lnTo>
                    <a:pt x="1055" y="103713"/>
                  </a:lnTo>
                  <a:lnTo>
                    <a:pt x="2934" y="115437"/>
                  </a:lnTo>
                  <a:lnTo>
                    <a:pt x="8321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229517" y="2067170"/>
              <a:ext cx="24964" cy="21414"/>
            </a:xfrm>
            <a:custGeom>
              <a:avLst/>
              <a:gdLst/>
              <a:ahLst/>
              <a:cxnLst/>
              <a:rect l="0" t="0" r="0" b="0"/>
              <a:pathLst>
                <a:path w="24964" h="21414">
                  <a:moveTo>
                    <a:pt x="0" y="21413"/>
                  </a:moveTo>
                  <a:lnTo>
                    <a:pt x="0" y="3744"/>
                  </a:lnTo>
                  <a:lnTo>
                    <a:pt x="2774" y="388"/>
                  </a:lnTo>
                  <a:lnTo>
                    <a:pt x="7397" y="0"/>
                  </a:lnTo>
                  <a:lnTo>
                    <a:pt x="24963" y="47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244291" y="2089776"/>
              <a:ext cx="129354" cy="173174"/>
            </a:xfrm>
            <a:custGeom>
              <a:avLst/>
              <a:gdLst/>
              <a:ahLst/>
              <a:cxnLst/>
              <a:rect l="0" t="0" r="0" b="0"/>
              <a:pathLst>
                <a:path w="129354" h="173174">
                  <a:moveTo>
                    <a:pt x="76758" y="57054"/>
                  </a:moveTo>
                  <a:lnTo>
                    <a:pt x="19842" y="113987"/>
                  </a:lnTo>
                  <a:lnTo>
                    <a:pt x="0" y="156734"/>
                  </a:lnTo>
                  <a:lnTo>
                    <a:pt x="1547" y="163264"/>
                  </a:lnTo>
                  <a:lnTo>
                    <a:pt x="6277" y="168541"/>
                  </a:lnTo>
                  <a:lnTo>
                    <a:pt x="13128" y="172984"/>
                  </a:lnTo>
                  <a:lnTo>
                    <a:pt x="20470" y="173173"/>
                  </a:lnTo>
                  <a:lnTo>
                    <a:pt x="36023" y="165985"/>
                  </a:lnTo>
                  <a:lnTo>
                    <a:pt x="92703" y="105465"/>
                  </a:lnTo>
                  <a:lnTo>
                    <a:pt x="103260" y="87816"/>
                  </a:lnTo>
                  <a:lnTo>
                    <a:pt x="123558" y="24329"/>
                  </a:lnTo>
                  <a:lnTo>
                    <a:pt x="129301" y="3370"/>
                  </a:lnTo>
                  <a:lnTo>
                    <a:pt x="129353" y="0"/>
                  </a:lnTo>
                  <a:lnTo>
                    <a:pt x="127538" y="1451"/>
                  </a:lnTo>
                  <a:lnTo>
                    <a:pt x="124480" y="6117"/>
                  </a:lnTo>
                  <a:lnTo>
                    <a:pt x="113852" y="53465"/>
                  </a:lnTo>
                  <a:lnTo>
                    <a:pt x="110794" y="111306"/>
                  </a:lnTo>
                  <a:lnTo>
                    <a:pt x="110042" y="165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420901" y="2196757"/>
              <a:ext cx="74890" cy="141459"/>
            </a:xfrm>
            <a:custGeom>
              <a:avLst/>
              <a:gdLst/>
              <a:ahLst/>
              <a:cxnLst/>
              <a:rect l="0" t="0" r="0" b="0"/>
              <a:pathLst>
                <a:path w="74890" h="141459">
                  <a:moveTo>
                    <a:pt x="74889" y="0"/>
                  </a:moveTo>
                  <a:lnTo>
                    <a:pt x="41148" y="11517"/>
                  </a:lnTo>
                  <a:lnTo>
                    <a:pt x="32980" y="15999"/>
                  </a:lnTo>
                  <a:lnTo>
                    <a:pt x="21438" y="28375"/>
                  </a:lnTo>
                  <a:lnTo>
                    <a:pt x="17065" y="35559"/>
                  </a:lnTo>
                  <a:lnTo>
                    <a:pt x="16000" y="44046"/>
                  </a:lnTo>
                  <a:lnTo>
                    <a:pt x="19747" y="63339"/>
                  </a:lnTo>
                  <a:lnTo>
                    <a:pt x="43251" y="109046"/>
                  </a:lnTo>
                  <a:lnTo>
                    <a:pt x="42703" y="117077"/>
                  </a:lnTo>
                  <a:lnTo>
                    <a:pt x="34697" y="133395"/>
                  </a:lnTo>
                  <a:lnTo>
                    <a:pt x="28679" y="137932"/>
                  </a:lnTo>
                  <a:lnTo>
                    <a:pt x="21892" y="140032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597304" y="2096904"/>
              <a:ext cx="173082" cy="291548"/>
            </a:xfrm>
            <a:custGeom>
              <a:avLst/>
              <a:gdLst/>
              <a:ahLst/>
              <a:cxnLst/>
              <a:rect l="0" t="0" r="0" b="0"/>
              <a:pathLst>
                <a:path w="173082" h="291548">
                  <a:moveTo>
                    <a:pt x="39944" y="0"/>
                  </a:moveTo>
                  <a:lnTo>
                    <a:pt x="21198" y="50745"/>
                  </a:lnTo>
                  <a:lnTo>
                    <a:pt x="6748" y="112037"/>
                  </a:lnTo>
                  <a:lnTo>
                    <a:pt x="0" y="157733"/>
                  </a:lnTo>
                  <a:lnTo>
                    <a:pt x="516" y="203708"/>
                  </a:lnTo>
                  <a:lnTo>
                    <a:pt x="7320" y="222749"/>
                  </a:lnTo>
                  <a:lnTo>
                    <a:pt x="13572" y="228936"/>
                  </a:lnTo>
                  <a:lnTo>
                    <a:pt x="30380" y="235811"/>
                  </a:lnTo>
                  <a:lnTo>
                    <a:pt x="38191" y="235795"/>
                  </a:lnTo>
                  <a:lnTo>
                    <a:pt x="51801" y="230846"/>
                  </a:lnTo>
                  <a:lnTo>
                    <a:pt x="74276" y="213247"/>
                  </a:lnTo>
                  <a:lnTo>
                    <a:pt x="79474" y="213356"/>
                  </a:lnTo>
                  <a:lnTo>
                    <a:pt x="82939" y="218051"/>
                  </a:lnTo>
                  <a:lnTo>
                    <a:pt x="92918" y="249968"/>
                  </a:lnTo>
                  <a:lnTo>
                    <a:pt x="103245" y="261492"/>
                  </a:lnTo>
                  <a:lnTo>
                    <a:pt x="109882" y="265860"/>
                  </a:lnTo>
                  <a:lnTo>
                    <a:pt x="144331" y="275643"/>
                  </a:lnTo>
                  <a:lnTo>
                    <a:pt x="159220" y="290315"/>
                  </a:lnTo>
                  <a:lnTo>
                    <a:pt x="162916" y="291547"/>
                  </a:lnTo>
                  <a:lnTo>
                    <a:pt x="173081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817394" y="2146830"/>
              <a:ext cx="285834" cy="253642"/>
            </a:xfrm>
            <a:custGeom>
              <a:avLst/>
              <a:gdLst/>
              <a:ahLst/>
              <a:cxnLst/>
              <a:rect l="0" t="0" r="0" b="0"/>
              <a:pathLst>
                <a:path w="285834" h="253642">
                  <a:moveTo>
                    <a:pt x="19560" y="0"/>
                  </a:moveTo>
                  <a:lnTo>
                    <a:pt x="19560" y="51844"/>
                  </a:lnTo>
                  <a:lnTo>
                    <a:pt x="15143" y="105779"/>
                  </a:lnTo>
                  <a:lnTo>
                    <a:pt x="2701" y="163275"/>
                  </a:lnTo>
                  <a:lnTo>
                    <a:pt x="0" y="172645"/>
                  </a:lnTo>
                  <a:lnTo>
                    <a:pt x="1896" y="177042"/>
                  </a:lnTo>
                  <a:lnTo>
                    <a:pt x="6860" y="178125"/>
                  </a:lnTo>
                  <a:lnTo>
                    <a:pt x="13867" y="176997"/>
                  </a:lnTo>
                  <a:lnTo>
                    <a:pt x="26583" y="168348"/>
                  </a:lnTo>
                  <a:lnTo>
                    <a:pt x="54230" y="144612"/>
                  </a:lnTo>
                  <a:lnTo>
                    <a:pt x="60240" y="143561"/>
                  </a:lnTo>
                  <a:lnTo>
                    <a:pt x="65171" y="145634"/>
                  </a:lnTo>
                  <a:lnTo>
                    <a:pt x="69383" y="149789"/>
                  </a:lnTo>
                  <a:lnTo>
                    <a:pt x="71267" y="156258"/>
                  </a:lnTo>
                  <a:lnTo>
                    <a:pt x="69902" y="203698"/>
                  </a:lnTo>
                  <a:lnTo>
                    <a:pt x="72537" y="211613"/>
                  </a:lnTo>
                  <a:lnTo>
                    <a:pt x="82861" y="222872"/>
                  </a:lnTo>
                  <a:lnTo>
                    <a:pt x="89497" y="225320"/>
                  </a:lnTo>
                  <a:lnTo>
                    <a:pt x="104267" y="225575"/>
                  </a:lnTo>
                  <a:lnTo>
                    <a:pt x="117612" y="220140"/>
                  </a:lnTo>
                  <a:lnTo>
                    <a:pt x="123759" y="216103"/>
                  </a:lnTo>
                  <a:lnTo>
                    <a:pt x="133056" y="204220"/>
                  </a:lnTo>
                  <a:lnTo>
                    <a:pt x="136829" y="197167"/>
                  </a:lnTo>
                  <a:lnTo>
                    <a:pt x="136571" y="193391"/>
                  </a:lnTo>
                  <a:lnTo>
                    <a:pt x="133625" y="191797"/>
                  </a:lnTo>
                  <a:lnTo>
                    <a:pt x="128887" y="191660"/>
                  </a:lnTo>
                  <a:lnTo>
                    <a:pt x="126653" y="194342"/>
                  </a:lnTo>
                  <a:lnTo>
                    <a:pt x="126637" y="204718"/>
                  </a:lnTo>
                  <a:lnTo>
                    <a:pt x="129775" y="209519"/>
                  </a:lnTo>
                  <a:lnTo>
                    <a:pt x="140660" y="217319"/>
                  </a:lnTo>
                  <a:lnTo>
                    <a:pt x="192721" y="240281"/>
                  </a:lnTo>
                  <a:lnTo>
                    <a:pt x="202228" y="252872"/>
                  </a:lnTo>
                  <a:lnTo>
                    <a:pt x="205134" y="253641"/>
                  </a:lnTo>
                  <a:lnTo>
                    <a:pt x="207070" y="250456"/>
                  </a:lnTo>
                  <a:lnTo>
                    <a:pt x="226716" y="194850"/>
                  </a:lnTo>
                  <a:lnTo>
                    <a:pt x="269844" y="134598"/>
                  </a:lnTo>
                  <a:lnTo>
                    <a:pt x="285833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053301" y="2130188"/>
              <a:ext cx="188830" cy="366127"/>
            </a:xfrm>
            <a:custGeom>
              <a:avLst/>
              <a:gdLst/>
              <a:ahLst/>
              <a:cxnLst/>
              <a:rect l="0" t="0" r="0" b="0"/>
              <a:pathLst>
                <a:path w="188830" h="366127">
                  <a:moveTo>
                    <a:pt x="158100" y="0"/>
                  </a:moveTo>
                  <a:lnTo>
                    <a:pt x="166935" y="8835"/>
                  </a:lnTo>
                  <a:lnTo>
                    <a:pt x="179842" y="41673"/>
                  </a:lnTo>
                  <a:lnTo>
                    <a:pt x="188829" y="91168"/>
                  </a:lnTo>
                  <a:lnTo>
                    <a:pt x="186461" y="149194"/>
                  </a:lnTo>
                  <a:lnTo>
                    <a:pt x="171993" y="207584"/>
                  </a:lnTo>
                  <a:lnTo>
                    <a:pt x="141216" y="265505"/>
                  </a:lnTo>
                  <a:lnTo>
                    <a:pt x="129331" y="281649"/>
                  </a:lnTo>
                  <a:lnTo>
                    <a:pt x="66419" y="329911"/>
                  </a:lnTo>
                  <a:lnTo>
                    <a:pt x="7390" y="362924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714873" y="1855594"/>
              <a:ext cx="98592" cy="574153"/>
            </a:xfrm>
            <a:custGeom>
              <a:avLst/>
              <a:gdLst/>
              <a:ahLst/>
              <a:cxnLst/>
              <a:rect l="0" t="0" r="0" b="0"/>
              <a:pathLst>
                <a:path w="98592" h="574153">
                  <a:moveTo>
                    <a:pt x="81950" y="0"/>
                  </a:moveTo>
                  <a:lnTo>
                    <a:pt x="62944" y="7567"/>
                  </a:lnTo>
                  <a:lnTo>
                    <a:pt x="51622" y="15999"/>
                  </a:lnTo>
                  <a:lnTo>
                    <a:pt x="24492" y="61202"/>
                  </a:lnTo>
                  <a:lnTo>
                    <a:pt x="5121" y="123344"/>
                  </a:lnTo>
                  <a:lnTo>
                    <a:pt x="0" y="184416"/>
                  </a:lnTo>
                  <a:lnTo>
                    <a:pt x="37" y="233390"/>
                  </a:lnTo>
                  <a:lnTo>
                    <a:pt x="4568" y="283034"/>
                  </a:lnTo>
                  <a:lnTo>
                    <a:pt x="7246" y="332877"/>
                  </a:lnTo>
                  <a:lnTo>
                    <a:pt x="14409" y="382778"/>
                  </a:lnTo>
                  <a:lnTo>
                    <a:pt x="28756" y="431773"/>
                  </a:lnTo>
                  <a:lnTo>
                    <a:pt x="55519" y="492677"/>
                  </a:lnTo>
                  <a:lnTo>
                    <a:pt x="83303" y="549018"/>
                  </a:lnTo>
                  <a:lnTo>
                    <a:pt x="98591" y="5741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313277" y="2596167"/>
            <a:ext cx="1831346" cy="948601"/>
            <a:chOff x="7313277" y="2596167"/>
            <a:chExt cx="1831346" cy="948601"/>
          </a:xfrm>
        </p:grpSpPr>
        <p:sp>
          <p:nvSpPr>
            <p:cNvPr id="93" name="Freeform 92"/>
            <p:cNvSpPr/>
            <p:nvPr/>
          </p:nvSpPr>
          <p:spPr>
            <a:xfrm>
              <a:off x="7364137" y="2596167"/>
              <a:ext cx="16634" cy="432696"/>
            </a:xfrm>
            <a:custGeom>
              <a:avLst/>
              <a:gdLst/>
              <a:ahLst/>
              <a:cxnLst/>
              <a:rect l="0" t="0" r="0" b="0"/>
              <a:pathLst>
                <a:path w="16634" h="432696">
                  <a:moveTo>
                    <a:pt x="8311" y="0"/>
                  </a:moveTo>
                  <a:lnTo>
                    <a:pt x="8311" y="63416"/>
                  </a:lnTo>
                  <a:lnTo>
                    <a:pt x="8311" y="116968"/>
                  </a:lnTo>
                  <a:lnTo>
                    <a:pt x="2593" y="174462"/>
                  </a:lnTo>
                  <a:lnTo>
                    <a:pt x="505" y="228174"/>
                  </a:lnTo>
                  <a:lnTo>
                    <a:pt x="143" y="275633"/>
                  </a:lnTo>
                  <a:lnTo>
                    <a:pt x="36" y="324829"/>
                  </a:lnTo>
                  <a:lnTo>
                    <a:pt x="0" y="382315"/>
                  </a:lnTo>
                  <a:lnTo>
                    <a:pt x="4411" y="413453"/>
                  </a:lnTo>
                  <a:lnTo>
                    <a:pt x="9043" y="424143"/>
                  </a:lnTo>
                  <a:lnTo>
                    <a:pt x="16633" y="432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447338" y="2604488"/>
              <a:ext cx="1697285" cy="912294"/>
            </a:xfrm>
            <a:custGeom>
              <a:avLst/>
              <a:gdLst/>
              <a:ahLst/>
              <a:cxnLst/>
              <a:rect l="0" t="0" r="0" b="0"/>
              <a:pathLst>
                <a:path w="1697285" h="912294">
                  <a:moveTo>
                    <a:pt x="0" y="0"/>
                  </a:moveTo>
                  <a:lnTo>
                    <a:pt x="42580" y="21743"/>
                  </a:lnTo>
                  <a:lnTo>
                    <a:pt x="105828" y="38793"/>
                  </a:lnTo>
                  <a:lnTo>
                    <a:pt x="167602" y="49919"/>
                  </a:lnTo>
                  <a:lnTo>
                    <a:pt x="230782" y="62869"/>
                  </a:lnTo>
                  <a:lnTo>
                    <a:pt x="285764" y="70499"/>
                  </a:lnTo>
                  <a:lnTo>
                    <a:pt x="347239" y="79741"/>
                  </a:lnTo>
                  <a:lnTo>
                    <a:pt x="409479" y="87171"/>
                  </a:lnTo>
                  <a:lnTo>
                    <a:pt x="465844" y="97543"/>
                  </a:lnTo>
                  <a:lnTo>
                    <a:pt x="522359" y="106192"/>
                  </a:lnTo>
                  <a:lnTo>
                    <a:pt x="584088" y="114955"/>
                  </a:lnTo>
                  <a:lnTo>
                    <a:pt x="640568" y="125344"/>
                  </a:lnTo>
                  <a:lnTo>
                    <a:pt x="697099" y="138754"/>
                  </a:lnTo>
                  <a:lnTo>
                    <a:pt x="758830" y="148145"/>
                  </a:lnTo>
                  <a:lnTo>
                    <a:pt x="817776" y="158615"/>
                  </a:lnTo>
                  <a:lnTo>
                    <a:pt x="878467" y="166318"/>
                  </a:lnTo>
                  <a:lnTo>
                    <a:pt x="934628" y="177868"/>
                  </a:lnTo>
                  <a:lnTo>
                    <a:pt x="992657" y="184844"/>
                  </a:lnTo>
                  <a:lnTo>
                    <a:pt x="1053227" y="196242"/>
                  </a:lnTo>
                  <a:lnTo>
                    <a:pt x="1109371" y="203667"/>
                  </a:lnTo>
                  <a:lnTo>
                    <a:pt x="1164933" y="214038"/>
                  </a:lnTo>
                  <a:lnTo>
                    <a:pt x="1219494" y="222686"/>
                  </a:lnTo>
                  <a:lnTo>
                    <a:pt x="1278515" y="232888"/>
                  </a:lnTo>
                  <a:lnTo>
                    <a:pt x="1336830" y="241374"/>
                  </a:lnTo>
                  <a:lnTo>
                    <a:pt x="1394170" y="252779"/>
                  </a:lnTo>
                  <a:lnTo>
                    <a:pt x="1456159" y="262649"/>
                  </a:lnTo>
                  <a:lnTo>
                    <a:pt x="1511413" y="268023"/>
                  </a:lnTo>
                  <a:lnTo>
                    <a:pt x="1569507" y="279448"/>
                  </a:lnTo>
                  <a:lnTo>
                    <a:pt x="1630720" y="288330"/>
                  </a:lnTo>
                  <a:lnTo>
                    <a:pt x="1660348" y="292225"/>
                  </a:lnTo>
                  <a:lnTo>
                    <a:pt x="1675129" y="299689"/>
                  </a:lnTo>
                  <a:lnTo>
                    <a:pt x="1685397" y="311636"/>
                  </a:lnTo>
                  <a:lnTo>
                    <a:pt x="1689429" y="318704"/>
                  </a:lnTo>
                  <a:lnTo>
                    <a:pt x="1695901" y="362341"/>
                  </a:lnTo>
                  <a:lnTo>
                    <a:pt x="1697284" y="423110"/>
                  </a:lnTo>
                  <a:lnTo>
                    <a:pt x="1695001" y="486210"/>
                  </a:lnTo>
                  <a:lnTo>
                    <a:pt x="1690324" y="536544"/>
                  </a:lnTo>
                  <a:lnTo>
                    <a:pt x="1688476" y="597131"/>
                  </a:lnTo>
                  <a:lnTo>
                    <a:pt x="1682632" y="646082"/>
                  </a:lnTo>
                  <a:lnTo>
                    <a:pt x="1686805" y="707482"/>
                  </a:lnTo>
                  <a:lnTo>
                    <a:pt x="1688705" y="764753"/>
                  </a:lnTo>
                  <a:lnTo>
                    <a:pt x="1689111" y="828132"/>
                  </a:lnTo>
                  <a:lnTo>
                    <a:pt x="1689165" y="884647"/>
                  </a:lnTo>
                  <a:lnTo>
                    <a:pt x="1684238" y="901993"/>
                  </a:lnTo>
                  <a:lnTo>
                    <a:pt x="1680336" y="909208"/>
                  </a:lnTo>
                  <a:lnTo>
                    <a:pt x="1675885" y="912168"/>
                  </a:lnTo>
                  <a:lnTo>
                    <a:pt x="1671069" y="912293"/>
                  </a:lnTo>
                  <a:lnTo>
                    <a:pt x="1610450" y="895723"/>
                  </a:lnTo>
                  <a:lnTo>
                    <a:pt x="1556409" y="879051"/>
                  </a:lnTo>
                  <a:lnTo>
                    <a:pt x="1502837" y="862953"/>
                  </a:lnTo>
                  <a:lnTo>
                    <a:pt x="1447797" y="846326"/>
                  </a:lnTo>
                  <a:lnTo>
                    <a:pt x="1385738" y="826410"/>
                  </a:lnTo>
                  <a:lnTo>
                    <a:pt x="1331150" y="809030"/>
                  </a:lnTo>
                  <a:lnTo>
                    <a:pt x="1271434" y="796420"/>
                  </a:lnTo>
                  <a:lnTo>
                    <a:pt x="1222694" y="783419"/>
                  </a:lnTo>
                  <a:lnTo>
                    <a:pt x="1173120" y="767856"/>
                  </a:lnTo>
                  <a:lnTo>
                    <a:pt x="1118881" y="755951"/>
                  </a:lnTo>
                  <a:lnTo>
                    <a:pt x="1061820" y="742151"/>
                  </a:lnTo>
                  <a:lnTo>
                    <a:pt x="1008343" y="726350"/>
                  </a:lnTo>
                  <a:lnTo>
                    <a:pt x="952947" y="714375"/>
                  </a:lnTo>
                  <a:lnTo>
                    <a:pt x="895544" y="700554"/>
                  </a:lnTo>
                  <a:lnTo>
                    <a:pt x="833129" y="684748"/>
                  </a:lnTo>
                  <a:lnTo>
                    <a:pt x="772210" y="672771"/>
                  </a:lnTo>
                  <a:lnTo>
                    <a:pt x="713170" y="658949"/>
                  </a:lnTo>
                  <a:lnTo>
                    <a:pt x="654688" y="647560"/>
                  </a:lnTo>
                  <a:lnTo>
                    <a:pt x="591953" y="638330"/>
                  </a:lnTo>
                  <a:lnTo>
                    <a:pt x="530939" y="629740"/>
                  </a:lnTo>
                  <a:lnTo>
                    <a:pt x="471872" y="621339"/>
                  </a:lnTo>
                  <a:lnTo>
                    <a:pt x="417799" y="612994"/>
                  </a:lnTo>
                  <a:lnTo>
                    <a:pt x="362226" y="609083"/>
                  </a:lnTo>
                  <a:lnTo>
                    <a:pt x="313606" y="607924"/>
                  </a:lnTo>
                  <a:lnTo>
                    <a:pt x="265505" y="603164"/>
                  </a:lnTo>
                  <a:lnTo>
                    <a:pt x="207121" y="599915"/>
                  </a:lnTo>
                  <a:lnTo>
                    <a:pt x="156551" y="601739"/>
                  </a:lnTo>
                  <a:lnTo>
                    <a:pt x="97903" y="606311"/>
                  </a:lnTo>
                  <a:lnTo>
                    <a:pt x="53582" y="611084"/>
                  </a:lnTo>
                  <a:lnTo>
                    <a:pt x="54213" y="608943"/>
                  </a:lnTo>
                  <a:lnTo>
                    <a:pt x="66568" y="5991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647396" y="2679378"/>
              <a:ext cx="74538" cy="549948"/>
            </a:xfrm>
            <a:custGeom>
              <a:avLst/>
              <a:gdLst/>
              <a:ahLst/>
              <a:cxnLst/>
              <a:rect l="0" t="0" r="0" b="0"/>
              <a:pathLst>
                <a:path w="74538" h="549948">
                  <a:moveTo>
                    <a:pt x="41253" y="0"/>
                  </a:moveTo>
                  <a:lnTo>
                    <a:pt x="38787" y="54309"/>
                  </a:lnTo>
                  <a:lnTo>
                    <a:pt x="34088" y="108525"/>
                  </a:lnTo>
                  <a:lnTo>
                    <a:pt x="26498" y="168567"/>
                  </a:lnTo>
                  <a:lnTo>
                    <a:pt x="19141" y="231251"/>
                  </a:lnTo>
                  <a:lnTo>
                    <a:pt x="14387" y="287606"/>
                  </a:lnTo>
                  <a:lnTo>
                    <a:pt x="9237" y="339315"/>
                  </a:lnTo>
                  <a:lnTo>
                    <a:pt x="7294" y="394045"/>
                  </a:lnTo>
                  <a:lnTo>
                    <a:pt x="1432" y="446907"/>
                  </a:lnTo>
                  <a:lnTo>
                    <a:pt x="0" y="502070"/>
                  </a:lnTo>
                  <a:lnTo>
                    <a:pt x="4170" y="541186"/>
                  </a:lnTo>
                  <a:lnTo>
                    <a:pt x="9134" y="547552"/>
                  </a:lnTo>
                  <a:lnTo>
                    <a:pt x="16142" y="549947"/>
                  </a:lnTo>
                  <a:lnTo>
                    <a:pt x="24512" y="549694"/>
                  </a:lnTo>
                  <a:lnTo>
                    <a:pt x="38743" y="544482"/>
                  </a:lnTo>
                  <a:lnTo>
                    <a:pt x="74537" y="5159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904996" y="2779230"/>
              <a:ext cx="41606" cy="557512"/>
            </a:xfrm>
            <a:custGeom>
              <a:avLst/>
              <a:gdLst/>
              <a:ahLst/>
              <a:cxnLst/>
              <a:rect l="0" t="0" r="0" b="0"/>
              <a:pathLst>
                <a:path w="41606" h="557512">
                  <a:moveTo>
                    <a:pt x="41605" y="0"/>
                  </a:moveTo>
                  <a:lnTo>
                    <a:pt x="41605" y="51844"/>
                  </a:lnTo>
                  <a:lnTo>
                    <a:pt x="41605" y="112878"/>
                  </a:lnTo>
                  <a:lnTo>
                    <a:pt x="41605" y="169084"/>
                  </a:lnTo>
                  <a:lnTo>
                    <a:pt x="40681" y="220195"/>
                  </a:lnTo>
                  <a:lnTo>
                    <a:pt x="35019" y="274807"/>
                  </a:lnTo>
                  <a:lnTo>
                    <a:pt x="27794" y="338246"/>
                  </a:lnTo>
                  <a:lnTo>
                    <a:pt x="23057" y="391609"/>
                  </a:lnTo>
                  <a:lnTo>
                    <a:pt x="11768" y="453857"/>
                  </a:lnTo>
                  <a:lnTo>
                    <a:pt x="2905" y="515644"/>
                  </a:lnTo>
                  <a:lnTo>
                    <a:pt x="0" y="5575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089246" y="2787551"/>
              <a:ext cx="48740" cy="557511"/>
            </a:xfrm>
            <a:custGeom>
              <a:avLst/>
              <a:gdLst/>
              <a:ahLst/>
              <a:cxnLst/>
              <a:rect l="0" t="0" r="0" b="0"/>
              <a:pathLst>
                <a:path w="48740" h="557511">
                  <a:moveTo>
                    <a:pt x="48739" y="0"/>
                  </a:moveTo>
                  <a:lnTo>
                    <a:pt x="40265" y="61567"/>
                  </a:lnTo>
                  <a:lnTo>
                    <a:pt x="32011" y="122699"/>
                  </a:lnTo>
                  <a:lnTo>
                    <a:pt x="25043" y="182020"/>
                  </a:lnTo>
                  <a:lnTo>
                    <a:pt x="18308" y="236105"/>
                  </a:lnTo>
                  <a:lnTo>
                    <a:pt x="16019" y="293770"/>
                  </a:lnTo>
                  <a:lnTo>
                    <a:pt x="15567" y="353888"/>
                  </a:lnTo>
                  <a:lnTo>
                    <a:pt x="9759" y="409355"/>
                  </a:lnTo>
                  <a:lnTo>
                    <a:pt x="7480" y="472653"/>
                  </a:lnTo>
                  <a:lnTo>
                    <a:pt x="594" y="527845"/>
                  </a:lnTo>
                  <a:lnTo>
                    <a:pt x="0" y="540507"/>
                  </a:lnTo>
                  <a:lnTo>
                    <a:pt x="1453" y="548024"/>
                  </a:lnTo>
                  <a:lnTo>
                    <a:pt x="4272" y="552110"/>
                  </a:lnTo>
                  <a:lnTo>
                    <a:pt x="15455" y="5575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322692" y="2862441"/>
              <a:ext cx="68187" cy="515906"/>
            </a:xfrm>
            <a:custGeom>
              <a:avLst/>
              <a:gdLst/>
              <a:ahLst/>
              <a:cxnLst/>
              <a:rect l="0" t="0" r="0" b="0"/>
              <a:pathLst>
                <a:path w="68187" h="515906">
                  <a:moveTo>
                    <a:pt x="56604" y="0"/>
                  </a:moveTo>
                  <a:lnTo>
                    <a:pt x="68186" y="39162"/>
                  </a:lnTo>
                  <a:lnTo>
                    <a:pt x="65603" y="85844"/>
                  </a:lnTo>
                  <a:lnTo>
                    <a:pt x="56590" y="147601"/>
                  </a:lnTo>
                  <a:lnTo>
                    <a:pt x="45141" y="206974"/>
                  </a:lnTo>
                  <a:lnTo>
                    <a:pt x="34341" y="260142"/>
                  </a:lnTo>
                  <a:lnTo>
                    <a:pt x="20537" y="322948"/>
                  </a:lnTo>
                  <a:lnTo>
                    <a:pt x="6676" y="384661"/>
                  </a:lnTo>
                  <a:lnTo>
                    <a:pt x="0" y="443033"/>
                  </a:lnTo>
                  <a:lnTo>
                    <a:pt x="530" y="491922"/>
                  </a:lnTo>
                  <a:lnTo>
                    <a:pt x="14998" y="5159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570693" y="2845799"/>
              <a:ext cx="33272" cy="674005"/>
            </a:xfrm>
            <a:custGeom>
              <a:avLst/>
              <a:gdLst/>
              <a:ahLst/>
              <a:cxnLst/>
              <a:rect l="0" t="0" r="0" b="0"/>
              <a:pathLst>
                <a:path w="33272" h="674005">
                  <a:moveTo>
                    <a:pt x="33271" y="0"/>
                  </a:moveTo>
                  <a:lnTo>
                    <a:pt x="33271" y="62326"/>
                  </a:lnTo>
                  <a:lnTo>
                    <a:pt x="32346" y="113259"/>
                  </a:lnTo>
                  <a:lnTo>
                    <a:pt x="21689" y="176176"/>
                  </a:lnTo>
                  <a:lnTo>
                    <a:pt x="16704" y="233991"/>
                  </a:lnTo>
                  <a:lnTo>
                    <a:pt x="10240" y="293352"/>
                  </a:lnTo>
                  <a:lnTo>
                    <a:pt x="8690" y="353805"/>
                  </a:lnTo>
                  <a:lnTo>
                    <a:pt x="2664" y="411187"/>
                  </a:lnTo>
                  <a:lnTo>
                    <a:pt x="516" y="472516"/>
                  </a:lnTo>
                  <a:lnTo>
                    <a:pt x="92" y="525003"/>
                  </a:lnTo>
                  <a:lnTo>
                    <a:pt x="0" y="582210"/>
                  </a:lnTo>
                  <a:lnTo>
                    <a:pt x="1837" y="641781"/>
                  </a:lnTo>
                  <a:lnTo>
                    <a:pt x="8822" y="658450"/>
                  </a:lnTo>
                  <a:lnTo>
                    <a:pt x="15625" y="667092"/>
                  </a:lnTo>
                  <a:lnTo>
                    <a:pt x="24950" y="6740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845274" y="2904046"/>
              <a:ext cx="41606" cy="640722"/>
            </a:xfrm>
            <a:custGeom>
              <a:avLst/>
              <a:gdLst/>
              <a:ahLst/>
              <a:cxnLst/>
              <a:rect l="0" t="0" r="0" b="0"/>
              <a:pathLst>
                <a:path w="41606" h="640722">
                  <a:moveTo>
                    <a:pt x="41605" y="0"/>
                  </a:moveTo>
                  <a:lnTo>
                    <a:pt x="37188" y="55162"/>
                  </a:lnTo>
                  <a:lnTo>
                    <a:pt x="30024" y="105821"/>
                  </a:lnTo>
                  <a:lnTo>
                    <a:pt x="20245" y="161916"/>
                  </a:lnTo>
                  <a:lnTo>
                    <a:pt x="14888" y="216553"/>
                  </a:lnTo>
                  <a:lnTo>
                    <a:pt x="9618" y="271861"/>
                  </a:lnTo>
                  <a:lnTo>
                    <a:pt x="8577" y="333946"/>
                  </a:lnTo>
                  <a:lnTo>
                    <a:pt x="8397" y="384020"/>
                  </a:lnTo>
                  <a:lnTo>
                    <a:pt x="8344" y="438510"/>
                  </a:lnTo>
                  <a:lnTo>
                    <a:pt x="7403" y="490199"/>
                  </a:lnTo>
                  <a:lnTo>
                    <a:pt x="2605" y="540648"/>
                  </a:lnTo>
                  <a:lnTo>
                    <a:pt x="515" y="602462"/>
                  </a:lnTo>
                  <a:lnTo>
                    <a:pt x="0" y="6407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229517" y="312039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455660" y="2830748"/>
              <a:ext cx="96221" cy="164830"/>
            </a:xfrm>
            <a:custGeom>
              <a:avLst/>
              <a:gdLst/>
              <a:ahLst/>
              <a:cxnLst/>
              <a:rect l="0" t="0" r="0" b="0"/>
              <a:pathLst>
                <a:path w="96221" h="164830">
                  <a:moveTo>
                    <a:pt x="0" y="64977"/>
                  </a:moveTo>
                  <a:lnTo>
                    <a:pt x="60688" y="17388"/>
                  </a:lnTo>
                  <a:lnTo>
                    <a:pt x="81468" y="4956"/>
                  </a:lnTo>
                  <a:lnTo>
                    <a:pt x="87596" y="0"/>
                  </a:lnTo>
                  <a:lnTo>
                    <a:pt x="91681" y="394"/>
                  </a:lnTo>
                  <a:lnTo>
                    <a:pt x="94405" y="4355"/>
                  </a:lnTo>
                  <a:lnTo>
                    <a:pt x="96220" y="10694"/>
                  </a:lnTo>
                  <a:lnTo>
                    <a:pt x="91165" y="70928"/>
                  </a:lnTo>
                  <a:lnTo>
                    <a:pt x="83105" y="133529"/>
                  </a:lnTo>
                  <a:lnTo>
                    <a:pt x="74889" y="1648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313277" y="3195282"/>
              <a:ext cx="167346" cy="219211"/>
            </a:xfrm>
            <a:custGeom>
              <a:avLst/>
              <a:gdLst/>
              <a:ahLst/>
              <a:cxnLst/>
              <a:rect l="0" t="0" r="0" b="0"/>
              <a:pathLst>
                <a:path w="167346" h="219211">
                  <a:moveTo>
                    <a:pt x="167345" y="0"/>
                  </a:moveTo>
                  <a:lnTo>
                    <a:pt x="123808" y="58681"/>
                  </a:lnTo>
                  <a:lnTo>
                    <a:pt x="81573" y="121315"/>
                  </a:lnTo>
                  <a:lnTo>
                    <a:pt x="36991" y="178888"/>
                  </a:lnTo>
                  <a:lnTo>
                    <a:pt x="3699" y="217868"/>
                  </a:lnTo>
                  <a:lnTo>
                    <a:pt x="925" y="219210"/>
                  </a:lnTo>
                  <a:lnTo>
                    <a:pt x="0" y="216407"/>
                  </a:lnTo>
                  <a:lnTo>
                    <a:pt x="2363" y="203430"/>
                  </a:lnTo>
                  <a:lnTo>
                    <a:pt x="1756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389091" y="3174618"/>
              <a:ext cx="117063" cy="128839"/>
            </a:xfrm>
            <a:custGeom>
              <a:avLst/>
              <a:gdLst/>
              <a:ahLst/>
              <a:cxnLst/>
              <a:rect l="0" t="0" r="0" b="0"/>
              <a:pathLst>
                <a:path w="117063" h="128839">
                  <a:moveTo>
                    <a:pt x="0" y="12343"/>
                  </a:moveTo>
                  <a:lnTo>
                    <a:pt x="49074" y="7926"/>
                  </a:lnTo>
                  <a:lnTo>
                    <a:pt x="83042" y="0"/>
                  </a:lnTo>
                  <a:lnTo>
                    <a:pt x="99777" y="1618"/>
                  </a:lnTo>
                  <a:lnTo>
                    <a:pt x="106275" y="5193"/>
                  </a:lnTo>
                  <a:lnTo>
                    <a:pt x="115959" y="16562"/>
                  </a:lnTo>
                  <a:lnTo>
                    <a:pt x="117062" y="23477"/>
                  </a:lnTo>
                  <a:lnTo>
                    <a:pt x="105293" y="62640"/>
                  </a:lnTo>
                  <a:lnTo>
                    <a:pt x="84930" y="108044"/>
                  </a:lnTo>
                  <a:lnTo>
                    <a:pt x="74889" y="1288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097838" y="3525933"/>
            <a:ext cx="1090075" cy="732530"/>
            <a:chOff x="7097838" y="3525933"/>
            <a:chExt cx="1090075" cy="732530"/>
          </a:xfrm>
        </p:grpSpPr>
        <p:sp>
          <p:nvSpPr>
            <p:cNvPr id="106" name="Freeform 105"/>
            <p:cNvSpPr/>
            <p:nvPr/>
          </p:nvSpPr>
          <p:spPr>
            <a:xfrm>
              <a:off x="7097838" y="3525933"/>
              <a:ext cx="68617" cy="179084"/>
            </a:xfrm>
            <a:custGeom>
              <a:avLst/>
              <a:gdLst/>
              <a:ahLst/>
              <a:cxnLst/>
              <a:rect l="0" t="0" r="0" b="0"/>
              <a:pathLst>
                <a:path w="68617" h="179084">
                  <a:moveTo>
                    <a:pt x="58263" y="10512"/>
                  </a:moveTo>
                  <a:lnTo>
                    <a:pt x="49429" y="1678"/>
                  </a:lnTo>
                  <a:lnTo>
                    <a:pt x="43128" y="0"/>
                  </a:lnTo>
                  <a:lnTo>
                    <a:pt x="26266" y="601"/>
                  </a:lnTo>
                  <a:lnTo>
                    <a:pt x="11375" y="8881"/>
                  </a:lnTo>
                  <a:lnTo>
                    <a:pt x="4815" y="14973"/>
                  </a:lnTo>
                  <a:lnTo>
                    <a:pt x="1366" y="22731"/>
                  </a:lnTo>
                  <a:lnTo>
                    <a:pt x="0" y="41215"/>
                  </a:lnTo>
                  <a:lnTo>
                    <a:pt x="8845" y="67995"/>
                  </a:lnTo>
                  <a:lnTo>
                    <a:pt x="27595" y="89079"/>
                  </a:lnTo>
                  <a:lnTo>
                    <a:pt x="56931" y="113694"/>
                  </a:lnTo>
                  <a:lnTo>
                    <a:pt x="66301" y="128487"/>
                  </a:lnTo>
                  <a:lnTo>
                    <a:pt x="68616" y="144307"/>
                  </a:lnTo>
                  <a:lnTo>
                    <a:pt x="67939" y="152409"/>
                  </a:lnTo>
                  <a:lnTo>
                    <a:pt x="64714" y="158734"/>
                  </a:lnTo>
                  <a:lnTo>
                    <a:pt x="53734" y="168229"/>
                  </a:lnTo>
                  <a:lnTo>
                    <a:pt x="31958" y="178771"/>
                  </a:lnTo>
                  <a:lnTo>
                    <a:pt x="28707" y="179083"/>
                  </a:lnTo>
                  <a:lnTo>
                    <a:pt x="28389" y="177443"/>
                  </a:lnTo>
                  <a:lnTo>
                    <a:pt x="33300" y="1686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244817" y="3652940"/>
              <a:ext cx="27780" cy="95859"/>
            </a:xfrm>
            <a:custGeom>
              <a:avLst/>
              <a:gdLst/>
              <a:ahLst/>
              <a:cxnLst/>
              <a:rect l="0" t="0" r="0" b="0"/>
              <a:pathLst>
                <a:path w="27780" h="95859">
                  <a:moveTo>
                    <a:pt x="27779" y="0"/>
                  </a:moveTo>
                  <a:lnTo>
                    <a:pt x="10921" y="58383"/>
                  </a:lnTo>
                  <a:lnTo>
                    <a:pt x="0" y="91558"/>
                  </a:lnTo>
                  <a:lnTo>
                    <a:pt x="14" y="95247"/>
                  </a:lnTo>
                  <a:lnTo>
                    <a:pt x="1872" y="95858"/>
                  </a:lnTo>
                  <a:lnTo>
                    <a:pt x="11137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314202" y="3544767"/>
              <a:ext cx="16642" cy="41606"/>
            </a:xfrm>
            <a:custGeom>
              <a:avLst/>
              <a:gdLst/>
              <a:ahLst/>
              <a:cxnLst/>
              <a:rect l="0" t="0" r="0" b="0"/>
              <a:pathLst>
                <a:path w="16642" h="41606">
                  <a:moveTo>
                    <a:pt x="0" y="0"/>
                  </a:moveTo>
                  <a:lnTo>
                    <a:pt x="16641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356604" y="3677903"/>
              <a:ext cx="78063" cy="307261"/>
            </a:xfrm>
            <a:custGeom>
              <a:avLst/>
              <a:gdLst/>
              <a:ahLst/>
              <a:cxnLst/>
              <a:rect l="0" t="0" r="0" b="0"/>
              <a:pathLst>
                <a:path w="78063" h="307261">
                  <a:moveTo>
                    <a:pt x="57450" y="0"/>
                  </a:moveTo>
                  <a:lnTo>
                    <a:pt x="43240" y="12362"/>
                  </a:lnTo>
                  <a:lnTo>
                    <a:pt x="6748" y="31956"/>
                  </a:lnTo>
                  <a:lnTo>
                    <a:pt x="2384" y="37947"/>
                  </a:lnTo>
                  <a:lnTo>
                    <a:pt x="399" y="44714"/>
                  </a:lnTo>
                  <a:lnTo>
                    <a:pt x="0" y="51999"/>
                  </a:lnTo>
                  <a:lnTo>
                    <a:pt x="2508" y="57780"/>
                  </a:lnTo>
                  <a:lnTo>
                    <a:pt x="12691" y="66669"/>
                  </a:lnTo>
                  <a:lnTo>
                    <a:pt x="20214" y="67560"/>
                  </a:lnTo>
                  <a:lnTo>
                    <a:pt x="65068" y="55422"/>
                  </a:lnTo>
                  <a:lnTo>
                    <a:pt x="70850" y="58213"/>
                  </a:lnTo>
                  <a:lnTo>
                    <a:pt x="74704" y="64696"/>
                  </a:lnTo>
                  <a:lnTo>
                    <a:pt x="78062" y="82379"/>
                  </a:lnTo>
                  <a:lnTo>
                    <a:pt x="68844" y="141557"/>
                  </a:lnTo>
                  <a:lnTo>
                    <a:pt x="63913" y="198903"/>
                  </a:lnTo>
                  <a:lnTo>
                    <a:pt x="57376" y="262299"/>
                  </a:lnTo>
                  <a:lnTo>
                    <a:pt x="53410" y="285156"/>
                  </a:lnTo>
                  <a:lnTo>
                    <a:pt x="49210" y="293655"/>
                  </a:lnTo>
                  <a:lnTo>
                    <a:pt x="37145" y="305564"/>
                  </a:lnTo>
                  <a:lnTo>
                    <a:pt x="30970" y="307260"/>
                  </a:lnTo>
                  <a:lnTo>
                    <a:pt x="25004" y="306542"/>
                  </a:lnTo>
                  <a:lnTo>
                    <a:pt x="19177" y="304214"/>
                  </a:lnTo>
                  <a:lnTo>
                    <a:pt x="15293" y="298964"/>
                  </a:lnTo>
                  <a:lnTo>
                    <a:pt x="9826" y="273905"/>
                  </a:lnTo>
                  <a:lnTo>
                    <a:pt x="7524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501511" y="3719509"/>
              <a:ext cx="120570" cy="124816"/>
            </a:xfrm>
            <a:custGeom>
              <a:avLst/>
              <a:gdLst/>
              <a:ahLst/>
              <a:cxnLst/>
              <a:rect l="0" t="0" r="0" b="0"/>
              <a:pathLst>
                <a:path w="120570" h="124816">
                  <a:moveTo>
                    <a:pt x="12395" y="0"/>
                  </a:moveTo>
                  <a:lnTo>
                    <a:pt x="9930" y="33740"/>
                  </a:lnTo>
                  <a:lnTo>
                    <a:pt x="2123" y="89836"/>
                  </a:lnTo>
                  <a:lnTo>
                    <a:pt x="0" y="98723"/>
                  </a:lnTo>
                  <a:lnTo>
                    <a:pt x="1358" y="103722"/>
                  </a:lnTo>
                  <a:lnTo>
                    <a:pt x="5037" y="106130"/>
                  </a:lnTo>
                  <a:lnTo>
                    <a:pt x="10264" y="106811"/>
                  </a:lnTo>
                  <a:lnTo>
                    <a:pt x="15597" y="104492"/>
                  </a:lnTo>
                  <a:lnTo>
                    <a:pt x="63078" y="69061"/>
                  </a:lnTo>
                  <a:lnTo>
                    <a:pt x="71146" y="65456"/>
                  </a:lnTo>
                  <a:lnTo>
                    <a:pt x="78375" y="64903"/>
                  </a:lnTo>
                  <a:lnTo>
                    <a:pt x="91338" y="69218"/>
                  </a:lnTo>
                  <a:lnTo>
                    <a:pt x="109032" y="86461"/>
                  </a:lnTo>
                  <a:lnTo>
                    <a:pt x="115442" y="101297"/>
                  </a:lnTo>
                  <a:lnTo>
                    <a:pt x="120569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634084" y="3794398"/>
              <a:ext cx="104492" cy="108174"/>
            </a:xfrm>
            <a:custGeom>
              <a:avLst/>
              <a:gdLst/>
              <a:ahLst/>
              <a:cxnLst/>
              <a:rect l="0" t="0" r="0" b="0"/>
              <a:pathLst>
                <a:path w="104492" h="108174">
                  <a:moveTo>
                    <a:pt x="46243" y="0"/>
                  </a:moveTo>
                  <a:lnTo>
                    <a:pt x="28574" y="4417"/>
                  </a:lnTo>
                  <a:lnTo>
                    <a:pt x="14968" y="13982"/>
                  </a:lnTo>
                  <a:lnTo>
                    <a:pt x="8751" y="20416"/>
                  </a:lnTo>
                  <a:lnTo>
                    <a:pt x="1843" y="37427"/>
                  </a:lnTo>
                  <a:lnTo>
                    <a:pt x="0" y="47141"/>
                  </a:lnTo>
                  <a:lnTo>
                    <a:pt x="1547" y="54541"/>
                  </a:lnTo>
                  <a:lnTo>
                    <a:pt x="5350" y="60399"/>
                  </a:lnTo>
                  <a:lnTo>
                    <a:pt x="10660" y="65229"/>
                  </a:lnTo>
                  <a:lnTo>
                    <a:pt x="26423" y="70596"/>
                  </a:lnTo>
                  <a:lnTo>
                    <a:pt x="35804" y="72027"/>
                  </a:lnTo>
                  <a:lnTo>
                    <a:pt x="53623" y="68686"/>
                  </a:lnTo>
                  <a:lnTo>
                    <a:pt x="62258" y="65207"/>
                  </a:lnTo>
                  <a:lnTo>
                    <a:pt x="68015" y="66585"/>
                  </a:lnTo>
                  <a:lnTo>
                    <a:pt x="71853" y="71202"/>
                  </a:lnTo>
                  <a:lnTo>
                    <a:pt x="82429" y="100768"/>
                  </a:lnTo>
                  <a:lnTo>
                    <a:pt x="86084" y="105086"/>
                  </a:lnTo>
                  <a:lnTo>
                    <a:pt x="90371" y="107039"/>
                  </a:lnTo>
                  <a:lnTo>
                    <a:pt x="104491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801524" y="3644619"/>
              <a:ext cx="87267" cy="289433"/>
            </a:xfrm>
            <a:custGeom>
              <a:avLst/>
              <a:gdLst/>
              <a:ahLst/>
              <a:cxnLst/>
              <a:rect l="0" t="0" r="0" b="0"/>
              <a:pathLst>
                <a:path w="87267" h="289433">
                  <a:moveTo>
                    <a:pt x="53545" y="0"/>
                  </a:moveTo>
                  <a:lnTo>
                    <a:pt x="30382" y="43580"/>
                  </a:lnTo>
                  <a:lnTo>
                    <a:pt x="9568" y="106460"/>
                  </a:lnTo>
                  <a:lnTo>
                    <a:pt x="0" y="160124"/>
                  </a:lnTo>
                  <a:lnTo>
                    <a:pt x="2630" y="216199"/>
                  </a:lnTo>
                  <a:lnTo>
                    <a:pt x="2960" y="230117"/>
                  </a:lnTo>
                  <a:lnTo>
                    <a:pt x="5953" y="240320"/>
                  </a:lnTo>
                  <a:lnTo>
                    <a:pt x="16676" y="254122"/>
                  </a:lnTo>
                  <a:lnTo>
                    <a:pt x="33153" y="260873"/>
                  </a:lnTo>
                  <a:lnTo>
                    <a:pt x="51879" y="262949"/>
                  </a:lnTo>
                  <a:lnTo>
                    <a:pt x="69448" y="260790"/>
                  </a:lnTo>
                  <a:lnTo>
                    <a:pt x="76166" y="262618"/>
                  </a:lnTo>
                  <a:lnTo>
                    <a:pt x="81570" y="266610"/>
                  </a:lnTo>
                  <a:lnTo>
                    <a:pt x="86097" y="272045"/>
                  </a:lnTo>
                  <a:lnTo>
                    <a:pt x="87266" y="277518"/>
                  </a:lnTo>
                  <a:lnTo>
                    <a:pt x="86196" y="283016"/>
                  </a:lnTo>
                  <a:lnTo>
                    <a:pt x="83633" y="288530"/>
                  </a:lnTo>
                  <a:lnTo>
                    <a:pt x="82850" y="289432"/>
                  </a:lnTo>
                  <a:lnTo>
                    <a:pt x="8683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29959" y="3827682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0" y="0"/>
                  </a:moveTo>
                  <a:lnTo>
                    <a:pt x="16642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58826" y="3894251"/>
              <a:ext cx="92312" cy="116495"/>
            </a:xfrm>
            <a:custGeom>
              <a:avLst/>
              <a:gdLst/>
              <a:ahLst/>
              <a:cxnLst/>
              <a:rect l="0" t="0" r="0" b="0"/>
              <a:pathLst>
                <a:path w="92312" h="116495">
                  <a:moveTo>
                    <a:pt x="4417" y="0"/>
                  </a:moveTo>
                  <a:lnTo>
                    <a:pt x="1952" y="33740"/>
                  </a:lnTo>
                  <a:lnTo>
                    <a:pt x="0" y="41909"/>
                  </a:lnTo>
                  <a:lnTo>
                    <a:pt x="1473" y="46431"/>
                  </a:lnTo>
                  <a:lnTo>
                    <a:pt x="5227" y="48520"/>
                  </a:lnTo>
                  <a:lnTo>
                    <a:pt x="16796" y="48377"/>
                  </a:lnTo>
                  <a:lnTo>
                    <a:pt x="59295" y="42679"/>
                  </a:lnTo>
                  <a:lnTo>
                    <a:pt x="67815" y="45095"/>
                  </a:lnTo>
                  <a:lnTo>
                    <a:pt x="82213" y="55175"/>
                  </a:lnTo>
                  <a:lnTo>
                    <a:pt x="89844" y="71367"/>
                  </a:lnTo>
                  <a:lnTo>
                    <a:pt x="92311" y="89041"/>
                  </a:lnTo>
                  <a:lnTo>
                    <a:pt x="87628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24902" y="3943743"/>
              <a:ext cx="163011" cy="314720"/>
            </a:xfrm>
            <a:custGeom>
              <a:avLst/>
              <a:gdLst/>
              <a:ahLst/>
              <a:cxnLst/>
              <a:rect l="0" t="0" r="0" b="0"/>
              <a:pathLst>
                <a:path w="163011" h="314720">
                  <a:moveTo>
                    <a:pt x="121405" y="17076"/>
                  </a:moveTo>
                  <a:lnTo>
                    <a:pt x="116987" y="3824"/>
                  </a:lnTo>
                  <a:lnTo>
                    <a:pt x="111987" y="845"/>
                  </a:lnTo>
                  <a:lnTo>
                    <a:pt x="96570" y="0"/>
                  </a:lnTo>
                  <a:lnTo>
                    <a:pt x="89131" y="2918"/>
                  </a:lnTo>
                  <a:lnTo>
                    <a:pt x="75934" y="13558"/>
                  </a:lnTo>
                  <a:lnTo>
                    <a:pt x="68835" y="29997"/>
                  </a:lnTo>
                  <a:lnTo>
                    <a:pt x="66942" y="39558"/>
                  </a:lnTo>
                  <a:lnTo>
                    <a:pt x="67530" y="47782"/>
                  </a:lnTo>
                  <a:lnTo>
                    <a:pt x="73114" y="61850"/>
                  </a:lnTo>
                  <a:lnTo>
                    <a:pt x="79041" y="66341"/>
                  </a:lnTo>
                  <a:lnTo>
                    <a:pt x="95488" y="71331"/>
                  </a:lnTo>
                  <a:lnTo>
                    <a:pt x="112659" y="68618"/>
                  </a:lnTo>
                  <a:lnTo>
                    <a:pt x="146284" y="56227"/>
                  </a:lnTo>
                  <a:lnTo>
                    <a:pt x="150935" y="57969"/>
                  </a:lnTo>
                  <a:lnTo>
                    <a:pt x="153110" y="62829"/>
                  </a:lnTo>
                  <a:lnTo>
                    <a:pt x="153637" y="69768"/>
                  </a:lnTo>
                  <a:lnTo>
                    <a:pt x="131433" y="133171"/>
                  </a:lnTo>
                  <a:lnTo>
                    <a:pt x="115817" y="192458"/>
                  </a:lnTo>
                  <a:lnTo>
                    <a:pt x="95885" y="249644"/>
                  </a:lnTo>
                  <a:lnTo>
                    <a:pt x="79635" y="284149"/>
                  </a:lnTo>
                  <a:lnTo>
                    <a:pt x="60642" y="306084"/>
                  </a:lnTo>
                  <a:lnTo>
                    <a:pt x="53160" y="312374"/>
                  </a:lnTo>
                  <a:lnTo>
                    <a:pt x="45398" y="314719"/>
                  </a:lnTo>
                  <a:lnTo>
                    <a:pt x="29376" y="312393"/>
                  </a:lnTo>
                  <a:lnTo>
                    <a:pt x="15475" y="302729"/>
                  </a:lnTo>
                  <a:lnTo>
                    <a:pt x="9180" y="296269"/>
                  </a:lnTo>
                  <a:lnTo>
                    <a:pt x="2184" y="279229"/>
                  </a:lnTo>
                  <a:lnTo>
                    <a:pt x="0" y="259329"/>
                  </a:lnTo>
                  <a:lnTo>
                    <a:pt x="2111" y="238157"/>
                  </a:lnTo>
                  <a:lnTo>
                    <a:pt x="8597" y="221350"/>
                  </a:lnTo>
                  <a:lnTo>
                    <a:pt x="12915" y="214280"/>
                  </a:lnTo>
                  <a:lnTo>
                    <a:pt x="41079" y="195494"/>
                  </a:lnTo>
                  <a:lnTo>
                    <a:pt x="69867" y="182634"/>
                  </a:lnTo>
                  <a:lnTo>
                    <a:pt x="109216" y="181803"/>
                  </a:lnTo>
                  <a:lnTo>
                    <a:pt x="163010" y="1918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43219" y="2854120"/>
            <a:ext cx="1318403" cy="493772"/>
            <a:chOff x="7743219" y="2854120"/>
            <a:chExt cx="1318403" cy="493772"/>
          </a:xfrm>
        </p:grpSpPr>
        <p:sp>
          <p:nvSpPr>
            <p:cNvPr id="117" name="Freeform 116"/>
            <p:cNvSpPr/>
            <p:nvPr/>
          </p:nvSpPr>
          <p:spPr>
            <a:xfrm>
              <a:off x="7743219" y="2854120"/>
              <a:ext cx="70246" cy="265832"/>
            </a:xfrm>
            <a:custGeom>
              <a:avLst/>
              <a:gdLst/>
              <a:ahLst/>
              <a:cxnLst/>
              <a:rect l="0" t="0" r="0" b="0"/>
              <a:pathLst>
                <a:path w="70246" h="265832">
                  <a:moveTo>
                    <a:pt x="70245" y="0"/>
                  </a:moveTo>
                  <a:lnTo>
                    <a:pt x="38290" y="63097"/>
                  </a:lnTo>
                  <a:lnTo>
                    <a:pt x="17906" y="125024"/>
                  </a:lnTo>
                  <a:lnTo>
                    <a:pt x="3724" y="182725"/>
                  </a:lnTo>
                  <a:lnTo>
                    <a:pt x="0" y="204178"/>
                  </a:lnTo>
                  <a:lnTo>
                    <a:pt x="1426" y="222957"/>
                  </a:lnTo>
                  <a:lnTo>
                    <a:pt x="11845" y="249124"/>
                  </a:lnTo>
                  <a:lnTo>
                    <a:pt x="23950" y="261117"/>
                  </a:lnTo>
                  <a:lnTo>
                    <a:pt x="31060" y="265609"/>
                  </a:lnTo>
                  <a:lnTo>
                    <a:pt x="37650" y="265831"/>
                  </a:lnTo>
                  <a:lnTo>
                    <a:pt x="43893" y="263204"/>
                  </a:lnTo>
                  <a:lnTo>
                    <a:pt x="53910" y="254739"/>
                  </a:lnTo>
                  <a:lnTo>
                    <a:pt x="61924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763538" y="2953972"/>
              <a:ext cx="99854" cy="49927"/>
            </a:xfrm>
            <a:custGeom>
              <a:avLst/>
              <a:gdLst/>
              <a:ahLst/>
              <a:cxnLst/>
              <a:rect l="0" t="0" r="0" b="0"/>
              <a:pathLst>
                <a:path w="99854" h="49927">
                  <a:moveTo>
                    <a:pt x="0" y="0"/>
                  </a:moveTo>
                  <a:lnTo>
                    <a:pt x="15135" y="13286"/>
                  </a:lnTo>
                  <a:lnTo>
                    <a:pt x="74721" y="41003"/>
                  </a:lnTo>
                  <a:lnTo>
                    <a:pt x="99853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989528" y="2862441"/>
              <a:ext cx="65248" cy="266150"/>
            </a:xfrm>
            <a:custGeom>
              <a:avLst/>
              <a:gdLst/>
              <a:ahLst/>
              <a:cxnLst/>
              <a:rect l="0" t="0" r="0" b="0"/>
              <a:pathLst>
                <a:path w="65248" h="266150">
                  <a:moveTo>
                    <a:pt x="48605" y="0"/>
                  </a:moveTo>
                  <a:lnTo>
                    <a:pt x="31746" y="57161"/>
                  </a:lnTo>
                  <a:lnTo>
                    <a:pt x="8716" y="119595"/>
                  </a:lnTo>
                  <a:lnTo>
                    <a:pt x="0" y="180526"/>
                  </a:lnTo>
                  <a:lnTo>
                    <a:pt x="3269" y="238419"/>
                  </a:lnTo>
                  <a:lnTo>
                    <a:pt x="12739" y="254202"/>
                  </a:lnTo>
                  <a:lnTo>
                    <a:pt x="19146" y="260999"/>
                  </a:lnTo>
                  <a:lnTo>
                    <a:pt x="26192" y="264607"/>
                  </a:lnTo>
                  <a:lnTo>
                    <a:pt x="41417" y="266149"/>
                  </a:lnTo>
                  <a:lnTo>
                    <a:pt x="47511" y="262492"/>
                  </a:lnTo>
                  <a:lnTo>
                    <a:pt x="65247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979885" y="2962293"/>
              <a:ext cx="116496" cy="49927"/>
            </a:xfrm>
            <a:custGeom>
              <a:avLst/>
              <a:gdLst/>
              <a:ahLst/>
              <a:cxnLst/>
              <a:rect l="0" t="0" r="0" b="0"/>
              <a:pathLst>
                <a:path w="116496" h="49927">
                  <a:moveTo>
                    <a:pt x="0" y="0"/>
                  </a:moveTo>
                  <a:lnTo>
                    <a:pt x="58382" y="27131"/>
                  </a:lnTo>
                  <a:lnTo>
                    <a:pt x="116495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197907" y="2920688"/>
              <a:ext cx="64895" cy="241300"/>
            </a:xfrm>
            <a:custGeom>
              <a:avLst/>
              <a:gdLst/>
              <a:ahLst/>
              <a:cxnLst/>
              <a:rect l="0" t="0" r="0" b="0"/>
              <a:pathLst>
                <a:path w="64895" h="241300">
                  <a:moveTo>
                    <a:pt x="64894" y="0"/>
                  </a:moveTo>
                  <a:lnTo>
                    <a:pt x="52532" y="20854"/>
                  </a:lnTo>
                  <a:lnTo>
                    <a:pt x="25112" y="82889"/>
                  </a:lnTo>
                  <a:lnTo>
                    <a:pt x="6806" y="142160"/>
                  </a:lnTo>
                  <a:lnTo>
                    <a:pt x="0" y="185975"/>
                  </a:lnTo>
                  <a:lnTo>
                    <a:pt x="3239" y="214745"/>
                  </a:lnTo>
                  <a:lnTo>
                    <a:pt x="10063" y="229812"/>
                  </a:lnTo>
                  <a:lnTo>
                    <a:pt x="14472" y="236418"/>
                  </a:lnTo>
                  <a:lnTo>
                    <a:pt x="21109" y="239898"/>
                  </a:lnTo>
                  <a:lnTo>
                    <a:pt x="38345" y="241299"/>
                  </a:lnTo>
                  <a:lnTo>
                    <a:pt x="48472" y="238840"/>
                  </a:lnTo>
                  <a:lnTo>
                    <a:pt x="56573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87912" y="2995577"/>
              <a:ext cx="166422" cy="74891"/>
            </a:xfrm>
            <a:custGeom>
              <a:avLst/>
              <a:gdLst/>
              <a:ahLst/>
              <a:cxnLst/>
              <a:rect l="0" t="0" r="0" b="0"/>
              <a:pathLst>
                <a:path w="166422" h="74891">
                  <a:moveTo>
                    <a:pt x="0" y="0"/>
                  </a:moveTo>
                  <a:lnTo>
                    <a:pt x="13252" y="13253"/>
                  </a:lnTo>
                  <a:lnTo>
                    <a:pt x="68679" y="34938"/>
                  </a:lnTo>
                  <a:lnTo>
                    <a:pt x="128620" y="60315"/>
                  </a:lnTo>
                  <a:lnTo>
                    <a:pt x="166421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422912" y="2978935"/>
              <a:ext cx="81200" cy="283944"/>
            </a:xfrm>
            <a:custGeom>
              <a:avLst/>
              <a:gdLst/>
              <a:ahLst/>
              <a:cxnLst/>
              <a:rect l="0" t="0" r="0" b="0"/>
              <a:pathLst>
                <a:path w="81200" h="283944">
                  <a:moveTo>
                    <a:pt x="81199" y="0"/>
                  </a:moveTo>
                  <a:lnTo>
                    <a:pt x="63119" y="20854"/>
                  </a:lnTo>
                  <a:lnTo>
                    <a:pt x="31291" y="81975"/>
                  </a:lnTo>
                  <a:lnTo>
                    <a:pt x="8173" y="143156"/>
                  </a:lnTo>
                  <a:lnTo>
                    <a:pt x="0" y="188398"/>
                  </a:lnTo>
                  <a:lnTo>
                    <a:pt x="434" y="221832"/>
                  </a:lnTo>
                  <a:lnTo>
                    <a:pt x="11451" y="253312"/>
                  </a:lnTo>
                  <a:lnTo>
                    <a:pt x="21231" y="268526"/>
                  </a:lnTo>
                  <a:lnTo>
                    <a:pt x="34206" y="278986"/>
                  </a:lnTo>
                  <a:lnTo>
                    <a:pt x="41550" y="283069"/>
                  </a:lnTo>
                  <a:lnTo>
                    <a:pt x="48294" y="283943"/>
                  </a:lnTo>
                  <a:lnTo>
                    <a:pt x="7287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4259" y="3053825"/>
              <a:ext cx="158101" cy="58248"/>
            </a:xfrm>
            <a:custGeom>
              <a:avLst/>
              <a:gdLst/>
              <a:ahLst/>
              <a:cxnLst/>
              <a:rect l="0" t="0" r="0" b="0"/>
              <a:pathLst>
                <a:path w="158101" h="58248">
                  <a:moveTo>
                    <a:pt x="0" y="0"/>
                  </a:moveTo>
                  <a:lnTo>
                    <a:pt x="15135" y="13286"/>
                  </a:lnTo>
                  <a:lnTo>
                    <a:pt x="51819" y="31251"/>
                  </a:lnTo>
                  <a:lnTo>
                    <a:pt x="111368" y="46885"/>
                  </a:lnTo>
                  <a:lnTo>
                    <a:pt x="15810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687664" y="3012219"/>
              <a:ext cx="57759" cy="224196"/>
            </a:xfrm>
            <a:custGeom>
              <a:avLst/>
              <a:gdLst/>
              <a:ahLst/>
              <a:cxnLst/>
              <a:rect l="0" t="0" r="0" b="0"/>
              <a:pathLst>
                <a:path w="57759" h="224196">
                  <a:moveTo>
                    <a:pt x="57758" y="0"/>
                  </a:moveTo>
                  <a:lnTo>
                    <a:pt x="50190" y="19005"/>
                  </a:lnTo>
                  <a:lnTo>
                    <a:pt x="34313" y="46456"/>
                  </a:lnTo>
                  <a:lnTo>
                    <a:pt x="19126" y="103437"/>
                  </a:lnTo>
                  <a:lnTo>
                    <a:pt x="3226" y="166078"/>
                  </a:lnTo>
                  <a:lnTo>
                    <a:pt x="0" y="219441"/>
                  </a:lnTo>
                  <a:lnTo>
                    <a:pt x="761" y="223957"/>
                  </a:lnTo>
                  <a:lnTo>
                    <a:pt x="2193" y="224195"/>
                  </a:lnTo>
                  <a:lnTo>
                    <a:pt x="7832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653376" y="3110805"/>
              <a:ext cx="175257" cy="54825"/>
            </a:xfrm>
            <a:custGeom>
              <a:avLst/>
              <a:gdLst/>
              <a:ahLst/>
              <a:cxnLst/>
              <a:rect l="0" t="0" r="0" b="0"/>
              <a:pathLst>
                <a:path w="175257" h="54825">
                  <a:moveTo>
                    <a:pt x="8836" y="9588"/>
                  </a:moveTo>
                  <a:lnTo>
                    <a:pt x="0" y="754"/>
                  </a:lnTo>
                  <a:lnTo>
                    <a:pt x="1097" y="0"/>
                  </a:lnTo>
                  <a:lnTo>
                    <a:pt x="59932" y="20382"/>
                  </a:lnTo>
                  <a:lnTo>
                    <a:pt x="116381" y="42359"/>
                  </a:lnTo>
                  <a:lnTo>
                    <a:pt x="156682" y="54824"/>
                  </a:lnTo>
                  <a:lnTo>
                    <a:pt x="175256" y="511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929815" y="3037183"/>
              <a:ext cx="98523" cy="310709"/>
            </a:xfrm>
            <a:custGeom>
              <a:avLst/>
              <a:gdLst/>
              <a:ahLst/>
              <a:cxnLst/>
              <a:rect l="0" t="0" r="0" b="0"/>
              <a:pathLst>
                <a:path w="98523" h="310709">
                  <a:moveTo>
                    <a:pt x="56917" y="0"/>
                  </a:moveTo>
                  <a:lnTo>
                    <a:pt x="37358" y="63097"/>
                  </a:lnTo>
                  <a:lnTo>
                    <a:pt x="17028" y="119233"/>
                  </a:lnTo>
                  <a:lnTo>
                    <a:pt x="7388" y="178629"/>
                  </a:lnTo>
                  <a:lnTo>
                    <a:pt x="0" y="232919"/>
                  </a:lnTo>
                  <a:lnTo>
                    <a:pt x="782" y="278655"/>
                  </a:lnTo>
                  <a:lnTo>
                    <a:pt x="7621" y="297664"/>
                  </a:lnTo>
                  <a:lnTo>
                    <a:pt x="13883" y="303843"/>
                  </a:lnTo>
                  <a:lnTo>
                    <a:pt x="30702" y="310708"/>
                  </a:lnTo>
                  <a:lnTo>
                    <a:pt x="60964" y="310155"/>
                  </a:lnTo>
                  <a:lnTo>
                    <a:pt x="69785" y="305698"/>
                  </a:lnTo>
                  <a:lnTo>
                    <a:pt x="98522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11843" y="3120393"/>
              <a:ext cx="149779" cy="74890"/>
            </a:xfrm>
            <a:custGeom>
              <a:avLst/>
              <a:gdLst/>
              <a:ahLst/>
              <a:cxnLst/>
              <a:rect l="0" t="0" r="0" b="0"/>
              <a:pathLst>
                <a:path w="149779" h="74890">
                  <a:moveTo>
                    <a:pt x="0" y="0"/>
                  </a:moveTo>
                  <a:lnTo>
                    <a:pt x="15135" y="13286"/>
                  </a:lnTo>
                  <a:lnTo>
                    <a:pt x="51820" y="31252"/>
                  </a:lnTo>
                  <a:lnTo>
                    <a:pt x="103800" y="53528"/>
                  </a:lnTo>
                  <a:lnTo>
                    <a:pt x="131725" y="70122"/>
                  </a:lnTo>
                  <a:lnTo>
                    <a:pt x="149778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0" name="Freeform 129"/>
          <p:cNvSpPr/>
          <p:nvPr/>
        </p:nvSpPr>
        <p:spPr>
          <a:xfrm>
            <a:off x="8395938" y="3153677"/>
            <a:ext cx="8322" cy="8322"/>
          </a:xfrm>
          <a:custGeom>
            <a:avLst/>
            <a:gdLst/>
            <a:ahLst/>
            <a:cxnLst/>
            <a:rect l="0" t="0" r="0" b="0"/>
            <a:pathLst>
              <a:path w="8322" h="8322">
                <a:moveTo>
                  <a:pt x="0" y="0"/>
                </a:moveTo>
                <a:lnTo>
                  <a:pt x="8321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3" name="Group 132"/>
          <p:cNvGrpSpPr/>
          <p:nvPr/>
        </p:nvGrpSpPr>
        <p:grpSpPr>
          <a:xfrm>
            <a:off x="9203079" y="3028862"/>
            <a:ext cx="124817" cy="258252"/>
            <a:chOff x="9203079" y="3028862"/>
            <a:chExt cx="124817" cy="258252"/>
          </a:xfrm>
        </p:grpSpPr>
        <p:sp>
          <p:nvSpPr>
            <p:cNvPr id="131" name="Freeform 130"/>
            <p:cNvSpPr/>
            <p:nvPr/>
          </p:nvSpPr>
          <p:spPr>
            <a:xfrm>
              <a:off x="9228920" y="3028862"/>
              <a:ext cx="98976" cy="258252"/>
            </a:xfrm>
            <a:custGeom>
              <a:avLst/>
              <a:gdLst/>
              <a:ahLst/>
              <a:cxnLst/>
              <a:rect l="0" t="0" r="0" b="0"/>
              <a:pathLst>
                <a:path w="98976" h="258252">
                  <a:moveTo>
                    <a:pt x="40728" y="0"/>
                  </a:moveTo>
                  <a:lnTo>
                    <a:pt x="25610" y="57679"/>
                  </a:lnTo>
                  <a:lnTo>
                    <a:pt x="5784" y="104195"/>
                  </a:lnTo>
                  <a:lnTo>
                    <a:pt x="0" y="160771"/>
                  </a:lnTo>
                  <a:lnTo>
                    <a:pt x="3713" y="209684"/>
                  </a:lnTo>
                  <a:lnTo>
                    <a:pt x="10717" y="227562"/>
                  </a:lnTo>
                  <a:lnTo>
                    <a:pt x="20918" y="241671"/>
                  </a:lnTo>
                  <a:lnTo>
                    <a:pt x="34697" y="254106"/>
                  </a:lnTo>
                  <a:lnTo>
                    <a:pt x="43179" y="257237"/>
                  </a:lnTo>
                  <a:lnTo>
                    <a:pt x="62466" y="258251"/>
                  </a:lnTo>
                  <a:lnTo>
                    <a:pt x="78434" y="253154"/>
                  </a:lnTo>
                  <a:lnTo>
                    <a:pt x="9897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203079" y="3128714"/>
              <a:ext cx="108175" cy="41606"/>
            </a:xfrm>
            <a:custGeom>
              <a:avLst/>
              <a:gdLst/>
              <a:ahLst/>
              <a:cxnLst/>
              <a:rect l="0" t="0" r="0" b="0"/>
              <a:pathLst>
                <a:path w="108175" h="41606">
                  <a:moveTo>
                    <a:pt x="0" y="0"/>
                  </a:moveTo>
                  <a:lnTo>
                    <a:pt x="15136" y="13286"/>
                  </a:lnTo>
                  <a:lnTo>
                    <a:pt x="42598" y="27462"/>
                  </a:lnTo>
                  <a:lnTo>
                    <a:pt x="85428" y="38538"/>
                  </a:lnTo>
                  <a:lnTo>
                    <a:pt x="108174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4" name="Freeform 133"/>
          <p:cNvSpPr/>
          <p:nvPr/>
        </p:nvSpPr>
        <p:spPr>
          <a:xfrm>
            <a:off x="9069943" y="2904046"/>
            <a:ext cx="300200" cy="688774"/>
          </a:xfrm>
          <a:custGeom>
            <a:avLst/>
            <a:gdLst/>
            <a:ahLst/>
            <a:cxnLst/>
            <a:rect l="0" t="0" r="0" b="0"/>
            <a:pathLst>
              <a:path w="300200" h="688774">
                <a:moveTo>
                  <a:pt x="33284" y="0"/>
                </a:moveTo>
                <a:lnTo>
                  <a:pt x="42119" y="8834"/>
                </a:lnTo>
                <a:lnTo>
                  <a:pt x="56319" y="13172"/>
                </a:lnTo>
                <a:lnTo>
                  <a:pt x="114590" y="18803"/>
                </a:lnTo>
                <a:lnTo>
                  <a:pt x="175305" y="24422"/>
                </a:lnTo>
                <a:lnTo>
                  <a:pt x="229365" y="25816"/>
                </a:lnTo>
                <a:lnTo>
                  <a:pt x="286467" y="35280"/>
                </a:lnTo>
                <a:lnTo>
                  <a:pt x="297746" y="46191"/>
                </a:lnTo>
                <a:lnTo>
                  <a:pt x="300199" y="53908"/>
                </a:lnTo>
                <a:lnTo>
                  <a:pt x="299735" y="115239"/>
                </a:lnTo>
                <a:lnTo>
                  <a:pt x="299580" y="176437"/>
                </a:lnTo>
                <a:lnTo>
                  <a:pt x="299562" y="228325"/>
                </a:lnTo>
                <a:lnTo>
                  <a:pt x="299558" y="283090"/>
                </a:lnTo>
                <a:lnTo>
                  <a:pt x="295140" y="334006"/>
                </a:lnTo>
                <a:lnTo>
                  <a:pt x="286289" y="392963"/>
                </a:lnTo>
                <a:lnTo>
                  <a:pt x="281116" y="450631"/>
                </a:lnTo>
                <a:lnTo>
                  <a:pt x="269735" y="510699"/>
                </a:lnTo>
                <a:lnTo>
                  <a:pt x="262311" y="568284"/>
                </a:lnTo>
                <a:lnTo>
                  <a:pt x="258526" y="624036"/>
                </a:lnTo>
                <a:lnTo>
                  <a:pt x="256358" y="644400"/>
                </a:lnTo>
                <a:lnTo>
                  <a:pt x="249231" y="659614"/>
                </a:lnTo>
                <a:lnTo>
                  <a:pt x="237434" y="670075"/>
                </a:lnTo>
                <a:lnTo>
                  <a:pt x="202843" y="684323"/>
                </a:lnTo>
                <a:lnTo>
                  <a:pt x="171254" y="688773"/>
                </a:lnTo>
                <a:lnTo>
                  <a:pt x="134091" y="683633"/>
                </a:lnTo>
                <a:lnTo>
                  <a:pt x="100041" y="671250"/>
                </a:lnTo>
                <a:lnTo>
                  <a:pt x="41616" y="646594"/>
                </a:lnTo>
                <a:lnTo>
                  <a:pt x="11097" y="635238"/>
                </a:lnTo>
                <a:lnTo>
                  <a:pt x="0" y="62407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62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72711" y="480574"/>
            <a:ext cx="179349" cy="741184"/>
          </a:xfrm>
          <a:custGeom>
            <a:avLst/>
            <a:gdLst/>
            <a:ahLst/>
            <a:cxnLst/>
            <a:rect l="0" t="0" r="0" b="0"/>
            <a:pathLst>
              <a:path w="179349" h="741184">
                <a:moveTo>
                  <a:pt x="33251" y="126863"/>
                </a:moveTo>
                <a:lnTo>
                  <a:pt x="38970" y="185484"/>
                </a:lnTo>
                <a:lnTo>
                  <a:pt x="41058" y="247540"/>
                </a:lnTo>
                <a:lnTo>
                  <a:pt x="45888" y="308595"/>
                </a:lnTo>
                <a:lnTo>
                  <a:pt x="51832" y="370098"/>
                </a:lnTo>
                <a:lnTo>
                  <a:pt x="56954" y="424027"/>
                </a:lnTo>
                <a:lnTo>
                  <a:pt x="63684" y="479195"/>
                </a:lnTo>
                <a:lnTo>
                  <a:pt x="65972" y="532143"/>
                </a:lnTo>
                <a:lnTo>
                  <a:pt x="72180" y="589745"/>
                </a:lnTo>
                <a:lnTo>
                  <a:pt x="76794" y="639314"/>
                </a:lnTo>
                <a:lnTo>
                  <a:pt x="81916" y="697559"/>
                </a:lnTo>
                <a:lnTo>
                  <a:pt x="82004" y="740465"/>
                </a:lnTo>
                <a:lnTo>
                  <a:pt x="80546" y="741183"/>
                </a:lnTo>
                <a:lnTo>
                  <a:pt x="62319" y="713427"/>
                </a:lnTo>
                <a:lnTo>
                  <a:pt x="43753" y="660868"/>
                </a:lnTo>
                <a:lnTo>
                  <a:pt x="30908" y="601964"/>
                </a:lnTo>
                <a:lnTo>
                  <a:pt x="19131" y="540920"/>
                </a:lnTo>
                <a:lnTo>
                  <a:pt x="12690" y="487047"/>
                </a:lnTo>
                <a:lnTo>
                  <a:pt x="8233" y="431890"/>
                </a:lnTo>
                <a:lnTo>
                  <a:pt x="1874" y="378944"/>
                </a:lnTo>
                <a:lnTo>
                  <a:pt x="218" y="315624"/>
                </a:lnTo>
                <a:lnTo>
                  <a:pt x="0" y="253193"/>
                </a:lnTo>
                <a:lnTo>
                  <a:pt x="2437" y="193996"/>
                </a:lnTo>
                <a:lnTo>
                  <a:pt x="8442" y="138956"/>
                </a:lnTo>
                <a:lnTo>
                  <a:pt x="25102" y="77157"/>
                </a:lnTo>
                <a:lnTo>
                  <a:pt x="38233" y="49573"/>
                </a:lnTo>
                <a:lnTo>
                  <a:pt x="63102" y="15955"/>
                </a:lnTo>
                <a:lnTo>
                  <a:pt x="79494" y="5763"/>
                </a:lnTo>
                <a:lnTo>
                  <a:pt x="98183" y="0"/>
                </a:lnTo>
                <a:lnTo>
                  <a:pt x="115734" y="521"/>
                </a:lnTo>
                <a:lnTo>
                  <a:pt x="145627" y="14847"/>
                </a:lnTo>
                <a:lnTo>
                  <a:pt x="162092" y="33932"/>
                </a:lnTo>
                <a:lnTo>
                  <a:pt x="173724" y="57823"/>
                </a:lnTo>
                <a:lnTo>
                  <a:pt x="179348" y="97264"/>
                </a:lnTo>
                <a:lnTo>
                  <a:pt x="174646" y="135454"/>
                </a:lnTo>
                <a:lnTo>
                  <a:pt x="154493" y="171261"/>
                </a:lnTo>
                <a:lnTo>
                  <a:pt x="115991" y="216741"/>
                </a:lnTo>
                <a:lnTo>
                  <a:pt x="90435" y="235574"/>
                </a:lnTo>
                <a:lnTo>
                  <a:pt x="41572" y="25167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1847273" y="1190462"/>
            <a:ext cx="241311" cy="498712"/>
          </a:xfrm>
          <a:custGeom>
            <a:avLst/>
            <a:gdLst/>
            <a:ahLst/>
            <a:cxnLst/>
            <a:rect l="0" t="0" r="0" b="0"/>
            <a:pathLst>
              <a:path w="241311" h="498712">
                <a:moveTo>
                  <a:pt x="16642" y="41053"/>
                </a:moveTo>
                <a:lnTo>
                  <a:pt x="9092" y="103544"/>
                </a:lnTo>
                <a:lnTo>
                  <a:pt x="8422" y="160150"/>
                </a:lnTo>
                <a:lnTo>
                  <a:pt x="8334" y="215773"/>
                </a:lnTo>
                <a:lnTo>
                  <a:pt x="2604" y="271266"/>
                </a:lnTo>
                <a:lnTo>
                  <a:pt x="343" y="326742"/>
                </a:lnTo>
                <a:lnTo>
                  <a:pt x="45" y="382216"/>
                </a:lnTo>
                <a:lnTo>
                  <a:pt x="20" y="394235"/>
                </a:lnTo>
                <a:lnTo>
                  <a:pt x="1" y="333855"/>
                </a:lnTo>
                <a:lnTo>
                  <a:pt x="0" y="272388"/>
                </a:lnTo>
                <a:lnTo>
                  <a:pt x="6586" y="213477"/>
                </a:lnTo>
                <a:lnTo>
                  <a:pt x="14735" y="150017"/>
                </a:lnTo>
                <a:lnTo>
                  <a:pt x="23371" y="100870"/>
                </a:lnTo>
                <a:lnTo>
                  <a:pt x="42386" y="44377"/>
                </a:lnTo>
                <a:lnTo>
                  <a:pt x="53972" y="22190"/>
                </a:lnTo>
                <a:lnTo>
                  <a:pt x="68366" y="6165"/>
                </a:lnTo>
                <a:lnTo>
                  <a:pt x="77012" y="2077"/>
                </a:lnTo>
                <a:lnTo>
                  <a:pt x="96481" y="0"/>
                </a:lnTo>
                <a:lnTo>
                  <a:pt x="114996" y="7090"/>
                </a:lnTo>
                <a:lnTo>
                  <a:pt x="123817" y="12864"/>
                </a:lnTo>
                <a:lnTo>
                  <a:pt x="136083" y="31606"/>
                </a:lnTo>
                <a:lnTo>
                  <a:pt x="142767" y="55346"/>
                </a:lnTo>
                <a:lnTo>
                  <a:pt x="142656" y="81306"/>
                </a:lnTo>
                <a:lnTo>
                  <a:pt x="122817" y="140056"/>
                </a:lnTo>
                <a:lnTo>
                  <a:pt x="99224" y="179934"/>
                </a:lnTo>
                <a:lnTo>
                  <a:pt x="60984" y="221192"/>
                </a:lnTo>
                <a:lnTo>
                  <a:pt x="58223" y="227714"/>
                </a:lnTo>
                <a:lnTo>
                  <a:pt x="57620" y="242357"/>
                </a:lnTo>
                <a:lnTo>
                  <a:pt x="60603" y="249221"/>
                </a:lnTo>
                <a:lnTo>
                  <a:pt x="105329" y="310458"/>
                </a:lnTo>
                <a:lnTo>
                  <a:pt x="137248" y="355930"/>
                </a:lnTo>
                <a:lnTo>
                  <a:pt x="150997" y="379359"/>
                </a:lnTo>
                <a:lnTo>
                  <a:pt x="180704" y="417715"/>
                </a:lnTo>
                <a:lnTo>
                  <a:pt x="193151" y="438654"/>
                </a:lnTo>
                <a:lnTo>
                  <a:pt x="241310" y="49871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" name="Group 5"/>
          <p:cNvGrpSpPr/>
          <p:nvPr/>
        </p:nvGrpSpPr>
        <p:grpSpPr>
          <a:xfrm>
            <a:off x="2496314" y="899826"/>
            <a:ext cx="224670" cy="156948"/>
            <a:chOff x="2496314" y="899826"/>
            <a:chExt cx="224670" cy="156948"/>
          </a:xfrm>
        </p:grpSpPr>
        <p:sp>
          <p:nvSpPr>
            <p:cNvPr id="4" name="Freeform 3"/>
            <p:cNvSpPr/>
            <p:nvPr/>
          </p:nvSpPr>
          <p:spPr>
            <a:xfrm>
              <a:off x="2504635" y="899826"/>
              <a:ext cx="216349" cy="23811"/>
            </a:xfrm>
            <a:custGeom>
              <a:avLst/>
              <a:gdLst/>
              <a:ahLst/>
              <a:cxnLst/>
              <a:rect l="0" t="0" r="0" b="0"/>
              <a:pathLst>
                <a:path w="216349" h="23811">
                  <a:moveTo>
                    <a:pt x="0" y="7168"/>
                  </a:moveTo>
                  <a:lnTo>
                    <a:pt x="50745" y="4"/>
                  </a:lnTo>
                  <a:lnTo>
                    <a:pt x="107206" y="0"/>
                  </a:lnTo>
                  <a:lnTo>
                    <a:pt x="165712" y="10459"/>
                  </a:lnTo>
                  <a:lnTo>
                    <a:pt x="216348" y="2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496314" y="1040131"/>
              <a:ext cx="191386" cy="16643"/>
            </a:xfrm>
            <a:custGeom>
              <a:avLst/>
              <a:gdLst/>
              <a:ahLst/>
              <a:cxnLst/>
              <a:rect l="0" t="0" r="0" b="0"/>
              <a:pathLst>
                <a:path w="191386" h="16643">
                  <a:moveTo>
                    <a:pt x="0" y="0"/>
                  </a:moveTo>
                  <a:lnTo>
                    <a:pt x="28422" y="4794"/>
                  </a:lnTo>
                  <a:lnTo>
                    <a:pt x="88152" y="5231"/>
                  </a:lnTo>
                  <a:lnTo>
                    <a:pt x="146675" y="10380"/>
                  </a:lnTo>
                  <a:lnTo>
                    <a:pt x="191385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Freeform 6"/>
          <p:cNvSpPr/>
          <p:nvPr/>
        </p:nvSpPr>
        <p:spPr>
          <a:xfrm>
            <a:off x="790500" y="690647"/>
            <a:ext cx="384996" cy="549190"/>
          </a:xfrm>
          <a:custGeom>
            <a:avLst/>
            <a:gdLst/>
            <a:ahLst/>
            <a:cxnLst/>
            <a:rect l="0" t="0" r="0" b="0"/>
            <a:pathLst>
              <a:path w="384996" h="549190">
                <a:moveTo>
                  <a:pt x="108173" y="0"/>
                </a:moveTo>
                <a:lnTo>
                  <a:pt x="167480" y="50290"/>
                </a:lnTo>
                <a:lnTo>
                  <a:pt x="223083" y="91491"/>
                </a:lnTo>
                <a:lnTo>
                  <a:pt x="277524" y="121671"/>
                </a:lnTo>
                <a:lnTo>
                  <a:pt x="332862" y="149730"/>
                </a:lnTo>
                <a:lnTo>
                  <a:pt x="353191" y="161776"/>
                </a:lnTo>
                <a:lnTo>
                  <a:pt x="368390" y="176376"/>
                </a:lnTo>
                <a:lnTo>
                  <a:pt x="382925" y="204607"/>
                </a:lnTo>
                <a:lnTo>
                  <a:pt x="384995" y="223149"/>
                </a:lnTo>
                <a:lnTo>
                  <a:pt x="384253" y="231976"/>
                </a:lnTo>
                <a:lnTo>
                  <a:pt x="376031" y="249181"/>
                </a:lnTo>
                <a:lnTo>
                  <a:pt x="363132" y="264224"/>
                </a:lnTo>
                <a:lnTo>
                  <a:pt x="304499" y="300158"/>
                </a:lnTo>
                <a:lnTo>
                  <a:pt x="241599" y="341036"/>
                </a:lnTo>
                <a:lnTo>
                  <a:pt x="183080" y="379987"/>
                </a:lnTo>
                <a:lnTo>
                  <a:pt x="124816" y="419750"/>
                </a:lnTo>
                <a:lnTo>
                  <a:pt x="65411" y="471183"/>
                </a:lnTo>
                <a:lnTo>
                  <a:pt x="33862" y="501683"/>
                </a:lnTo>
                <a:lnTo>
                  <a:pt x="0" y="54918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" name="Group 17"/>
          <p:cNvGrpSpPr/>
          <p:nvPr/>
        </p:nvGrpSpPr>
        <p:grpSpPr>
          <a:xfrm>
            <a:off x="193134" y="530536"/>
            <a:ext cx="1175166" cy="1532081"/>
            <a:chOff x="193134" y="530536"/>
            <a:chExt cx="1175166" cy="1532081"/>
          </a:xfrm>
        </p:grpSpPr>
        <p:sp>
          <p:nvSpPr>
            <p:cNvPr id="8" name="Freeform 7"/>
            <p:cNvSpPr/>
            <p:nvPr/>
          </p:nvSpPr>
          <p:spPr>
            <a:xfrm>
              <a:off x="193134" y="530536"/>
              <a:ext cx="205255" cy="741615"/>
            </a:xfrm>
            <a:custGeom>
              <a:avLst/>
              <a:gdLst/>
              <a:ahLst/>
              <a:cxnLst/>
              <a:rect l="0" t="0" r="0" b="0"/>
              <a:pathLst>
                <a:path w="205255" h="741615">
                  <a:moveTo>
                    <a:pt x="6571" y="185074"/>
                  </a:moveTo>
                  <a:lnTo>
                    <a:pt x="10989" y="242983"/>
                  </a:lnTo>
                  <a:lnTo>
                    <a:pt x="20964" y="301159"/>
                  </a:lnTo>
                  <a:lnTo>
                    <a:pt x="28636" y="363632"/>
                  </a:lnTo>
                  <a:lnTo>
                    <a:pt x="30962" y="418269"/>
                  </a:lnTo>
                  <a:lnTo>
                    <a:pt x="31421" y="473578"/>
                  </a:lnTo>
                  <a:lnTo>
                    <a:pt x="31512" y="529019"/>
                  </a:lnTo>
                  <a:lnTo>
                    <a:pt x="31530" y="584486"/>
                  </a:lnTo>
                  <a:lnTo>
                    <a:pt x="31534" y="647184"/>
                  </a:lnTo>
                  <a:lnTo>
                    <a:pt x="31534" y="708026"/>
                  </a:lnTo>
                  <a:lnTo>
                    <a:pt x="27117" y="739741"/>
                  </a:lnTo>
                  <a:lnTo>
                    <a:pt x="25816" y="741614"/>
                  </a:lnTo>
                  <a:lnTo>
                    <a:pt x="16779" y="683225"/>
                  </a:lnTo>
                  <a:lnTo>
                    <a:pt x="9422" y="622074"/>
                  </a:lnTo>
                  <a:lnTo>
                    <a:pt x="7134" y="565132"/>
                  </a:lnTo>
                  <a:lnTo>
                    <a:pt x="6738" y="517113"/>
                  </a:lnTo>
                  <a:lnTo>
                    <a:pt x="4155" y="467752"/>
                  </a:lnTo>
                  <a:lnTo>
                    <a:pt x="0" y="417993"/>
                  </a:lnTo>
                  <a:lnTo>
                    <a:pt x="1234" y="368116"/>
                  </a:lnTo>
                  <a:lnTo>
                    <a:pt x="5517" y="305982"/>
                  </a:lnTo>
                  <a:lnTo>
                    <a:pt x="7287" y="249193"/>
                  </a:lnTo>
                  <a:lnTo>
                    <a:pt x="15582" y="193459"/>
                  </a:lnTo>
                  <a:lnTo>
                    <a:pt x="26123" y="137934"/>
                  </a:lnTo>
                  <a:lnTo>
                    <a:pt x="48925" y="77633"/>
                  </a:lnTo>
                  <a:lnTo>
                    <a:pt x="87052" y="18026"/>
                  </a:lnTo>
                  <a:lnTo>
                    <a:pt x="100588" y="6664"/>
                  </a:lnTo>
                  <a:lnTo>
                    <a:pt x="108080" y="2339"/>
                  </a:lnTo>
                  <a:lnTo>
                    <a:pt x="126268" y="0"/>
                  </a:lnTo>
                  <a:lnTo>
                    <a:pt x="136295" y="670"/>
                  </a:lnTo>
                  <a:lnTo>
                    <a:pt x="154833" y="11277"/>
                  </a:lnTo>
                  <a:lnTo>
                    <a:pt x="184917" y="43803"/>
                  </a:lnTo>
                  <a:lnTo>
                    <a:pt x="198510" y="73052"/>
                  </a:lnTo>
                  <a:lnTo>
                    <a:pt x="205254" y="133637"/>
                  </a:lnTo>
                  <a:lnTo>
                    <a:pt x="201657" y="183646"/>
                  </a:lnTo>
                  <a:lnTo>
                    <a:pt x="182805" y="242768"/>
                  </a:lnTo>
                  <a:lnTo>
                    <a:pt x="168503" y="276442"/>
                  </a:lnTo>
                  <a:lnTo>
                    <a:pt x="137439" y="331133"/>
                  </a:lnTo>
                  <a:lnTo>
                    <a:pt x="97976" y="389247"/>
                  </a:lnTo>
                  <a:lnTo>
                    <a:pt x="43889" y="447159"/>
                  </a:lnTo>
                  <a:lnTo>
                    <a:pt x="6571" y="476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1237" y="1372973"/>
              <a:ext cx="124816" cy="357806"/>
            </a:xfrm>
            <a:custGeom>
              <a:avLst/>
              <a:gdLst/>
              <a:ahLst/>
              <a:cxnLst/>
              <a:rect l="0" t="0" r="0" b="0"/>
              <a:pathLst>
                <a:path w="124816" h="357806">
                  <a:moveTo>
                    <a:pt x="124815" y="0"/>
                  </a:moveTo>
                  <a:lnTo>
                    <a:pt x="107146" y="4417"/>
                  </a:lnTo>
                  <a:lnTo>
                    <a:pt x="93540" y="13982"/>
                  </a:lnTo>
                  <a:lnTo>
                    <a:pt x="69739" y="38306"/>
                  </a:lnTo>
                  <a:lnTo>
                    <a:pt x="57235" y="68570"/>
                  </a:lnTo>
                  <a:lnTo>
                    <a:pt x="44302" y="131300"/>
                  </a:lnTo>
                  <a:lnTo>
                    <a:pt x="44653" y="153585"/>
                  </a:lnTo>
                  <a:lnTo>
                    <a:pt x="55246" y="181725"/>
                  </a:lnTo>
                  <a:lnTo>
                    <a:pt x="80772" y="220075"/>
                  </a:lnTo>
                  <a:lnTo>
                    <a:pt x="106562" y="245574"/>
                  </a:lnTo>
                  <a:lnTo>
                    <a:pt x="112080" y="263854"/>
                  </a:lnTo>
                  <a:lnTo>
                    <a:pt x="111702" y="272057"/>
                  </a:lnTo>
                  <a:lnTo>
                    <a:pt x="106352" y="286102"/>
                  </a:lnTo>
                  <a:lnTo>
                    <a:pt x="77259" y="321540"/>
                  </a:lnTo>
                  <a:lnTo>
                    <a:pt x="30014" y="355013"/>
                  </a:lnTo>
                  <a:lnTo>
                    <a:pt x="23708" y="357793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1031" y="1595350"/>
              <a:ext cx="231296" cy="201997"/>
            </a:xfrm>
            <a:custGeom>
              <a:avLst/>
              <a:gdLst/>
              <a:ahLst/>
              <a:cxnLst/>
              <a:rect l="0" t="0" r="0" b="0"/>
              <a:pathLst>
                <a:path w="231296" h="201997">
                  <a:moveTo>
                    <a:pt x="6627" y="68860"/>
                  </a:moveTo>
                  <a:lnTo>
                    <a:pt x="31316" y="39239"/>
                  </a:lnTo>
                  <a:lnTo>
                    <a:pt x="36955" y="29697"/>
                  </a:lnTo>
                  <a:lnTo>
                    <a:pt x="40754" y="11698"/>
                  </a:lnTo>
                  <a:lnTo>
                    <a:pt x="40473" y="3015"/>
                  </a:lnTo>
                  <a:lnTo>
                    <a:pt x="36587" y="0"/>
                  </a:lnTo>
                  <a:lnTo>
                    <a:pt x="30299" y="764"/>
                  </a:lnTo>
                  <a:lnTo>
                    <a:pt x="22408" y="4047"/>
                  </a:lnTo>
                  <a:lnTo>
                    <a:pt x="16223" y="9934"/>
                  </a:lnTo>
                  <a:lnTo>
                    <a:pt x="6885" y="26336"/>
                  </a:lnTo>
                  <a:lnTo>
                    <a:pt x="0" y="67000"/>
                  </a:lnTo>
                  <a:lnTo>
                    <a:pt x="657" y="98717"/>
                  </a:lnTo>
                  <a:lnTo>
                    <a:pt x="7363" y="117263"/>
                  </a:lnTo>
                  <a:lnTo>
                    <a:pt x="18973" y="129820"/>
                  </a:lnTo>
                  <a:lnTo>
                    <a:pt x="25953" y="134463"/>
                  </a:lnTo>
                  <a:lnTo>
                    <a:pt x="34304" y="135709"/>
                  </a:lnTo>
                  <a:lnTo>
                    <a:pt x="53444" y="132163"/>
                  </a:lnTo>
                  <a:lnTo>
                    <a:pt x="88299" y="114820"/>
                  </a:lnTo>
                  <a:lnTo>
                    <a:pt x="107975" y="98092"/>
                  </a:lnTo>
                  <a:lnTo>
                    <a:pt x="119780" y="83701"/>
                  </a:lnTo>
                  <a:lnTo>
                    <a:pt x="124592" y="82452"/>
                  </a:lnTo>
                  <a:lnTo>
                    <a:pt x="128725" y="85318"/>
                  </a:lnTo>
                  <a:lnTo>
                    <a:pt x="132404" y="90927"/>
                  </a:lnTo>
                  <a:lnTo>
                    <a:pt x="134027" y="107021"/>
                  </a:lnTo>
                  <a:lnTo>
                    <a:pt x="133166" y="116490"/>
                  </a:lnTo>
                  <a:lnTo>
                    <a:pt x="136289" y="123727"/>
                  </a:lnTo>
                  <a:lnTo>
                    <a:pt x="149622" y="134234"/>
                  </a:lnTo>
                  <a:lnTo>
                    <a:pt x="156506" y="135557"/>
                  </a:lnTo>
                  <a:lnTo>
                    <a:pt x="162945" y="134589"/>
                  </a:lnTo>
                  <a:lnTo>
                    <a:pt x="190981" y="124168"/>
                  </a:lnTo>
                  <a:lnTo>
                    <a:pt x="197947" y="124223"/>
                  </a:lnTo>
                  <a:lnTo>
                    <a:pt x="210618" y="129215"/>
                  </a:lnTo>
                  <a:lnTo>
                    <a:pt x="219948" y="140063"/>
                  </a:lnTo>
                  <a:lnTo>
                    <a:pt x="226252" y="155055"/>
                  </a:lnTo>
                  <a:lnTo>
                    <a:pt x="231295" y="2019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4298" y="1622604"/>
              <a:ext cx="44454" cy="214951"/>
            </a:xfrm>
            <a:custGeom>
              <a:avLst/>
              <a:gdLst/>
              <a:ahLst/>
              <a:cxnLst/>
              <a:rect l="0" t="0" r="0" b="0"/>
              <a:pathLst>
                <a:path w="44454" h="214951">
                  <a:moveTo>
                    <a:pt x="39560" y="0"/>
                  </a:moveTo>
                  <a:lnTo>
                    <a:pt x="12098" y="29311"/>
                  </a:lnTo>
                  <a:lnTo>
                    <a:pt x="4857" y="43538"/>
                  </a:lnTo>
                  <a:lnTo>
                    <a:pt x="0" y="71558"/>
                  </a:lnTo>
                  <a:lnTo>
                    <a:pt x="2978" y="103283"/>
                  </a:lnTo>
                  <a:lnTo>
                    <a:pt x="12206" y="120177"/>
                  </a:lnTo>
                  <a:lnTo>
                    <a:pt x="36314" y="146089"/>
                  </a:lnTo>
                  <a:lnTo>
                    <a:pt x="42740" y="162624"/>
                  </a:lnTo>
                  <a:lnTo>
                    <a:pt x="44453" y="172211"/>
                  </a:lnTo>
                  <a:lnTo>
                    <a:pt x="41426" y="187794"/>
                  </a:lnTo>
                  <a:lnTo>
                    <a:pt x="29326" y="206963"/>
                  </a:lnTo>
                  <a:lnTo>
                    <a:pt x="24416" y="212865"/>
                  </a:lnTo>
                  <a:lnTo>
                    <a:pt x="20218" y="214950"/>
                  </a:lnTo>
                  <a:lnTo>
                    <a:pt x="16495" y="214492"/>
                  </a:lnTo>
                  <a:lnTo>
                    <a:pt x="6275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15463" y="1714136"/>
              <a:ext cx="16643" cy="141459"/>
            </a:xfrm>
            <a:custGeom>
              <a:avLst/>
              <a:gdLst/>
              <a:ahLst/>
              <a:cxnLst/>
              <a:rect l="0" t="0" r="0" b="0"/>
              <a:pathLst>
                <a:path w="16643" h="141459">
                  <a:moveTo>
                    <a:pt x="0" y="0"/>
                  </a:moveTo>
                  <a:lnTo>
                    <a:pt x="8834" y="13252"/>
                  </a:lnTo>
                  <a:lnTo>
                    <a:pt x="15100" y="60660"/>
                  </a:lnTo>
                  <a:lnTo>
                    <a:pt x="16439" y="118855"/>
                  </a:lnTo>
                  <a:lnTo>
                    <a:pt x="16642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73710" y="1564357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24726" y="1539394"/>
              <a:ext cx="95332" cy="332843"/>
            </a:xfrm>
            <a:custGeom>
              <a:avLst/>
              <a:gdLst/>
              <a:ahLst/>
              <a:cxnLst/>
              <a:rect l="0" t="0" r="0" b="0"/>
              <a:pathLst>
                <a:path w="95332" h="332843">
                  <a:moveTo>
                    <a:pt x="48837" y="0"/>
                  </a:moveTo>
                  <a:lnTo>
                    <a:pt x="44419" y="55162"/>
                  </a:lnTo>
                  <a:lnTo>
                    <a:pt x="41030" y="115723"/>
                  </a:lnTo>
                  <a:lnTo>
                    <a:pt x="34865" y="171867"/>
                  </a:lnTo>
                  <a:lnTo>
                    <a:pt x="25786" y="234658"/>
                  </a:lnTo>
                  <a:lnTo>
                    <a:pt x="12665" y="295942"/>
                  </a:lnTo>
                  <a:lnTo>
                    <a:pt x="9929" y="299921"/>
                  </a:lnTo>
                  <a:lnTo>
                    <a:pt x="7181" y="299800"/>
                  </a:lnTo>
                  <a:lnTo>
                    <a:pt x="4424" y="296945"/>
                  </a:lnTo>
                  <a:lnTo>
                    <a:pt x="0" y="260073"/>
                  </a:lnTo>
                  <a:lnTo>
                    <a:pt x="1591" y="218684"/>
                  </a:lnTo>
                  <a:lnTo>
                    <a:pt x="3471" y="209584"/>
                  </a:lnTo>
                  <a:lnTo>
                    <a:pt x="8423" y="202593"/>
                  </a:lnTo>
                  <a:lnTo>
                    <a:pt x="23787" y="192359"/>
                  </a:lnTo>
                  <a:lnTo>
                    <a:pt x="40477" y="189660"/>
                  </a:lnTo>
                  <a:lnTo>
                    <a:pt x="56216" y="192467"/>
                  </a:lnTo>
                  <a:lnTo>
                    <a:pt x="69375" y="199878"/>
                  </a:lnTo>
                  <a:lnTo>
                    <a:pt x="87179" y="223281"/>
                  </a:lnTo>
                  <a:lnTo>
                    <a:pt x="95331" y="253638"/>
                  </a:lnTo>
                  <a:lnTo>
                    <a:pt x="93329" y="281637"/>
                  </a:lnTo>
                  <a:lnTo>
                    <a:pt x="82121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48452" y="163924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98378" y="1747420"/>
              <a:ext cx="70734" cy="116496"/>
            </a:xfrm>
            <a:custGeom>
              <a:avLst/>
              <a:gdLst/>
              <a:ahLst/>
              <a:cxnLst/>
              <a:rect l="0" t="0" r="0" b="0"/>
              <a:pathLst>
                <a:path w="70734" h="116496">
                  <a:moveTo>
                    <a:pt x="0" y="0"/>
                  </a:moveTo>
                  <a:lnTo>
                    <a:pt x="2466" y="33741"/>
                  </a:lnTo>
                  <a:lnTo>
                    <a:pt x="11582" y="71076"/>
                  </a:lnTo>
                  <a:lnTo>
                    <a:pt x="16043" y="75121"/>
                  </a:lnTo>
                  <a:lnTo>
                    <a:pt x="21790" y="75044"/>
                  </a:lnTo>
                  <a:lnTo>
                    <a:pt x="28395" y="72219"/>
                  </a:lnTo>
                  <a:lnTo>
                    <a:pt x="38200" y="61683"/>
                  </a:lnTo>
                  <a:lnTo>
                    <a:pt x="42109" y="54991"/>
                  </a:lnTo>
                  <a:lnTo>
                    <a:pt x="47488" y="51453"/>
                  </a:lnTo>
                  <a:lnTo>
                    <a:pt x="60862" y="49989"/>
                  </a:lnTo>
                  <a:lnTo>
                    <a:pt x="65538" y="54591"/>
                  </a:lnTo>
                  <a:lnTo>
                    <a:pt x="70733" y="72032"/>
                  </a:lnTo>
                  <a:lnTo>
                    <a:pt x="66569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16516" y="1572678"/>
              <a:ext cx="151784" cy="489939"/>
            </a:xfrm>
            <a:custGeom>
              <a:avLst/>
              <a:gdLst/>
              <a:ahLst/>
              <a:cxnLst/>
              <a:rect l="0" t="0" r="0" b="0"/>
              <a:pathLst>
                <a:path w="151784" h="489939">
                  <a:moveTo>
                    <a:pt x="56604" y="0"/>
                  </a:moveTo>
                  <a:lnTo>
                    <a:pt x="56604" y="54310"/>
                  </a:lnTo>
                  <a:lnTo>
                    <a:pt x="56604" y="108526"/>
                  </a:lnTo>
                  <a:lnTo>
                    <a:pt x="47553" y="166102"/>
                  </a:lnTo>
                  <a:lnTo>
                    <a:pt x="34319" y="222777"/>
                  </a:lnTo>
                  <a:lnTo>
                    <a:pt x="20534" y="280110"/>
                  </a:lnTo>
                  <a:lnTo>
                    <a:pt x="17764" y="283819"/>
                  </a:lnTo>
                  <a:lnTo>
                    <a:pt x="14994" y="283518"/>
                  </a:lnTo>
                  <a:lnTo>
                    <a:pt x="12222" y="280544"/>
                  </a:lnTo>
                  <a:lnTo>
                    <a:pt x="3903" y="258688"/>
                  </a:lnTo>
                  <a:lnTo>
                    <a:pt x="0" y="228790"/>
                  </a:lnTo>
                  <a:lnTo>
                    <a:pt x="2226" y="220944"/>
                  </a:lnTo>
                  <a:lnTo>
                    <a:pt x="6484" y="214789"/>
                  </a:lnTo>
                  <a:lnTo>
                    <a:pt x="12096" y="209761"/>
                  </a:lnTo>
                  <a:lnTo>
                    <a:pt x="18611" y="207334"/>
                  </a:lnTo>
                  <a:lnTo>
                    <a:pt x="33247" y="207102"/>
                  </a:lnTo>
                  <a:lnTo>
                    <a:pt x="57080" y="212170"/>
                  </a:lnTo>
                  <a:lnTo>
                    <a:pt x="62469" y="218185"/>
                  </a:lnTo>
                  <a:lnTo>
                    <a:pt x="68456" y="237196"/>
                  </a:lnTo>
                  <a:lnTo>
                    <a:pt x="71827" y="269472"/>
                  </a:lnTo>
                  <a:lnTo>
                    <a:pt x="76923" y="275802"/>
                  </a:lnTo>
                  <a:lnTo>
                    <a:pt x="84943" y="279098"/>
                  </a:lnTo>
                  <a:lnTo>
                    <a:pt x="94913" y="280371"/>
                  </a:lnTo>
                  <a:lnTo>
                    <a:pt x="110921" y="276853"/>
                  </a:lnTo>
                  <a:lnTo>
                    <a:pt x="117779" y="273327"/>
                  </a:lnTo>
                  <a:lnTo>
                    <a:pt x="125124" y="273750"/>
                  </a:lnTo>
                  <a:lnTo>
                    <a:pt x="140682" y="281616"/>
                  </a:lnTo>
                  <a:lnTo>
                    <a:pt x="145940" y="289446"/>
                  </a:lnTo>
                  <a:lnTo>
                    <a:pt x="151783" y="310473"/>
                  </a:lnTo>
                  <a:lnTo>
                    <a:pt x="149815" y="367358"/>
                  </a:lnTo>
                  <a:lnTo>
                    <a:pt x="146002" y="424069"/>
                  </a:lnTo>
                  <a:lnTo>
                    <a:pt x="136620" y="470952"/>
                  </a:lnTo>
                  <a:lnTo>
                    <a:pt x="132137" y="478540"/>
                  </a:lnTo>
                  <a:lnTo>
                    <a:pt x="119761" y="489436"/>
                  </a:lnTo>
                  <a:lnTo>
                    <a:pt x="113501" y="489938"/>
                  </a:lnTo>
                  <a:lnTo>
                    <a:pt x="107480" y="487499"/>
                  </a:lnTo>
                  <a:lnTo>
                    <a:pt x="95858" y="476468"/>
                  </a:lnTo>
                  <a:lnTo>
                    <a:pt x="72172" y="433163"/>
                  </a:lnTo>
                  <a:lnTo>
                    <a:pt x="70612" y="416260"/>
                  </a:lnTo>
                  <a:lnTo>
                    <a:pt x="73925" y="399503"/>
                  </a:lnTo>
                  <a:lnTo>
                    <a:pt x="81561" y="382809"/>
                  </a:lnTo>
                  <a:lnTo>
                    <a:pt x="96049" y="371075"/>
                  </a:lnTo>
                  <a:lnTo>
                    <a:pt x="123173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0188" y="1506110"/>
            <a:ext cx="682327" cy="302129"/>
            <a:chOff x="2130188" y="1506110"/>
            <a:chExt cx="682327" cy="302129"/>
          </a:xfrm>
        </p:grpSpPr>
        <p:sp>
          <p:nvSpPr>
            <p:cNvPr id="19" name="Freeform 18"/>
            <p:cNvSpPr/>
            <p:nvPr/>
          </p:nvSpPr>
          <p:spPr>
            <a:xfrm>
              <a:off x="2130188" y="1576095"/>
              <a:ext cx="116496" cy="142660"/>
            </a:xfrm>
            <a:custGeom>
              <a:avLst/>
              <a:gdLst/>
              <a:ahLst/>
              <a:cxnLst/>
              <a:rect l="0" t="0" r="0" b="0"/>
              <a:pathLst>
                <a:path w="116496" h="142660">
                  <a:moveTo>
                    <a:pt x="0" y="88115"/>
                  </a:moveTo>
                  <a:lnTo>
                    <a:pt x="30328" y="64951"/>
                  </a:lnTo>
                  <a:lnTo>
                    <a:pt x="63779" y="25391"/>
                  </a:lnTo>
                  <a:lnTo>
                    <a:pt x="66558" y="18562"/>
                  </a:lnTo>
                  <a:lnTo>
                    <a:pt x="67180" y="3578"/>
                  </a:lnTo>
                  <a:lnTo>
                    <a:pt x="64203" y="322"/>
                  </a:lnTo>
                  <a:lnTo>
                    <a:pt x="59444" y="0"/>
                  </a:lnTo>
                  <a:lnTo>
                    <a:pt x="53498" y="1635"/>
                  </a:lnTo>
                  <a:lnTo>
                    <a:pt x="41960" y="10848"/>
                  </a:lnTo>
                  <a:lnTo>
                    <a:pt x="36295" y="17187"/>
                  </a:lnTo>
                  <a:lnTo>
                    <a:pt x="14376" y="77828"/>
                  </a:lnTo>
                  <a:lnTo>
                    <a:pt x="14533" y="108592"/>
                  </a:lnTo>
                  <a:lnTo>
                    <a:pt x="23101" y="125261"/>
                  </a:lnTo>
                  <a:lnTo>
                    <a:pt x="29269" y="132295"/>
                  </a:lnTo>
                  <a:lnTo>
                    <a:pt x="45985" y="140110"/>
                  </a:lnTo>
                  <a:lnTo>
                    <a:pt x="64817" y="142659"/>
                  </a:lnTo>
                  <a:lnTo>
                    <a:pt x="90088" y="138895"/>
                  </a:lnTo>
                  <a:lnTo>
                    <a:pt x="116495" y="1297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69376" y="1580999"/>
              <a:ext cx="266688" cy="157561"/>
            </a:xfrm>
            <a:custGeom>
              <a:avLst/>
              <a:gdLst/>
              <a:ahLst/>
              <a:cxnLst/>
              <a:rect l="0" t="0" r="0" b="0"/>
              <a:pathLst>
                <a:path w="266688" h="157561">
                  <a:moveTo>
                    <a:pt x="52196" y="0"/>
                  </a:moveTo>
                  <a:lnTo>
                    <a:pt x="33192" y="14211"/>
                  </a:lnTo>
                  <a:lnTo>
                    <a:pt x="17185" y="35954"/>
                  </a:lnTo>
                  <a:lnTo>
                    <a:pt x="0" y="86701"/>
                  </a:lnTo>
                  <a:lnTo>
                    <a:pt x="159" y="119481"/>
                  </a:lnTo>
                  <a:lnTo>
                    <a:pt x="4561" y="126807"/>
                  </a:lnTo>
                  <a:lnTo>
                    <a:pt x="11194" y="131690"/>
                  </a:lnTo>
                  <a:lnTo>
                    <a:pt x="19314" y="134946"/>
                  </a:lnTo>
                  <a:lnTo>
                    <a:pt x="35733" y="136099"/>
                  </a:lnTo>
                  <a:lnTo>
                    <a:pt x="52276" y="132604"/>
                  </a:lnTo>
                  <a:lnTo>
                    <a:pt x="76259" y="120241"/>
                  </a:lnTo>
                  <a:lnTo>
                    <a:pt x="89395" y="110147"/>
                  </a:lnTo>
                  <a:lnTo>
                    <a:pt x="102769" y="89651"/>
                  </a:lnTo>
                  <a:lnTo>
                    <a:pt x="107176" y="87504"/>
                  </a:lnTo>
                  <a:lnTo>
                    <a:pt x="111964" y="88847"/>
                  </a:lnTo>
                  <a:lnTo>
                    <a:pt x="117005" y="92515"/>
                  </a:lnTo>
                  <a:lnTo>
                    <a:pt x="132467" y="94126"/>
                  </a:lnTo>
                  <a:lnTo>
                    <a:pt x="150743" y="90836"/>
                  </a:lnTo>
                  <a:lnTo>
                    <a:pt x="168110" y="83209"/>
                  </a:lnTo>
                  <a:lnTo>
                    <a:pt x="172927" y="76738"/>
                  </a:lnTo>
                  <a:lnTo>
                    <a:pt x="175813" y="59686"/>
                  </a:lnTo>
                  <a:lnTo>
                    <a:pt x="173439" y="52734"/>
                  </a:lnTo>
                  <a:lnTo>
                    <a:pt x="163405" y="42545"/>
                  </a:lnTo>
                  <a:lnTo>
                    <a:pt x="157770" y="41307"/>
                  </a:lnTo>
                  <a:lnTo>
                    <a:pt x="152165" y="42331"/>
                  </a:lnTo>
                  <a:lnTo>
                    <a:pt x="135441" y="52607"/>
                  </a:lnTo>
                  <a:lnTo>
                    <a:pt x="113224" y="77063"/>
                  </a:lnTo>
                  <a:lnTo>
                    <a:pt x="110448" y="84659"/>
                  </a:lnTo>
                  <a:lnTo>
                    <a:pt x="109830" y="100497"/>
                  </a:lnTo>
                  <a:lnTo>
                    <a:pt x="115102" y="114315"/>
                  </a:lnTo>
                  <a:lnTo>
                    <a:pt x="119097" y="120589"/>
                  </a:lnTo>
                  <a:lnTo>
                    <a:pt x="125458" y="124772"/>
                  </a:lnTo>
                  <a:lnTo>
                    <a:pt x="142388" y="129419"/>
                  </a:lnTo>
                  <a:lnTo>
                    <a:pt x="168294" y="127618"/>
                  </a:lnTo>
                  <a:lnTo>
                    <a:pt x="182691" y="121130"/>
                  </a:lnTo>
                  <a:lnTo>
                    <a:pt x="189119" y="116812"/>
                  </a:lnTo>
                  <a:lnTo>
                    <a:pt x="198727" y="102151"/>
                  </a:lnTo>
                  <a:lnTo>
                    <a:pt x="212429" y="67022"/>
                  </a:lnTo>
                  <a:lnTo>
                    <a:pt x="212642" y="65022"/>
                  </a:lnTo>
                  <a:lnTo>
                    <a:pt x="207949" y="72661"/>
                  </a:lnTo>
                  <a:lnTo>
                    <a:pt x="202500" y="135776"/>
                  </a:lnTo>
                  <a:lnTo>
                    <a:pt x="205099" y="144142"/>
                  </a:lnTo>
                  <a:lnTo>
                    <a:pt x="209605" y="150644"/>
                  </a:lnTo>
                  <a:lnTo>
                    <a:pt x="215383" y="155903"/>
                  </a:lnTo>
                  <a:lnTo>
                    <a:pt x="221084" y="157560"/>
                  </a:lnTo>
                  <a:lnTo>
                    <a:pt x="226733" y="156815"/>
                  </a:lnTo>
                  <a:lnTo>
                    <a:pt x="232349" y="154470"/>
                  </a:lnTo>
                  <a:lnTo>
                    <a:pt x="243520" y="142002"/>
                  </a:lnTo>
                  <a:lnTo>
                    <a:pt x="265758" y="108281"/>
                  </a:lnTo>
                  <a:lnTo>
                    <a:pt x="266687" y="103623"/>
                  </a:lnTo>
                  <a:lnTo>
                    <a:pt x="264532" y="101442"/>
                  </a:lnTo>
                  <a:lnTo>
                    <a:pt x="251902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54562" y="1506110"/>
              <a:ext cx="16643" cy="66569"/>
            </a:xfrm>
            <a:custGeom>
              <a:avLst/>
              <a:gdLst/>
              <a:ahLst/>
              <a:cxnLst/>
              <a:rect l="0" t="0" r="0" b="0"/>
              <a:pathLst>
                <a:path w="16643" h="66569">
                  <a:moveTo>
                    <a:pt x="0" y="0"/>
                  </a:moveTo>
                  <a:lnTo>
                    <a:pt x="14393" y="52231"/>
                  </a:lnTo>
                  <a:lnTo>
                    <a:pt x="16642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80682" y="1647568"/>
              <a:ext cx="231833" cy="160671"/>
            </a:xfrm>
            <a:custGeom>
              <a:avLst/>
              <a:gdLst/>
              <a:ahLst/>
              <a:cxnLst/>
              <a:rect l="0" t="0" r="0" b="0"/>
              <a:pathLst>
                <a:path w="231833" h="160671">
                  <a:moveTo>
                    <a:pt x="7164" y="24963"/>
                  </a:moveTo>
                  <a:lnTo>
                    <a:pt x="578" y="54583"/>
                  </a:lnTo>
                  <a:lnTo>
                    <a:pt x="0" y="64125"/>
                  </a:lnTo>
                  <a:lnTo>
                    <a:pt x="3312" y="69562"/>
                  </a:lnTo>
                  <a:lnTo>
                    <a:pt x="9219" y="72262"/>
                  </a:lnTo>
                  <a:lnTo>
                    <a:pt x="16855" y="73138"/>
                  </a:lnTo>
                  <a:lnTo>
                    <a:pt x="22870" y="70948"/>
                  </a:lnTo>
                  <a:lnTo>
                    <a:pt x="46786" y="44407"/>
                  </a:lnTo>
                  <a:lnTo>
                    <a:pt x="51145" y="43473"/>
                  </a:lnTo>
                  <a:lnTo>
                    <a:pt x="54976" y="45624"/>
                  </a:lnTo>
                  <a:lnTo>
                    <a:pt x="72185" y="64588"/>
                  </a:lnTo>
                  <a:lnTo>
                    <a:pt x="78248" y="66173"/>
                  </a:lnTo>
                  <a:lnTo>
                    <a:pt x="92381" y="63002"/>
                  </a:lnTo>
                  <a:lnTo>
                    <a:pt x="98184" y="58644"/>
                  </a:lnTo>
                  <a:lnTo>
                    <a:pt x="107098" y="46404"/>
                  </a:lnTo>
                  <a:lnTo>
                    <a:pt x="108920" y="45729"/>
                  </a:lnTo>
                  <a:lnTo>
                    <a:pt x="111867" y="76345"/>
                  </a:lnTo>
                  <a:lnTo>
                    <a:pt x="138196" y="132107"/>
                  </a:lnTo>
                  <a:lnTo>
                    <a:pt x="149950" y="157794"/>
                  </a:lnTo>
                  <a:lnTo>
                    <a:pt x="153206" y="160670"/>
                  </a:lnTo>
                  <a:lnTo>
                    <a:pt x="156301" y="159813"/>
                  </a:lnTo>
                  <a:lnTo>
                    <a:pt x="159288" y="156468"/>
                  </a:lnTo>
                  <a:lnTo>
                    <a:pt x="169157" y="101292"/>
                  </a:lnTo>
                  <a:lnTo>
                    <a:pt x="196360" y="42888"/>
                  </a:lnTo>
                  <a:lnTo>
                    <a:pt x="2318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563143" y="558199"/>
            <a:ext cx="4400101" cy="1505422"/>
            <a:chOff x="3563143" y="558199"/>
            <a:chExt cx="4400101" cy="1505422"/>
          </a:xfrm>
        </p:grpSpPr>
        <p:sp>
          <p:nvSpPr>
            <p:cNvPr id="24" name="Freeform 23"/>
            <p:cNvSpPr/>
            <p:nvPr/>
          </p:nvSpPr>
          <p:spPr>
            <a:xfrm>
              <a:off x="3563143" y="558199"/>
              <a:ext cx="212587" cy="527521"/>
            </a:xfrm>
            <a:custGeom>
              <a:avLst/>
              <a:gdLst/>
              <a:ahLst/>
              <a:cxnLst/>
              <a:rect l="0" t="0" r="0" b="0"/>
              <a:pathLst>
                <a:path w="212587" h="527521">
                  <a:moveTo>
                    <a:pt x="23229" y="132448"/>
                  </a:moveTo>
                  <a:lnTo>
                    <a:pt x="16064" y="185939"/>
                  </a:lnTo>
                  <a:lnTo>
                    <a:pt x="8474" y="243191"/>
                  </a:lnTo>
                  <a:lnTo>
                    <a:pt x="6960" y="296603"/>
                  </a:lnTo>
                  <a:lnTo>
                    <a:pt x="6636" y="358918"/>
                  </a:lnTo>
                  <a:lnTo>
                    <a:pt x="6593" y="420053"/>
                  </a:lnTo>
                  <a:lnTo>
                    <a:pt x="6588" y="470051"/>
                  </a:lnTo>
                  <a:lnTo>
                    <a:pt x="2170" y="523964"/>
                  </a:lnTo>
                  <a:lnTo>
                    <a:pt x="868" y="527520"/>
                  </a:lnTo>
                  <a:lnTo>
                    <a:pt x="0" y="525268"/>
                  </a:lnTo>
                  <a:lnTo>
                    <a:pt x="883" y="469836"/>
                  </a:lnTo>
                  <a:lnTo>
                    <a:pt x="5460" y="412974"/>
                  </a:lnTo>
                  <a:lnTo>
                    <a:pt x="6364" y="354966"/>
                  </a:lnTo>
                  <a:lnTo>
                    <a:pt x="9008" y="298992"/>
                  </a:lnTo>
                  <a:lnTo>
                    <a:pt x="13742" y="243420"/>
                  </a:lnTo>
                  <a:lnTo>
                    <a:pt x="21321" y="188851"/>
                  </a:lnTo>
                  <a:lnTo>
                    <a:pt x="34437" y="130162"/>
                  </a:lnTo>
                  <a:lnTo>
                    <a:pt x="50672" y="83316"/>
                  </a:lnTo>
                  <a:lnTo>
                    <a:pt x="80004" y="28738"/>
                  </a:lnTo>
                  <a:lnTo>
                    <a:pt x="104565" y="6489"/>
                  </a:lnTo>
                  <a:lnTo>
                    <a:pt x="129645" y="344"/>
                  </a:lnTo>
                  <a:lnTo>
                    <a:pt x="144099" y="0"/>
                  </a:lnTo>
                  <a:lnTo>
                    <a:pt x="167556" y="7014"/>
                  </a:lnTo>
                  <a:lnTo>
                    <a:pt x="185377" y="19377"/>
                  </a:lnTo>
                  <a:lnTo>
                    <a:pt x="200609" y="41931"/>
                  </a:lnTo>
                  <a:lnTo>
                    <a:pt x="210053" y="67105"/>
                  </a:lnTo>
                  <a:lnTo>
                    <a:pt x="212586" y="87073"/>
                  </a:lnTo>
                  <a:lnTo>
                    <a:pt x="201851" y="140538"/>
                  </a:lnTo>
                  <a:lnTo>
                    <a:pt x="191827" y="170595"/>
                  </a:lnTo>
                  <a:lnTo>
                    <a:pt x="161617" y="209564"/>
                  </a:lnTo>
                  <a:lnTo>
                    <a:pt x="125302" y="242193"/>
                  </a:lnTo>
                  <a:lnTo>
                    <a:pt x="89311" y="260930"/>
                  </a:lnTo>
                  <a:lnTo>
                    <a:pt x="50014" y="271069"/>
                  </a:lnTo>
                  <a:lnTo>
                    <a:pt x="23229" y="2739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27682" y="1098378"/>
              <a:ext cx="48771" cy="291238"/>
            </a:xfrm>
            <a:custGeom>
              <a:avLst/>
              <a:gdLst/>
              <a:ahLst/>
              <a:cxnLst/>
              <a:rect l="0" t="0" r="0" b="0"/>
              <a:pathLst>
                <a:path w="48771" h="291238">
                  <a:moveTo>
                    <a:pt x="41605" y="0"/>
                  </a:moveTo>
                  <a:lnTo>
                    <a:pt x="48770" y="62327"/>
                  </a:lnTo>
                  <a:lnTo>
                    <a:pt x="45166" y="113800"/>
                  </a:lnTo>
                  <a:lnTo>
                    <a:pt x="38243" y="170040"/>
                  </a:lnTo>
                  <a:lnTo>
                    <a:pt x="30336" y="223275"/>
                  </a:lnTo>
                  <a:lnTo>
                    <a:pt x="22138" y="265347"/>
                  </a:lnTo>
                  <a:lnTo>
                    <a:pt x="18457" y="273977"/>
                  </a:lnTo>
                  <a:lnTo>
                    <a:pt x="14154" y="279731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44472" y="1085111"/>
              <a:ext cx="291237" cy="38232"/>
            </a:xfrm>
            <a:custGeom>
              <a:avLst/>
              <a:gdLst/>
              <a:ahLst/>
              <a:cxnLst/>
              <a:rect l="0" t="0" r="0" b="0"/>
              <a:pathLst>
                <a:path w="291237" h="38232">
                  <a:moveTo>
                    <a:pt x="0" y="38231"/>
                  </a:moveTo>
                  <a:lnTo>
                    <a:pt x="43580" y="15067"/>
                  </a:lnTo>
                  <a:lnTo>
                    <a:pt x="105755" y="1227"/>
                  </a:lnTo>
                  <a:lnTo>
                    <a:pt x="158992" y="0"/>
                  </a:lnTo>
                  <a:lnTo>
                    <a:pt x="218167" y="3969"/>
                  </a:lnTo>
                  <a:lnTo>
                    <a:pt x="278418" y="11404"/>
                  </a:lnTo>
                  <a:lnTo>
                    <a:pt x="291236" y="132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69140" y="1331368"/>
              <a:ext cx="66569" cy="199706"/>
            </a:xfrm>
            <a:custGeom>
              <a:avLst/>
              <a:gdLst/>
              <a:ahLst/>
              <a:cxnLst/>
              <a:rect l="0" t="0" r="0" b="0"/>
              <a:pathLst>
                <a:path w="66569" h="199706">
                  <a:moveTo>
                    <a:pt x="0" y="0"/>
                  </a:moveTo>
                  <a:lnTo>
                    <a:pt x="14193" y="55848"/>
                  </a:lnTo>
                  <a:lnTo>
                    <a:pt x="37182" y="114606"/>
                  </a:lnTo>
                  <a:lnTo>
                    <a:pt x="61873" y="172799"/>
                  </a:lnTo>
                  <a:lnTo>
                    <a:pt x="66568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944177" y="1447862"/>
              <a:ext cx="199706" cy="91533"/>
            </a:xfrm>
            <a:custGeom>
              <a:avLst/>
              <a:gdLst/>
              <a:ahLst/>
              <a:cxnLst/>
              <a:rect l="0" t="0" r="0" b="0"/>
              <a:pathLst>
                <a:path w="199706" h="91533">
                  <a:moveTo>
                    <a:pt x="0" y="91532"/>
                  </a:moveTo>
                  <a:lnTo>
                    <a:pt x="20569" y="57791"/>
                  </a:lnTo>
                  <a:lnTo>
                    <a:pt x="35029" y="43252"/>
                  </a:lnTo>
                  <a:lnTo>
                    <a:pt x="75119" y="23137"/>
                  </a:lnTo>
                  <a:lnTo>
                    <a:pt x="138088" y="5631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990060" y="1372973"/>
              <a:ext cx="230490" cy="216348"/>
            </a:xfrm>
            <a:custGeom>
              <a:avLst/>
              <a:gdLst/>
              <a:ahLst/>
              <a:cxnLst/>
              <a:rect l="0" t="0" r="0" b="0"/>
              <a:pathLst>
                <a:path w="230490" h="216348">
                  <a:moveTo>
                    <a:pt x="4043" y="0"/>
                  </a:moveTo>
                  <a:lnTo>
                    <a:pt x="11208" y="50744"/>
                  </a:lnTo>
                  <a:lnTo>
                    <a:pt x="11211" y="109054"/>
                  </a:lnTo>
                  <a:lnTo>
                    <a:pt x="3268" y="163581"/>
                  </a:lnTo>
                  <a:lnTo>
                    <a:pt x="0" y="180877"/>
                  </a:lnTo>
                  <a:lnTo>
                    <a:pt x="424" y="181605"/>
                  </a:lnTo>
                  <a:lnTo>
                    <a:pt x="26569" y="123956"/>
                  </a:lnTo>
                  <a:lnTo>
                    <a:pt x="57016" y="68270"/>
                  </a:lnTo>
                  <a:lnTo>
                    <a:pt x="67959" y="54689"/>
                  </a:lnTo>
                  <a:lnTo>
                    <a:pt x="83918" y="47420"/>
                  </a:lnTo>
                  <a:lnTo>
                    <a:pt x="102413" y="45114"/>
                  </a:lnTo>
                  <a:lnTo>
                    <a:pt x="159411" y="56025"/>
                  </a:lnTo>
                  <a:lnTo>
                    <a:pt x="211829" y="70315"/>
                  </a:lnTo>
                  <a:lnTo>
                    <a:pt x="228605" y="68850"/>
                  </a:lnTo>
                  <a:lnTo>
                    <a:pt x="230489" y="68089"/>
                  </a:lnTo>
                  <a:lnTo>
                    <a:pt x="222722" y="67244"/>
                  </a:lnTo>
                  <a:lnTo>
                    <a:pt x="201974" y="71186"/>
                  </a:lnTo>
                  <a:lnTo>
                    <a:pt x="178260" y="82627"/>
                  </a:lnTo>
                  <a:lnTo>
                    <a:pt x="153666" y="102145"/>
                  </a:lnTo>
                  <a:lnTo>
                    <a:pt x="133230" y="129912"/>
                  </a:lnTo>
                  <a:lnTo>
                    <a:pt x="130849" y="138384"/>
                  </a:lnTo>
                  <a:lnTo>
                    <a:pt x="131110" y="145880"/>
                  </a:lnTo>
                  <a:lnTo>
                    <a:pt x="133133" y="152727"/>
                  </a:lnTo>
                  <a:lnTo>
                    <a:pt x="139105" y="157292"/>
                  </a:lnTo>
                  <a:lnTo>
                    <a:pt x="158068" y="162364"/>
                  </a:lnTo>
                  <a:lnTo>
                    <a:pt x="185899" y="160801"/>
                  </a:lnTo>
                  <a:lnTo>
                    <a:pt x="200746" y="154370"/>
                  </a:lnTo>
                  <a:lnTo>
                    <a:pt x="207294" y="150066"/>
                  </a:lnTo>
                  <a:lnTo>
                    <a:pt x="210735" y="151819"/>
                  </a:lnTo>
                  <a:lnTo>
                    <a:pt x="212104" y="157611"/>
                  </a:lnTo>
                  <a:lnTo>
                    <a:pt x="209614" y="182918"/>
                  </a:lnTo>
                  <a:lnTo>
                    <a:pt x="203748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69854" y="1472826"/>
              <a:ext cx="123661" cy="158114"/>
            </a:xfrm>
            <a:custGeom>
              <a:avLst/>
              <a:gdLst/>
              <a:ahLst/>
              <a:cxnLst/>
              <a:rect l="0" t="0" r="0" b="0"/>
              <a:pathLst>
                <a:path w="123661" h="158114">
                  <a:moveTo>
                    <a:pt x="7165" y="0"/>
                  </a:moveTo>
                  <a:lnTo>
                    <a:pt x="6240" y="63397"/>
                  </a:lnTo>
                  <a:lnTo>
                    <a:pt x="0" y="112173"/>
                  </a:lnTo>
                  <a:lnTo>
                    <a:pt x="539" y="116387"/>
                  </a:lnTo>
                  <a:lnTo>
                    <a:pt x="1823" y="116423"/>
                  </a:lnTo>
                  <a:lnTo>
                    <a:pt x="5715" y="108141"/>
                  </a:lnTo>
                  <a:lnTo>
                    <a:pt x="22998" y="53572"/>
                  </a:lnTo>
                  <a:lnTo>
                    <a:pt x="35467" y="38911"/>
                  </a:lnTo>
                  <a:lnTo>
                    <a:pt x="43599" y="35186"/>
                  </a:lnTo>
                  <a:lnTo>
                    <a:pt x="62498" y="33513"/>
                  </a:lnTo>
                  <a:lnTo>
                    <a:pt x="70866" y="36210"/>
                  </a:lnTo>
                  <a:lnTo>
                    <a:pt x="85095" y="46604"/>
                  </a:lnTo>
                  <a:lnTo>
                    <a:pt x="92651" y="62934"/>
                  </a:lnTo>
                  <a:lnTo>
                    <a:pt x="102694" y="113413"/>
                  </a:lnTo>
                  <a:lnTo>
                    <a:pt x="102141" y="139620"/>
                  </a:lnTo>
                  <a:lnTo>
                    <a:pt x="108240" y="153276"/>
                  </a:lnTo>
                  <a:lnTo>
                    <a:pt x="111531" y="156733"/>
                  </a:lnTo>
                  <a:lnTo>
                    <a:pt x="114649" y="158113"/>
                  </a:lnTo>
                  <a:lnTo>
                    <a:pt x="12366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34579" y="1506110"/>
              <a:ext cx="67109" cy="174699"/>
            </a:xfrm>
            <a:custGeom>
              <a:avLst/>
              <a:gdLst/>
              <a:ahLst/>
              <a:cxnLst/>
              <a:rect l="0" t="0" r="0" b="0"/>
              <a:pathLst>
                <a:path w="67109" h="174699">
                  <a:moveTo>
                    <a:pt x="67108" y="0"/>
                  </a:moveTo>
                  <a:lnTo>
                    <a:pt x="9247" y="50054"/>
                  </a:lnTo>
                  <a:lnTo>
                    <a:pt x="3571" y="55559"/>
                  </a:lnTo>
                  <a:lnTo>
                    <a:pt x="711" y="62002"/>
                  </a:lnTo>
                  <a:lnTo>
                    <a:pt x="0" y="76558"/>
                  </a:lnTo>
                  <a:lnTo>
                    <a:pt x="9214" y="100347"/>
                  </a:lnTo>
                  <a:lnTo>
                    <a:pt x="39646" y="138240"/>
                  </a:lnTo>
                  <a:lnTo>
                    <a:pt x="41403" y="144860"/>
                  </a:lnTo>
                  <a:lnTo>
                    <a:pt x="38425" y="159612"/>
                  </a:lnTo>
                  <a:lnTo>
                    <a:pt x="34118" y="165580"/>
                  </a:lnTo>
                  <a:lnTo>
                    <a:pt x="21935" y="174676"/>
                  </a:lnTo>
                  <a:lnTo>
                    <a:pt x="16652" y="174698"/>
                  </a:lnTo>
                  <a:lnTo>
                    <a:pt x="12206" y="171939"/>
                  </a:lnTo>
                  <a:lnTo>
                    <a:pt x="8317" y="167326"/>
                  </a:lnTo>
                  <a:lnTo>
                    <a:pt x="6650" y="163326"/>
                  </a:lnTo>
                  <a:lnTo>
                    <a:pt x="6462" y="159735"/>
                  </a:lnTo>
                  <a:lnTo>
                    <a:pt x="8861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65318" y="1531073"/>
              <a:ext cx="152717" cy="191385"/>
            </a:xfrm>
            <a:custGeom>
              <a:avLst/>
              <a:gdLst/>
              <a:ahLst/>
              <a:cxnLst/>
              <a:rect l="0" t="0" r="0" b="0"/>
              <a:pathLst>
                <a:path w="152717" h="191385">
                  <a:moveTo>
                    <a:pt x="11258" y="0"/>
                  </a:moveTo>
                  <a:lnTo>
                    <a:pt x="15676" y="13252"/>
                  </a:lnTo>
                  <a:lnTo>
                    <a:pt x="14006" y="39163"/>
                  </a:lnTo>
                  <a:lnTo>
                    <a:pt x="0" y="100805"/>
                  </a:lnTo>
                  <a:lnTo>
                    <a:pt x="1904" y="102337"/>
                  </a:lnTo>
                  <a:lnTo>
                    <a:pt x="5022" y="101509"/>
                  </a:lnTo>
                  <a:lnTo>
                    <a:pt x="48679" y="65862"/>
                  </a:lnTo>
                  <a:lnTo>
                    <a:pt x="67029" y="61632"/>
                  </a:lnTo>
                  <a:lnTo>
                    <a:pt x="74327" y="64202"/>
                  </a:lnTo>
                  <a:lnTo>
                    <a:pt x="80116" y="69614"/>
                  </a:lnTo>
                  <a:lnTo>
                    <a:pt x="84900" y="76920"/>
                  </a:lnTo>
                  <a:lnTo>
                    <a:pt x="87751" y="94899"/>
                  </a:lnTo>
                  <a:lnTo>
                    <a:pt x="82490" y="136183"/>
                  </a:lnTo>
                  <a:lnTo>
                    <a:pt x="84633" y="137017"/>
                  </a:lnTo>
                  <a:lnTo>
                    <a:pt x="113103" y="123135"/>
                  </a:lnTo>
                  <a:lnTo>
                    <a:pt x="128639" y="123452"/>
                  </a:lnTo>
                  <a:lnTo>
                    <a:pt x="134815" y="126680"/>
                  </a:lnTo>
                  <a:lnTo>
                    <a:pt x="144144" y="137664"/>
                  </a:lnTo>
                  <a:lnTo>
                    <a:pt x="146441" y="154256"/>
                  </a:lnTo>
                  <a:lnTo>
                    <a:pt x="146229" y="171185"/>
                  </a:lnTo>
                  <a:lnTo>
                    <a:pt x="152716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79809" y="1447862"/>
              <a:ext cx="88005" cy="244770"/>
            </a:xfrm>
            <a:custGeom>
              <a:avLst/>
              <a:gdLst/>
              <a:ahLst/>
              <a:cxnLst/>
              <a:rect l="0" t="0" r="0" b="0"/>
              <a:pathLst>
                <a:path w="88005" h="244770">
                  <a:moveTo>
                    <a:pt x="4794" y="224669"/>
                  </a:moveTo>
                  <a:lnTo>
                    <a:pt x="0" y="244769"/>
                  </a:lnTo>
                  <a:lnTo>
                    <a:pt x="2047" y="240074"/>
                  </a:lnTo>
                  <a:lnTo>
                    <a:pt x="16134" y="187285"/>
                  </a:lnTo>
                  <a:lnTo>
                    <a:pt x="23203" y="126376"/>
                  </a:lnTo>
                  <a:lnTo>
                    <a:pt x="35537" y="70473"/>
                  </a:lnTo>
                  <a:lnTo>
                    <a:pt x="40955" y="51662"/>
                  </a:lnTo>
                  <a:lnTo>
                    <a:pt x="51376" y="36521"/>
                  </a:lnTo>
                  <a:lnTo>
                    <a:pt x="8800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86479" y="1456184"/>
              <a:ext cx="56225" cy="329650"/>
            </a:xfrm>
            <a:custGeom>
              <a:avLst/>
              <a:gdLst/>
              <a:ahLst/>
              <a:cxnLst/>
              <a:rect l="0" t="0" r="0" b="0"/>
              <a:pathLst>
                <a:path w="56225" h="329650">
                  <a:moveTo>
                    <a:pt x="39582" y="0"/>
                  </a:moveTo>
                  <a:lnTo>
                    <a:pt x="46168" y="29620"/>
                  </a:lnTo>
                  <a:lnTo>
                    <a:pt x="45825" y="87693"/>
                  </a:lnTo>
                  <a:lnTo>
                    <a:pt x="29126" y="146716"/>
                  </a:lnTo>
                  <a:lnTo>
                    <a:pt x="17519" y="199613"/>
                  </a:lnTo>
                  <a:lnTo>
                    <a:pt x="1686" y="258138"/>
                  </a:lnTo>
                  <a:lnTo>
                    <a:pt x="0" y="288415"/>
                  </a:lnTo>
                  <a:lnTo>
                    <a:pt x="2882" y="306624"/>
                  </a:lnTo>
                  <a:lnTo>
                    <a:pt x="12176" y="321497"/>
                  </a:lnTo>
                  <a:lnTo>
                    <a:pt x="18537" y="328052"/>
                  </a:lnTo>
                  <a:lnTo>
                    <a:pt x="25552" y="329649"/>
                  </a:lnTo>
                  <a:lnTo>
                    <a:pt x="33002" y="327939"/>
                  </a:lnTo>
                  <a:lnTo>
                    <a:pt x="56224" y="3161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42850" y="1614283"/>
              <a:ext cx="199706" cy="16644"/>
            </a:xfrm>
            <a:custGeom>
              <a:avLst/>
              <a:gdLst/>
              <a:ahLst/>
              <a:cxnLst/>
              <a:rect l="0" t="0" r="0" b="0"/>
              <a:pathLst>
                <a:path w="199706" h="16644">
                  <a:moveTo>
                    <a:pt x="0" y="16643"/>
                  </a:moveTo>
                  <a:lnTo>
                    <a:pt x="13252" y="7808"/>
                  </a:lnTo>
                  <a:lnTo>
                    <a:pt x="43580" y="2314"/>
                  </a:lnTo>
                  <a:lnTo>
                    <a:pt x="104679" y="305"/>
                  </a:lnTo>
                  <a:lnTo>
                    <a:pt x="158539" y="61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25618" y="1006847"/>
              <a:ext cx="33286" cy="1"/>
            </a:xfrm>
            <a:custGeom>
              <a:avLst/>
              <a:gdLst/>
              <a:ahLst/>
              <a:cxnLst/>
              <a:rect l="0" t="0" r="0" b="0"/>
              <a:pathLst>
                <a:path w="33286" h="1">
                  <a:moveTo>
                    <a:pt x="0" y="0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417327" y="640207"/>
              <a:ext cx="240086" cy="699483"/>
            </a:xfrm>
            <a:custGeom>
              <a:avLst/>
              <a:gdLst/>
              <a:ahLst/>
              <a:cxnLst/>
              <a:rect l="0" t="0" r="0" b="0"/>
              <a:pathLst>
                <a:path w="240086" h="699483">
                  <a:moveTo>
                    <a:pt x="157775" y="8835"/>
                  </a:moveTo>
                  <a:lnTo>
                    <a:pt x="148941" y="0"/>
                  </a:lnTo>
                  <a:lnTo>
                    <a:pt x="144489" y="1096"/>
                  </a:lnTo>
                  <a:lnTo>
                    <a:pt x="118655" y="34788"/>
                  </a:lnTo>
                  <a:lnTo>
                    <a:pt x="92799" y="92646"/>
                  </a:lnTo>
                  <a:lnTo>
                    <a:pt x="72482" y="145412"/>
                  </a:lnTo>
                  <a:lnTo>
                    <a:pt x="56142" y="202816"/>
                  </a:lnTo>
                  <a:lnTo>
                    <a:pt x="39799" y="262883"/>
                  </a:lnTo>
                  <a:lnTo>
                    <a:pt x="27667" y="325907"/>
                  </a:lnTo>
                  <a:lnTo>
                    <a:pt x="19167" y="375219"/>
                  </a:lnTo>
                  <a:lnTo>
                    <a:pt x="10792" y="424039"/>
                  </a:lnTo>
                  <a:lnTo>
                    <a:pt x="2145" y="479954"/>
                  </a:lnTo>
                  <a:lnTo>
                    <a:pt x="0" y="538189"/>
                  </a:lnTo>
                  <a:lnTo>
                    <a:pt x="4135" y="598444"/>
                  </a:lnTo>
                  <a:lnTo>
                    <a:pt x="11270" y="630097"/>
                  </a:lnTo>
                  <a:lnTo>
                    <a:pt x="28074" y="657042"/>
                  </a:lnTo>
                  <a:lnTo>
                    <a:pt x="42807" y="669217"/>
                  </a:lnTo>
                  <a:lnTo>
                    <a:pt x="50619" y="673758"/>
                  </a:lnTo>
                  <a:lnTo>
                    <a:pt x="69161" y="676338"/>
                  </a:lnTo>
                  <a:lnTo>
                    <a:pt x="87881" y="673478"/>
                  </a:lnTo>
                  <a:lnTo>
                    <a:pt x="108816" y="661472"/>
                  </a:lnTo>
                  <a:lnTo>
                    <a:pt x="132455" y="638383"/>
                  </a:lnTo>
                  <a:lnTo>
                    <a:pt x="171623" y="578403"/>
                  </a:lnTo>
                  <a:lnTo>
                    <a:pt x="193344" y="520650"/>
                  </a:lnTo>
                  <a:lnTo>
                    <a:pt x="202982" y="482121"/>
                  </a:lnTo>
                  <a:lnTo>
                    <a:pt x="201598" y="458029"/>
                  </a:lnTo>
                  <a:lnTo>
                    <a:pt x="192970" y="436843"/>
                  </a:lnTo>
                  <a:lnTo>
                    <a:pt x="186786" y="427311"/>
                  </a:lnTo>
                  <a:lnTo>
                    <a:pt x="179889" y="421880"/>
                  </a:lnTo>
                  <a:lnTo>
                    <a:pt x="172518" y="419184"/>
                  </a:lnTo>
                  <a:lnTo>
                    <a:pt x="164830" y="418311"/>
                  </a:lnTo>
                  <a:lnTo>
                    <a:pt x="148891" y="422273"/>
                  </a:lnTo>
                  <a:lnTo>
                    <a:pt x="140758" y="425918"/>
                  </a:lnTo>
                  <a:lnTo>
                    <a:pt x="129255" y="437365"/>
                  </a:lnTo>
                  <a:lnTo>
                    <a:pt x="114337" y="467313"/>
                  </a:lnTo>
                  <a:lnTo>
                    <a:pt x="114024" y="475361"/>
                  </a:lnTo>
                  <a:lnTo>
                    <a:pt x="118606" y="491699"/>
                  </a:lnTo>
                  <a:lnTo>
                    <a:pt x="129272" y="503275"/>
                  </a:lnTo>
                  <a:lnTo>
                    <a:pt x="167651" y="526125"/>
                  </a:lnTo>
                  <a:lnTo>
                    <a:pt x="214949" y="540982"/>
                  </a:lnTo>
                  <a:lnTo>
                    <a:pt x="236250" y="560371"/>
                  </a:lnTo>
                  <a:lnTo>
                    <a:pt x="239678" y="569759"/>
                  </a:lnTo>
                  <a:lnTo>
                    <a:pt x="240085" y="603209"/>
                  </a:lnTo>
                  <a:lnTo>
                    <a:pt x="233425" y="631508"/>
                  </a:lnTo>
                  <a:lnTo>
                    <a:pt x="201566" y="686148"/>
                  </a:lnTo>
                  <a:lnTo>
                    <a:pt x="191060" y="6994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783853" y="1364652"/>
              <a:ext cx="32561" cy="307880"/>
            </a:xfrm>
            <a:custGeom>
              <a:avLst/>
              <a:gdLst/>
              <a:ahLst/>
              <a:cxnLst/>
              <a:rect l="0" t="0" r="0" b="0"/>
              <a:pathLst>
                <a:path w="32561" h="307880">
                  <a:moveTo>
                    <a:pt x="32560" y="0"/>
                  </a:moveTo>
                  <a:lnTo>
                    <a:pt x="28142" y="56238"/>
                  </a:lnTo>
                  <a:lnTo>
                    <a:pt x="18366" y="117707"/>
                  </a:lnTo>
                  <a:lnTo>
                    <a:pt x="10274" y="172225"/>
                  </a:lnTo>
                  <a:lnTo>
                    <a:pt x="2945" y="222998"/>
                  </a:lnTo>
                  <a:lnTo>
                    <a:pt x="0" y="279572"/>
                  </a:lnTo>
                  <a:lnTo>
                    <a:pt x="522" y="298996"/>
                  </a:lnTo>
                  <a:lnTo>
                    <a:pt x="1955" y="302882"/>
                  </a:lnTo>
                  <a:lnTo>
                    <a:pt x="7597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741523" y="1539394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0"/>
                  </a:moveTo>
                  <a:lnTo>
                    <a:pt x="29620" y="6586"/>
                  </a:lnTo>
                  <a:lnTo>
                    <a:pt x="87694" y="9017"/>
                  </a:lnTo>
                  <a:lnTo>
                    <a:pt x="134399" y="17327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86375" y="1609866"/>
              <a:ext cx="187991" cy="140629"/>
            </a:xfrm>
            <a:custGeom>
              <a:avLst/>
              <a:gdLst/>
              <a:ahLst/>
              <a:cxnLst/>
              <a:rect l="0" t="0" r="0" b="0"/>
              <a:pathLst>
                <a:path w="187991" h="140629">
                  <a:moveTo>
                    <a:pt x="79817" y="4417"/>
                  </a:moveTo>
                  <a:lnTo>
                    <a:pt x="66564" y="0"/>
                  </a:lnTo>
                  <a:lnTo>
                    <a:pt x="52662" y="2762"/>
                  </a:lnTo>
                  <a:lnTo>
                    <a:pt x="38162" y="11078"/>
                  </a:lnTo>
                  <a:lnTo>
                    <a:pt x="8060" y="46900"/>
                  </a:lnTo>
                  <a:lnTo>
                    <a:pt x="1697" y="65520"/>
                  </a:lnTo>
                  <a:lnTo>
                    <a:pt x="0" y="75663"/>
                  </a:lnTo>
                  <a:lnTo>
                    <a:pt x="1643" y="83350"/>
                  </a:lnTo>
                  <a:lnTo>
                    <a:pt x="5511" y="89398"/>
                  </a:lnTo>
                  <a:lnTo>
                    <a:pt x="10864" y="94356"/>
                  </a:lnTo>
                  <a:lnTo>
                    <a:pt x="18131" y="96736"/>
                  </a:lnTo>
                  <a:lnTo>
                    <a:pt x="58831" y="93913"/>
                  </a:lnTo>
                  <a:lnTo>
                    <a:pt x="81584" y="92270"/>
                  </a:lnTo>
                  <a:lnTo>
                    <a:pt x="97861" y="97704"/>
                  </a:lnTo>
                  <a:lnTo>
                    <a:pt x="108792" y="108748"/>
                  </a:lnTo>
                  <a:lnTo>
                    <a:pt x="113002" y="115576"/>
                  </a:lnTo>
                  <a:lnTo>
                    <a:pt x="125076" y="125629"/>
                  </a:lnTo>
                  <a:lnTo>
                    <a:pt x="155428" y="139616"/>
                  </a:lnTo>
                  <a:lnTo>
                    <a:pt x="169204" y="140628"/>
                  </a:lnTo>
                  <a:lnTo>
                    <a:pt x="187990" y="137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149254" y="1664210"/>
              <a:ext cx="83212" cy="149780"/>
            </a:xfrm>
            <a:custGeom>
              <a:avLst/>
              <a:gdLst/>
              <a:ahLst/>
              <a:cxnLst/>
              <a:rect l="0" t="0" r="0" b="0"/>
              <a:pathLst>
                <a:path w="83212" h="149780">
                  <a:moveTo>
                    <a:pt x="1" y="0"/>
                  </a:moveTo>
                  <a:lnTo>
                    <a:pt x="0" y="56772"/>
                  </a:lnTo>
                  <a:lnTo>
                    <a:pt x="4418" y="106701"/>
                  </a:lnTo>
                  <a:lnTo>
                    <a:pt x="8493" y="111814"/>
                  </a:lnTo>
                  <a:lnTo>
                    <a:pt x="13983" y="114299"/>
                  </a:lnTo>
                  <a:lnTo>
                    <a:pt x="20417" y="115031"/>
                  </a:lnTo>
                  <a:lnTo>
                    <a:pt x="32497" y="110913"/>
                  </a:lnTo>
                  <a:lnTo>
                    <a:pt x="38307" y="107226"/>
                  </a:lnTo>
                  <a:lnTo>
                    <a:pt x="44954" y="106617"/>
                  </a:lnTo>
                  <a:lnTo>
                    <a:pt x="59736" y="110872"/>
                  </a:lnTo>
                  <a:lnTo>
                    <a:pt x="70620" y="121392"/>
                  </a:lnTo>
                  <a:lnTo>
                    <a:pt x="79480" y="137978"/>
                  </a:lnTo>
                  <a:lnTo>
                    <a:pt x="83211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99034" y="1689173"/>
              <a:ext cx="51292" cy="157845"/>
            </a:xfrm>
            <a:custGeom>
              <a:avLst/>
              <a:gdLst/>
              <a:ahLst/>
              <a:cxnLst/>
              <a:rect l="0" t="0" r="0" b="0"/>
              <a:pathLst>
                <a:path w="51292" h="157845">
                  <a:moveTo>
                    <a:pt x="33284" y="0"/>
                  </a:moveTo>
                  <a:lnTo>
                    <a:pt x="24449" y="8835"/>
                  </a:lnTo>
                  <a:lnTo>
                    <a:pt x="14538" y="31998"/>
                  </a:lnTo>
                  <a:lnTo>
                    <a:pt x="13550" y="49354"/>
                  </a:lnTo>
                  <a:lnTo>
                    <a:pt x="17117" y="65390"/>
                  </a:lnTo>
                  <a:lnTo>
                    <a:pt x="34474" y="90751"/>
                  </a:lnTo>
                  <a:lnTo>
                    <a:pt x="43983" y="103204"/>
                  </a:lnTo>
                  <a:lnTo>
                    <a:pt x="51291" y="117984"/>
                  </a:lnTo>
                  <a:lnTo>
                    <a:pt x="50836" y="125808"/>
                  </a:lnTo>
                  <a:lnTo>
                    <a:pt x="42934" y="141899"/>
                  </a:lnTo>
                  <a:lnTo>
                    <a:pt x="30176" y="153365"/>
                  </a:lnTo>
                  <a:lnTo>
                    <a:pt x="22891" y="157717"/>
                  </a:lnTo>
                  <a:lnTo>
                    <a:pt x="17110" y="157844"/>
                  </a:lnTo>
                  <a:lnTo>
                    <a:pt x="12331" y="155156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407207" y="1714136"/>
              <a:ext cx="199706" cy="121036"/>
            </a:xfrm>
            <a:custGeom>
              <a:avLst/>
              <a:gdLst/>
              <a:ahLst/>
              <a:cxnLst/>
              <a:rect l="0" t="0" r="0" b="0"/>
              <a:pathLst>
                <a:path w="199706" h="121036">
                  <a:moveTo>
                    <a:pt x="0" y="0"/>
                  </a:moveTo>
                  <a:lnTo>
                    <a:pt x="11582" y="34745"/>
                  </a:lnTo>
                  <a:lnTo>
                    <a:pt x="16967" y="39806"/>
                  </a:lnTo>
                  <a:lnTo>
                    <a:pt x="64626" y="57530"/>
                  </a:lnTo>
                  <a:lnTo>
                    <a:pt x="74335" y="69948"/>
                  </a:lnTo>
                  <a:lnTo>
                    <a:pt x="80581" y="96950"/>
                  </a:lnTo>
                  <a:lnTo>
                    <a:pt x="84231" y="102541"/>
                  </a:lnTo>
                  <a:lnTo>
                    <a:pt x="89438" y="105343"/>
                  </a:lnTo>
                  <a:lnTo>
                    <a:pt x="95684" y="106286"/>
                  </a:lnTo>
                  <a:lnTo>
                    <a:pt x="110019" y="102404"/>
                  </a:lnTo>
                  <a:lnTo>
                    <a:pt x="117725" y="98780"/>
                  </a:lnTo>
                  <a:lnTo>
                    <a:pt x="133684" y="97218"/>
                  </a:lnTo>
                  <a:lnTo>
                    <a:pt x="141823" y="98096"/>
                  </a:lnTo>
                  <a:lnTo>
                    <a:pt x="147248" y="102380"/>
                  </a:lnTo>
                  <a:lnTo>
                    <a:pt x="153276" y="117002"/>
                  </a:lnTo>
                  <a:lnTo>
                    <a:pt x="157658" y="120531"/>
                  </a:lnTo>
                  <a:lnTo>
                    <a:pt x="163353" y="121035"/>
                  </a:lnTo>
                  <a:lnTo>
                    <a:pt x="169923" y="119521"/>
                  </a:lnTo>
                  <a:lnTo>
                    <a:pt x="182154" y="107978"/>
                  </a:lnTo>
                  <a:lnTo>
                    <a:pt x="199705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587161" y="1647568"/>
              <a:ext cx="119605" cy="231178"/>
            </a:xfrm>
            <a:custGeom>
              <a:avLst/>
              <a:gdLst/>
              <a:ahLst/>
              <a:cxnLst/>
              <a:rect l="0" t="0" r="0" b="0"/>
              <a:pathLst>
                <a:path w="119605" h="231178">
                  <a:moveTo>
                    <a:pt x="69678" y="0"/>
                  </a:moveTo>
                  <a:lnTo>
                    <a:pt x="69678" y="50744"/>
                  </a:lnTo>
                  <a:lnTo>
                    <a:pt x="65261" y="98656"/>
                  </a:lnTo>
                  <a:lnTo>
                    <a:pt x="58096" y="149424"/>
                  </a:lnTo>
                  <a:lnTo>
                    <a:pt x="38064" y="212374"/>
                  </a:lnTo>
                  <a:lnTo>
                    <a:pt x="34734" y="222019"/>
                  </a:lnTo>
                  <a:lnTo>
                    <a:pt x="28815" y="227525"/>
                  </a:lnTo>
                  <a:lnTo>
                    <a:pt x="21171" y="230271"/>
                  </a:lnTo>
                  <a:lnTo>
                    <a:pt x="12376" y="231177"/>
                  </a:lnTo>
                  <a:lnTo>
                    <a:pt x="6514" y="228083"/>
                  </a:lnTo>
                  <a:lnTo>
                    <a:pt x="2605" y="222322"/>
                  </a:lnTo>
                  <a:lnTo>
                    <a:pt x="0" y="214783"/>
                  </a:lnTo>
                  <a:lnTo>
                    <a:pt x="750" y="186503"/>
                  </a:lnTo>
                  <a:lnTo>
                    <a:pt x="6992" y="170415"/>
                  </a:lnTo>
                  <a:lnTo>
                    <a:pt x="11245" y="163536"/>
                  </a:lnTo>
                  <a:lnTo>
                    <a:pt x="18703" y="158950"/>
                  </a:lnTo>
                  <a:lnTo>
                    <a:pt x="39317" y="153855"/>
                  </a:lnTo>
                  <a:lnTo>
                    <a:pt x="98584" y="157301"/>
                  </a:lnTo>
                  <a:lnTo>
                    <a:pt x="119604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939911" y="857068"/>
              <a:ext cx="229432" cy="590795"/>
            </a:xfrm>
            <a:custGeom>
              <a:avLst/>
              <a:gdLst/>
              <a:ahLst/>
              <a:cxnLst/>
              <a:rect l="0" t="0" r="0" b="0"/>
              <a:pathLst>
                <a:path w="229432" h="590795">
                  <a:moveTo>
                    <a:pt x="182906" y="0"/>
                  </a:moveTo>
                  <a:lnTo>
                    <a:pt x="175338" y="19005"/>
                  </a:lnTo>
                  <a:lnTo>
                    <a:pt x="140709" y="76463"/>
                  </a:lnTo>
                  <a:lnTo>
                    <a:pt x="105435" y="139188"/>
                  </a:lnTo>
                  <a:lnTo>
                    <a:pt x="73114" y="194224"/>
                  </a:lnTo>
                  <a:lnTo>
                    <a:pt x="48552" y="256226"/>
                  </a:lnTo>
                  <a:lnTo>
                    <a:pt x="22797" y="314123"/>
                  </a:lnTo>
                  <a:lnTo>
                    <a:pt x="5857" y="376034"/>
                  </a:lnTo>
                  <a:lnTo>
                    <a:pt x="635" y="432538"/>
                  </a:lnTo>
                  <a:lnTo>
                    <a:pt x="0" y="485877"/>
                  </a:lnTo>
                  <a:lnTo>
                    <a:pt x="4307" y="520260"/>
                  </a:lnTo>
                  <a:lnTo>
                    <a:pt x="15856" y="548014"/>
                  </a:lnTo>
                  <a:lnTo>
                    <a:pt x="30691" y="560378"/>
                  </a:lnTo>
                  <a:lnTo>
                    <a:pt x="39824" y="564969"/>
                  </a:lnTo>
                  <a:lnTo>
                    <a:pt x="62300" y="567606"/>
                  </a:lnTo>
                  <a:lnTo>
                    <a:pt x="84925" y="564771"/>
                  </a:lnTo>
                  <a:lnTo>
                    <a:pt x="108057" y="552779"/>
                  </a:lnTo>
                  <a:lnTo>
                    <a:pt x="148629" y="520356"/>
                  </a:lnTo>
                  <a:lnTo>
                    <a:pt x="172594" y="473276"/>
                  </a:lnTo>
                  <a:lnTo>
                    <a:pt x="175857" y="447649"/>
                  </a:lnTo>
                  <a:lnTo>
                    <a:pt x="173301" y="423623"/>
                  </a:lnTo>
                  <a:lnTo>
                    <a:pt x="166002" y="406782"/>
                  </a:lnTo>
                  <a:lnTo>
                    <a:pt x="154128" y="395598"/>
                  </a:lnTo>
                  <a:lnTo>
                    <a:pt x="144228" y="390320"/>
                  </a:lnTo>
                  <a:lnTo>
                    <a:pt x="144177" y="391501"/>
                  </a:lnTo>
                  <a:lnTo>
                    <a:pt x="145992" y="394137"/>
                  </a:lnTo>
                  <a:lnTo>
                    <a:pt x="203790" y="445558"/>
                  </a:lnTo>
                  <a:lnTo>
                    <a:pt x="221351" y="471742"/>
                  </a:lnTo>
                  <a:lnTo>
                    <a:pt x="229431" y="502922"/>
                  </a:lnTo>
                  <a:lnTo>
                    <a:pt x="225518" y="545666"/>
                  </a:lnTo>
                  <a:lnTo>
                    <a:pt x="215841" y="576846"/>
                  </a:lnTo>
                  <a:lnTo>
                    <a:pt x="207870" y="5907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30991" y="1725034"/>
              <a:ext cx="316200" cy="221552"/>
            </a:xfrm>
            <a:custGeom>
              <a:avLst/>
              <a:gdLst/>
              <a:ahLst/>
              <a:cxnLst/>
              <a:rect l="0" t="0" r="0" b="0"/>
              <a:pathLst>
                <a:path w="316200" h="221552">
                  <a:moveTo>
                    <a:pt x="0" y="22386"/>
                  </a:moveTo>
                  <a:lnTo>
                    <a:pt x="13252" y="31221"/>
                  </a:lnTo>
                  <a:lnTo>
                    <a:pt x="22224" y="47886"/>
                  </a:lnTo>
                  <a:lnTo>
                    <a:pt x="30008" y="83258"/>
                  </a:lnTo>
                  <a:lnTo>
                    <a:pt x="32637" y="141043"/>
                  </a:lnTo>
                  <a:lnTo>
                    <a:pt x="26513" y="197384"/>
                  </a:lnTo>
                  <a:lnTo>
                    <a:pt x="21645" y="218507"/>
                  </a:lnTo>
                  <a:lnTo>
                    <a:pt x="19977" y="221551"/>
                  </a:lnTo>
                  <a:lnTo>
                    <a:pt x="18866" y="219882"/>
                  </a:lnTo>
                  <a:lnTo>
                    <a:pt x="17081" y="186213"/>
                  </a:lnTo>
                  <a:lnTo>
                    <a:pt x="28262" y="131063"/>
                  </a:lnTo>
                  <a:lnTo>
                    <a:pt x="48842" y="71843"/>
                  </a:lnTo>
                  <a:lnTo>
                    <a:pt x="70600" y="37977"/>
                  </a:lnTo>
                  <a:lnTo>
                    <a:pt x="92726" y="15603"/>
                  </a:lnTo>
                  <a:lnTo>
                    <a:pt x="108704" y="6119"/>
                  </a:lnTo>
                  <a:lnTo>
                    <a:pt x="137712" y="0"/>
                  </a:lnTo>
                  <a:lnTo>
                    <a:pt x="144508" y="2839"/>
                  </a:lnTo>
                  <a:lnTo>
                    <a:pt x="149039" y="8430"/>
                  </a:lnTo>
                  <a:lnTo>
                    <a:pt x="152059" y="15856"/>
                  </a:lnTo>
                  <a:lnTo>
                    <a:pt x="151299" y="24505"/>
                  </a:lnTo>
                  <a:lnTo>
                    <a:pt x="143058" y="43976"/>
                  </a:lnTo>
                  <a:lnTo>
                    <a:pt x="92988" y="105399"/>
                  </a:lnTo>
                  <a:lnTo>
                    <a:pt x="83549" y="122151"/>
                  </a:lnTo>
                  <a:lnTo>
                    <a:pt x="81204" y="138842"/>
                  </a:lnTo>
                  <a:lnTo>
                    <a:pt x="81873" y="147176"/>
                  </a:lnTo>
                  <a:lnTo>
                    <a:pt x="85092" y="153657"/>
                  </a:lnTo>
                  <a:lnTo>
                    <a:pt x="113420" y="178380"/>
                  </a:lnTo>
                  <a:lnTo>
                    <a:pt x="129613" y="184173"/>
                  </a:lnTo>
                  <a:lnTo>
                    <a:pt x="149138" y="185823"/>
                  </a:lnTo>
                  <a:lnTo>
                    <a:pt x="170143" y="183475"/>
                  </a:lnTo>
                  <a:lnTo>
                    <a:pt x="186874" y="174418"/>
                  </a:lnTo>
                  <a:lnTo>
                    <a:pt x="199550" y="161147"/>
                  </a:lnTo>
                  <a:lnTo>
                    <a:pt x="208266" y="146003"/>
                  </a:lnTo>
                  <a:lnTo>
                    <a:pt x="210290" y="130027"/>
                  </a:lnTo>
                  <a:lnTo>
                    <a:pt x="209535" y="121884"/>
                  </a:lnTo>
                  <a:lnTo>
                    <a:pt x="205334" y="116455"/>
                  </a:lnTo>
                  <a:lnTo>
                    <a:pt x="190804" y="110423"/>
                  </a:lnTo>
                  <a:lnTo>
                    <a:pt x="183601" y="111588"/>
                  </a:lnTo>
                  <a:lnTo>
                    <a:pt x="170667" y="120279"/>
                  </a:lnTo>
                  <a:lnTo>
                    <a:pt x="157406" y="140765"/>
                  </a:lnTo>
                  <a:lnTo>
                    <a:pt x="156712" y="147534"/>
                  </a:lnTo>
                  <a:lnTo>
                    <a:pt x="160873" y="159985"/>
                  </a:lnTo>
                  <a:lnTo>
                    <a:pt x="173817" y="169217"/>
                  </a:lnTo>
                  <a:lnTo>
                    <a:pt x="191898" y="175478"/>
                  </a:lnTo>
                  <a:lnTo>
                    <a:pt x="212260" y="178260"/>
                  </a:lnTo>
                  <a:lnTo>
                    <a:pt x="244517" y="170992"/>
                  </a:lnTo>
                  <a:lnTo>
                    <a:pt x="250845" y="172308"/>
                  </a:lnTo>
                  <a:lnTo>
                    <a:pt x="254139" y="176883"/>
                  </a:lnTo>
                  <a:lnTo>
                    <a:pt x="257199" y="210798"/>
                  </a:lnTo>
                  <a:lnTo>
                    <a:pt x="261149" y="216412"/>
                  </a:lnTo>
                  <a:lnTo>
                    <a:pt x="267480" y="219229"/>
                  </a:lnTo>
                  <a:lnTo>
                    <a:pt x="275399" y="220184"/>
                  </a:lnTo>
                  <a:lnTo>
                    <a:pt x="291594" y="216312"/>
                  </a:lnTo>
                  <a:lnTo>
                    <a:pt x="316199" y="2054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47190" y="1764062"/>
              <a:ext cx="33286" cy="8322"/>
            </a:xfrm>
            <a:custGeom>
              <a:avLst/>
              <a:gdLst/>
              <a:ahLst/>
              <a:cxnLst/>
              <a:rect l="0" t="0" r="0" b="0"/>
              <a:pathLst>
                <a:path w="33286" h="8322">
                  <a:moveTo>
                    <a:pt x="0" y="8321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553066" y="1847273"/>
              <a:ext cx="177189" cy="133138"/>
            </a:xfrm>
            <a:custGeom>
              <a:avLst/>
              <a:gdLst/>
              <a:ahLst/>
              <a:cxnLst/>
              <a:rect l="0" t="0" r="0" b="0"/>
              <a:pathLst>
                <a:path w="177189" h="133138">
                  <a:moveTo>
                    <a:pt x="69014" y="0"/>
                  </a:moveTo>
                  <a:lnTo>
                    <a:pt x="50009" y="7567"/>
                  </a:lnTo>
                  <a:lnTo>
                    <a:pt x="21916" y="31142"/>
                  </a:lnTo>
                  <a:lnTo>
                    <a:pt x="9653" y="51757"/>
                  </a:lnTo>
                  <a:lnTo>
                    <a:pt x="164" y="75432"/>
                  </a:lnTo>
                  <a:lnTo>
                    <a:pt x="0" y="83572"/>
                  </a:lnTo>
                  <a:lnTo>
                    <a:pt x="4749" y="100013"/>
                  </a:lnTo>
                  <a:lnTo>
                    <a:pt x="9528" y="104582"/>
                  </a:lnTo>
                  <a:lnTo>
                    <a:pt x="15488" y="106704"/>
                  </a:lnTo>
                  <a:lnTo>
                    <a:pt x="29508" y="106596"/>
                  </a:lnTo>
                  <a:lnTo>
                    <a:pt x="44984" y="103466"/>
                  </a:lnTo>
                  <a:lnTo>
                    <a:pt x="69290" y="87671"/>
                  </a:lnTo>
                  <a:lnTo>
                    <a:pt x="94785" y="63203"/>
                  </a:lnTo>
                  <a:lnTo>
                    <a:pt x="102966" y="48430"/>
                  </a:lnTo>
                  <a:lnTo>
                    <a:pt x="102743" y="42457"/>
                  </a:lnTo>
                  <a:lnTo>
                    <a:pt x="99822" y="37550"/>
                  </a:lnTo>
                  <a:lnTo>
                    <a:pt x="95100" y="33354"/>
                  </a:lnTo>
                  <a:lnTo>
                    <a:pt x="90103" y="32406"/>
                  </a:lnTo>
                  <a:lnTo>
                    <a:pt x="84922" y="33624"/>
                  </a:lnTo>
                  <a:lnTo>
                    <a:pt x="68797" y="44171"/>
                  </a:lnTo>
                  <a:lnTo>
                    <a:pt x="63322" y="48863"/>
                  </a:lnTo>
                  <a:lnTo>
                    <a:pt x="57238" y="63938"/>
                  </a:lnTo>
                  <a:lnTo>
                    <a:pt x="55617" y="73136"/>
                  </a:lnTo>
                  <a:lnTo>
                    <a:pt x="57309" y="82042"/>
                  </a:lnTo>
                  <a:lnTo>
                    <a:pt x="66585" y="99333"/>
                  </a:lnTo>
                  <a:lnTo>
                    <a:pt x="74791" y="105053"/>
                  </a:lnTo>
                  <a:lnTo>
                    <a:pt x="107504" y="113104"/>
                  </a:lnTo>
                  <a:lnTo>
                    <a:pt x="129883" y="114988"/>
                  </a:lnTo>
                  <a:lnTo>
                    <a:pt x="147226" y="110894"/>
                  </a:lnTo>
                  <a:lnTo>
                    <a:pt x="154440" y="107213"/>
                  </a:lnTo>
                  <a:lnTo>
                    <a:pt x="158325" y="107533"/>
                  </a:lnTo>
                  <a:lnTo>
                    <a:pt x="159990" y="110520"/>
                  </a:lnTo>
                  <a:lnTo>
                    <a:pt x="160175" y="115286"/>
                  </a:lnTo>
                  <a:lnTo>
                    <a:pt x="162148" y="119387"/>
                  </a:lnTo>
                  <a:lnTo>
                    <a:pt x="177188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763538" y="1813989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789658" y="1899832"/>
              <a:ext cx="173586" cy="163789"/>
            </a:xfrm>
            <a:custGeom>
              <a:avLst/>
              <a:gdLst/>
              <a:ahLst/>
              <a:cxnLst/>
              <a:rect l="0" t="0" r="0" b="0"/>
              <a:pathLst>
                <a:path w="173586" h="163789">
                  <a:moveTo>
                    <a:pt x="7165" y="30651"/>
                  </a:moveTo>
                  <a:lnTo>
                    <a:pt x="578" y="60271"/>
                  </a:lnTo>
                  <a:lnTo>
                    <a:pt x="0" y="69814"/>
                  </a:lnTo>
                  <a:lnTo>
                    <a:pt x="2388" y="75251"/>
                  </a:lnTo>
                  <a:lnTo>
                    <a:pt x="6754" y="77951"/>
                  </a:lnTo>
                  <a:lnTo>
                    <a:pt x="12438" y="78826"/>
                  </a:lnTo>
                  <a:lnTo>
                    <a:pt x="17152" y="76637"/>
                  </a:lnTo>
                  <a:lnTo>
                    <a:pt x="38808" y="45679"/>
                  </a:lnTo>
                  <a:lnTo>
                    <a:pt x="50235" y="21852"/>
                  </a:lnTo>
                  <a:lnTo>
                    <a:pt x="54369" y="18313"/>
                  </a:lnTo>
                  <a:lnTo>
                    <a:pt x="58975" y="17803"/>
                  </a:lnTo>
                  <a:lnTo>
                    <a:pt x="71796" y="20318"/>
                  </a:lnTo>
                  <a:lnTo>
                    <a:pt x="112764" y="19467"/>
                  </a:lnTo>
                  <a:lnTo>
                    <a:pt x="129911" y="14586"/>
                  </a:lnTo>
                  <a:lnTo>
                    <a:pt x="143697" y="6252"/>
                  </a:lnTo>
                  <a:lnTo>
                    <a:pt x="144414" y="3291"/>
                  </a:lnTo>
                  <a:lnTo>
                    <a:pt x="141194" y="1316"/>
                  </a:lnTo>
                  <a:lnTo>
                    <a:pt x="135349" y="0"/>
                  </a:lnTo>
                  <a:lnTo>
                    <a:pt x="129603" y="971"/>
                  </a:lnTo>
                  <a:lnTo>
                    <a:pt x="118288" y="6982"/>
                  </a:lnTo>
                  <a:lnTo>
                    <a:pt x="101522" y="20762"/>
                  </a:lnTo>
                  <a:lnTo>
                    <a:pt x="89260" y="40973"/>
                  </a:lnTo>
                  <a:lnTo>
                    <a:pt x="87722" y="56504"/>
                  </a:lnTo>
                  <a:lnTo>
                    <a:pt x="91045" y="71727"/>
                  </a:lnTo>
                  <a:lnTo>
                    <a:pt x="105160" y="92543"/>
                  </a:lnTo>
                  <a:lnTo>
                    <a:pt x="165780" y="155909"/>
                  </a:lnTo>
                  <a:lnTo>
                    <a:pt x="173585" y="1637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204553" y="492784"/>
            <a:ext cx="1722458" cy="3010378"/>
            <a:chOff x="8204553" y="492784"/>
            <a:chExt cx="1722458" cy="3010378"/>
          </a:xfrm>
        </p:grpSpPr>
        <p:sp>
          <p:nvSpPr>
            <p:cNvPr id="52" name="Freeform 51"/>
            <p:cNvSpPr/>
            <p:nvPr/>
          </p:nvSpPr>
          <p:spPr>
            <a:xfrm>
              <a:off x="8853595" y="557510"/>
              <a:ext cx="133138" cy="349485"/>
            </a:xfrm>
            <a:custGeom>
              <a:avLst/>
              <a:gdLst/>
              <a:ahLst/>
              <a:cxnLst/>
              <a:rect l="0" t="0" r="0" b="0"/>
              <a:pathLst>
                <a:path w="133138" h="349485">
                  <a:moveTo>
                    <a:pt x="133137" y="0"/>
                  </a:moveTo>
                  <a:lnTo>
                    <a:pt x="128720" y="56239"/>
                  </a:lnTo>
                  <a:lnTo>
                    <a:pt x="113578" y="115162"/>
                  </a:lnTo>
                  <a:lnTo>
                    <a:pt x="92650" y="177886"/>
                  </a:lnTo>
                  <a:lnTo>
                    <a:pt x="60876" y="239699"/>
                  </a:lnTo>
                  <a:lnTo>
                    <a:pt x="34889" y="295513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861916" y="492784"/>
              <a:ext cx="299559" cy="355964"/>
            </a:xfrm>
            <a:custGeom>
              <a:avLst/>
              <a:gdLst/>
              <a:ahLst/>
              <a:cxnLst/>
              <a:rect l="0" t="0" r="0" b="0"/>
              <a:pathLst>
                <a:path w="299559" h="355964">
                  <a:moveTo>
                    <a:pt x="0" y="23121"/>
                  </a:moveTo>
                  <a:lnTo>
                    <a:pt x="8836" y="14286"/>
                  </a:lnTo>
                  <a:lnTo>
                    <a:pt x="31998" y="4375"/>
                  </a:lnTo>
                  <a:lnTo>
                    <a:pt x="62284" y="0"/>
                  </a:lnTo>
                  <a:lnTo>
                    <a:pt x="99097" y="7538"/>
                  </a:lnTo>
                  <a:lnTo>
                    <a:pt x="134865" y="25900"/>
                  </a:lnTo>
                  <a:lnTo>
                    <a:pt x="160050" y="53325"/>
                  </a:lnTo>
                  <a:lnTo>
                    <a:pt x="168213" y="79075"/>
                  </a:lnTo>
                  <a:lnTo>
                    <a:pt x="170342" y="117363"/>
                  </a:lnTo>
                  <a:lnTo>
                    <a:pt x="161219" y="178051"/>
                  </a:lnTo>
                  <a:lnTo>
                    <a:pt x="158716" y="235555"/>
                  </a:lnTo>
                  <a:lnTo>
                    <a:pt x="160222" y="259918"/>
                  </a:lnTo>
                  <a:lnTo>
                    <a:pt x="172392" y="293502"/>
                  </a:lnTo>
                  <a:lnTo>
                    <a:pt x="185717" y="312485"/>
                  </a:lnTo>
                  <a:lnTo>
                    <a:pt x="200885" y="325237"/>
                  </a:lnTo>
                  <a:lnTo>
                    <a:pt x="242390" y="344109"/>
                  </a:lnTo>
                  <a:lnTo>
                    <a:pt x="299558" y="355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445864" y="1123373"/>
              <a:ext cx="948601" cy="83180"/>
            </a:xfrm>
            <a:custGeom>
              <a:avLst/>
              <a:gdLst/>
              <a:ahLst/>
              <a:cxnLst/>
              <a:rect l="0" t="0" r="0" b="0"/>
              <a:pathLst>
                <a:path w="948601" h="83180">
                  <a:moveTo>
                    <a:pt x="0" y="24932"/>
                  </a:moveTo>
                  <a:lnTo>
                    <a:pt x="50189" y="9294"/>
                  </a:lnTo>
                  <a:lnTo>
                    <a:pt x="107712" y="1811"/>
                  </a:lnTo>
                  <a:lnTo>
                    <a:pt x="167973" y="332"/>
                  </a:lnTo>
                  <a:lnTo>
                    <a:pt x="216806" y="76"/>
                  </a:lnTo>
                  <a:lnTo>
                    <a:pt x="266410" y="0"/>
                  </a:lnTo>
                  <a:lnTo>
                    <a:pt x="317165" y="903"/>
                  </a:lnTo>
                  <a:lnTo>
                    <a:pt x="372781" y="5690"/>
                  </a:lnTo>
                  <a:lnTo>
                    <a:pt x="430249" y="8444"/>
                  </a:lnTo>
                  <a:lnTo>
                    <a:pt x="488266" y="14705"/>
                  </a:lnTo>
                  <a:lnTo>
                    <a:pt x="546444" y="21490"/>
                  </a:lnTo>
                  <a:lnTo>
                    <a:pt x="604672" y="24837"/>
                  </a:lnTo>
                  <a:lnTo>
                    <a:pt x="662913" y="31273"/>
                  </a:lnTo>
                  <a:lnTo>
                    <a:pt x="720233" y="38111"/>
                  </a:lnTo>
                  <a:lnTo>
                    <a:pt x="772762" y="42397"/>
                  </a:lnTo>
                  <a:lnTo>
                    <a:pt x="822535" y="53631"/>
                  </a:lnTo>
                  <a:lnTo>
                    <a:pt x="881236" y="66179"/>
                  </a:lnTo>
                  <a:lnTo>
                    <a:pt x="939672" y="80682"/>
                  </a:lnTo>
                  <a:lnTo>
                    <a:pt x="948600" y="831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605099" y="1339689"/>
              <a:ext cx="140324" cy="255141"/>
            </a:xfrm>
            <a:custGeom>
              <a:avLst/>
              <a:gdLst/>
              <a:ahLst/>
              <a:cxnLst/>
              <a:rect l="0" t="0" r="0" b="0"/>
              <a:pathLst>
                <a:path w="140324" h="255141">
                  <a:moveTo>
                    <a:pt x="32149" y="0"/>
                  </a:moveTo>
                  <a:lnTo>
                    <a:pt x="19788" y="20854"/>
                  </a:lnTo>
                  <a:lnTo>
                    <a:pt x="4611" y="74679"/>
                  </a:lnTo>
                  <a:lnTo>
                    <a:pt x="0" y="133814"/>
                  </a:lnTo>
                  <a:lnTo>
                    <a:pt x="1050" y="175970"/>
                  </a:lnTo>
                  <a:lnTo>
                    <a:pt x="7850" y="200559"/>
                  </a:lnTo>
                  <a:lnTo>
                    <a:pt x="26490" y="230777"/>
                  </a:lnTo>
                  <a:lnTo>
                    <a:pt x="41653" y="243717"/>
                  </a:lnTo>
                  <a:lnTo>
                    <a:pt x="58563" y="251625"/>
                  </a:lnTo>
                  <a:lnTo>
                    <a:pt x="78405" y="255140"/>
                  </a:lnTo>
                  <a:lnTo>
                    <a:pt x="99552" y="249306"/>
                  </a:lnTo>
                  <a:lnTo>
                    <a:pt x="140323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704600" y="1506110"/>
              <a:ext cx="49143" cy="241311"/>
            </a:xfrm>
            <a:custGeom>
              <a:avLst/>
              <a:gdLst/>
              <a:ahLst/>
              <a:cxnLst/>
              <a:rect l="0" t="0" r="0" b="0"/>
              <a:pathLst>
                <a:path w="49143" h="241311">
                  <a:moveTo>
                    <a:pt x="49142" y="0"/>
                  </a:moveTo>
                  <a:lnTo>
                    <a:pt x="21681" y="57697"/>
                  </a:lnTo>
                  <a:lnTo>
                    <a:pt x="5165" y="113865"/>
                  </a:lnTo>
                  <a:lnTo>
                    <a:pt x="0" y="173391"/>
                  </a:lnTo>
                  <a:lnTo>
                    <a:pt x="5871" y="231330"/>
                  </a:lnTo>
                  <a:lnTo>
                    <a:pt x="7537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836954" y="1589320"/>
              <a:ext cx="24963" cy="166422"/>
            </a:xfrm>
            <a:custGeom>
              <a:avLst/>
              <a:gdLst/>
              <a:ahLst/>
              <a:cxnLst/>
              <a:rect l="0" t="0" r="0" b="0"/>
              <a:pathLst>
                <a:path w="24963" h="166422">
                  <a:moveTo>
                    <a:pt x="24962" y="0"/>
                  </a:moveTo>
                  <a:lnTo>
                    <a:pt x="10770" y="55866"/>
                  </a:lnTo>
                  <a:lnTo>
                    <a:pt x="2401" y="108799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36806" y="1664210"/>
              <a:ext cx="6587" cy="133137"/>
            </a:xfrm>
            <a:custGeom>
              <a:avLst/>
              <a:gdLst/>
              <a:ahLst/>
              <a:cxnLst/>
              <a:rect l="0" t="0" r="0" b="0"/>
              <a:pathLst>
                <a:path w="6587" h="133137">
                  <a:moveTo>
                    <a:pt x="0" y="0"/>
                  </a:moveTo>
                  <a:lnTo>
                    <a:pt x="6586" y="29620"/>
                  </a:lnTo>
                  <a:lnTo>
                    <a:pt x="5703" y="91940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836954" y="1508690"/>
              <a:ext cx="224668" cy="113915"/>
            </a:xfrm>
            <a:custGeom>
              <a:avLst/>
              <a:gdLst/>
              <a:ahLst/>
              <a:cxnLst/>
              <a:rect l="0" t="0" r="0" b="0"/>
              <a:pathLst>
                <a:path w="224668" h="113915">
                  <a:moveTo>
                    <a:pt x="0" y="80630"/>
                  </a:moveTo>
                  <a:lnTo>
                    <a:pt x="16041" y="38051"/>
                  </a:lnTo>
                  <a:lnTo>
                    <a:pt x="28394" y="21950"/>
                  </a:lnTo>
                  <a:lnTo>
                    <a:pt x="50942" y="6126"/>
                  </a:lnTo>
                  <a:lnTo>
                    <a:pt x="79607" y="0"/>
                  </a:lnTo>
                  <a:lnTo>
                    <a:pt x="107105" y="2601"/>
                  </a:lnTo>
                  <a:lnTo>
                    <a:pt x="113933" y="6422"/>
                  </a:lnTo>
                  <a:lnTo>
                    <a:pt x="123985" y="18063"/>
                  </a:lnTo>
                  <a:lnTo>
                    <a:pt x="158689" y="74200"/>
                  </a:lnTo>
                  <a:lnTo>
                    <a:pt x="170381" y="87943"/>
                  </a:lnTo>
                  <a:lnTo>
                    <a:pt x="200487" y="104298"/>
                  </a:lnTo>
                  <a:lnTo>
                    <a:pt x="224667" y="1139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141125" y="1512120"/>
              <a:ext cx="220055" cy="301870"/>
            </a:xfrm>
            <a:custGeom>
              <a:avLst/>
              <a:gdLst/>
              <a:ahLst/>
              <a:cxnLst/>
              <a:rect l="0" t="0" r="0" b="0"/>
              <a:pathLst>
                <a:path w="220055" h="301870">
                  <a:moveTo>
                    <a:pt x="36992" y="68879"/>
                  </a:moveTo>
                  <a:lnTo>
                    <a:pt x="22799" y="131370"/>
                  </a:lnTo>
                  <a:lnTo>
                    <a:pt x="11964" y="181726"/>
                  </a:lnTo>
                  <a:lnTo>
                    <a:pt x="921" y="240127"/>
                  </a:lnTo>
                  <a:lnTo>
                    <a:pt x="0" y="246839"/>
                  </a:lnTo>
                  <a:lnTo>
                    <a:pt x="311" y="248540"/>
                  </a:lnTo>
                  <a:lnTo>
                    <a:pt x="1443" y="246901"/>
                  </a:lnTo>
                  <a:lnTo>
                    <a:pt x="5874" y="194675"/>
                  </a:lnTo>
                  <a:lnTo>
                    <a:pt x="17861" y="142220"/>
                  </a:lnTo>
                  <a:lnTo>
                    <a:pt x="31193" y="86037"/>
                  </a:lnTo>
                  <a:lnTo>
                    <a:pt x="51357" y="38984"/>
                  </a:lnTo>
                  <a:lnTo>
                    <a:pt x="72067" y="16053"/>
                  </a:lnTo>
                  <a:lnTo>
                    <a:pt x="95769" y="1965"/>
                  </a:lnTo>
                  <a:lnTo>
                    <a:pt x="112117" y="0"/>
                  </a:lnTo>
                  <a:lnTo>
                    <a:pt x="128628" y="3133"/>
                  </a:lnTo>
                  <a:lnTo>
                    <a:pt x="145211" y="10689"/>
                  </a:lnTo>
                  <a:lnTo>
                    <a:pt x="150743" y="17142"/>
                  </a:lnTo>
                  <a:lnTo>
                    <a:pt x="156890" y="34174"/>
                  </a:lnTo>
                  <a:lnTo>
                    <a:pt x="154691" y="54071"/>
                  </a:lnTo>
                  <a:lnTo>
                    <a:pt x="138212" y="92561"/>
                  </a:lnTo>
                  <a:lnTo>
                    <a:pt x="110627" y="143656"/>
                  </a:lnTo>
                  <a:lnTo>
                    <a:pt x="109166" y="160361"/>
                  </a:lnTo>
                  <a:lnTo>
                    <a:pt x="112523" y="176106"/>
                  </a:lnTo>
                  <a:lnTo>
                    <a:pt x="120179" y="189268"/>
                  </a:lnTo>
                  <a:lnTo>
                    <a:pt x="132211" y="198815"/>
                  </a:lnTo>
                  <a:lnTo>
                    <a:pt x="194150" y="232826"/>
                  </a:lnTo>
                  <a:lnTo>
                    <a:pt x="206384" y="246220"/>
                  </a:lnTo>
                  <a:lnTo>
                    <a:pt x="213978" y="262343"/>
                  </a:lnTo>
                  <a:lnTo>
                    <a:pt x="220054" y="3018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452711" y="832105"/>
              <a:ext cx="157507" cy="1148306"/>
            </a:xfrm>
            <a:custGeom>
              <a:avLst/>
              <a:gdLst/>
              <a:ahLst/>
              <a:cxnLst/>
              <a:rect l="0" t="0" r="0" b="0"/>
              <a:pathLst>
                <a:path w="157507" h="1148306">
                  <a:moveTo>
                    <a:pt x="108174" y="0"/>
                  </a:moveTo>
                  <a:lnTo>
                    <a:pt x="135635" y="56772"/>
                  </a:lnTo>
                  <a:lnTo>
                    <a:pt x="145177" y="90992"/>
                  </a:lnTo>
                  <a:lnTo>
                    <a:pt x="151335" y="153781"/>
                  </a:lnTo>
                  <a:lnTo>
                    <a:pt x="156096" y="209212"/>
                  </a:lnTo>
                  <a:lnTo>
                    <a:pt x="157506" y="269090"/>
                  </a:lnTo>
                  <a:lnTo>
                    <a:pt x="156912" y="311904"/>
                  </a:lnTo>
                  <a:lnTo>
                    <a:pt x="153565" y="355588"/>
                  </a:lnTo>
                  <a:lnTo>
                    <a:pt x="146483" y="417347"/>
                  </a:lnTo>
                  <a:lnTo>
                    <a:pt x="141225" y="461931"/>
                  </a:lnTo>
                  <a:lnTo>
                    <a:pt x="135807" y="507634"/>
                  </a:lnTo>
                  <a:lnTo>
                    <a:pt x="130316" y="549520"/>
                  </a:lnTo>
                  <a:lnTo>
                    <a:pt x="124795" y="594639"/>
                  </a:lnTo>
                  <a:lnTo>
                    <a:pt x="119259" y="640580"/>
                  </a:lnTo>
                  <a:lnTo>
                    <a:pt x="110020" y="703755"/>
                  </a:lnTo>
                  <a:lnTo>
                    <a:pt x="100981" y="747015"/>
                  </a:lnTo>
                  <a:lnTo>
                    <a:pt x="93265" y="790897"/>
                  </a:lnTo>
                  <a:lnTo>
                    <a:pt x="86755" y="834131"/>
                  </a:lnTo>
                  <a:lnTo>
                    <a:pt x="77891" y="894856"/>
                  </a:lnTo>
                  <a:lnTo>
                    <a:pt x="68485" y="952913"/>
                  </a:lnTo>
                  <a:lnTo>
                    <a:pt x="55323" y="1004735"/>
                  </a:lnTo>
                  <a:lnTo>
                    <a:pt x="39658" y="1061664"/>
                  </a:lnTo>
                  <a:lnTo>
                    <a:pt x="19330" y="1118267"/>
                  </a:lnTo>
                  <a:lnTo>
                    <a:pt x="0" y="11483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777232" y="671678"/>
              <a:ext cx="149779" cy="251959"/>
            </a:xfrm>
            <a:custGeom>
              <a:avLst/>
              <a:gdLst/>
              <a:ahLst/>
              <a:cxnLst/>
              <a:rect l="0" t="0" r="0" b="0"/>
              <a:pathLst>
                <a:path w="149779" h="251959">
                  <a:moveTo>
                    <a:pt x="0" y="18969"/>
                  </a:moveTo>
                  <a:lnTo>
                    <a:pt x="14210" y="6607"/>
                  </a:lnTo>
                  <a:lnTo>
                    <a:pt x="27580" y="223"/>
                  </a:lnTo>
                  <a:lnTo>
                    <a:pt x="35029" y="0"/>
                  </a:lnTo>
                  <a:lnTo>
                    <a:pt x="69379" y="12928"/>
                  </a:lnTo>
                  <a:lnTo>
                    <a:pt x="87233" y="23680"/>
                  </a:lnTo>
                  <a:lnTo>
                    <a:pt x="98250" y="37705"/>
                  </a:lnTo>
                  <a:lnTo>
                    <a:pt x="101298" y="53184"/>
                  </a:lnTo>
                  <a:lnTo>
                    <a:pt x="100816" y="61195"/>
                  </a:lnTo>
                  <a:lnTo>
                    <a:pt x="92885" y="77492"/>
                  </a:lnTo>
                  <a:lnTo>
                    <a:pt x="57330" y="117933"/>
                  </a:lnTo>
                  <a:lnTo>
                    <a:pt x="34861" y="138077"/>
                  </a:lnTo>
                  <a:lnTo>
                    <a:pt x="25356" y="153267"/>
                  </a:lnTo>
                  <a:lnTo>
                    <a:pt x="22979" y="169264"/>
                  </a:lnTo>
                  <a:lnTo>
                    <a:pt x="23640" y="177413"/>
                  </a:lnTo>
                  <a:lnTo>
                    <a:pt x="28704" y="184695"/>
                  </a:lnTo>
                  <a:lnTo>
                    <a:pt x="91101" y="226792"/>
                  </a:lnTo>
                  <a:lnTo>
                    <a:pt x="118832" y="241112"/>
                  </a:lnTo>
                  <a:lnTo>
                    <a:pt x="149778" y="2519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87774" y="557510"/>
              <a:ext cx="191375" cy="1472827"/>
            </a:xfrm>
            <a:custGeom>
              <a:avLst/>
              <a:gdLst/>
              <a:ahLst/>
              <a:cxnLst/>
              <a:rect l="0" t="0" r="0" b="0"/>
              <a:pathLst>
                <a:path w="191375" h="1472827">
                  <a:moveTo>
                    <a:pt x="116485" y="0"/>
                  </a:moveTo>
                  <a:lnTo>
                    <a:pt x="89354" y="60848"/>
                  </a:lnTo>
                  <a:lnTo>
                    <a:pt x="73321" y="111975"/>
                  </a:lnTo>
                  <a:lnTo>
                    <a:pt x="59728" y="159226"/>
                  </a:lnTo>
                  <a:lnTo>
                    <a:pt x="43989" y="212777"/>
                  </a:lnTo>
                  <a:lnTo>
                    <a:pt x="32032" y="269633"/>
                  </a:lnTo>
                  <a:lnTo>
                    <a:pt x="22633" y="331886"/>
                  </a:lnTo>
                  <a:lnTo>
                    <a:pt x="16834" y="377721"/>
                  </a:lnTo>
                  <a:lnTo>
                    <a:pt x="12099" y="424904"/>
                  </a:lnTo>
                  <a:lnTo>
                    <a:pt x="9995" y="470529"/>
                  </a:lnTo>
                  <a:lnTo>
                    <a:pt x="6594" y="517928"/>
                  </a:lnTo>
                  <a:lnTo>
                    <a:pt x="2925" y="566730"/>
                  </a:lnTo>
                  <a:lnTo>
                    <a:pt x="1294" y="616157"/>
                  </a:lnTo>
                  <a:lnTo>
                    <a:pt x="570" y="665862"/>
                  </a:lnTo>
                  <a:lnTo>
                    <a:pt x="248" y="716614"/>
                  </a:lnTo>
                  <a:lnTo>
                    <a:pt x="105" y="769989"/>
                  </a:lnTo>
                  <a:lnTo>
                    <a:pt x="41" y="822065"/>
                  </a:lnTo>
                  <a:lnTo>
                    <a:pt x="13" y="872022"/>
                  </a:lnTo>
                  <a:lnTo>
                    <a:pt x="0" y="918880"/>
                  </a:lnTo>
                  <a:lnTo>
                    <a:pt x="4926" y="966826"/>
                  </a:lnTo>
                  <a:lnTo>
                    <a:pt x="12353" y="1014948"/>
                  </a:lnTo>
                  <a:lnTo>
                    <a:pt x="18737" y="1060990"/>
                  </a:lnTo>
                  <a:lnTo>
                    <a:pt x="27529" y="1124078"/>
                  </a:lnTo>
                  <a:lnTo>
                    <a:pt x="40407" y="1183759"/>
                  </a:lnTo>
                  <a:lnTo>
                    <a:pt x="55933" y="1242431"/>
                  </a:lnTo>
                  <a:lnTo>
                    <a:pt x="76662" y="1296387"/>
                  </a:lnTo>
                  <a:lnTo>
                    <a:pt x="100371" y="1347507"/>
                  </a:lnTo>
                  <a:lnTo>
                    <a:pt x="129380" y="1397788"/>
                  </a:lnTo>
                  <a:lnTo>
                    <a:pt x="180015" y="1459748"/>
                  </a:lnTo>
                  <a:lnTo>
                    <a:pt x="191374" y="14728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9284" y="2163473"/>
              <a:ext cx="69497" cy="467719"/>
            </a:xfrm>
            <a:custGeom>
              <a:avLst/>
              <a:gdLst/>
              <a:ahLst/>
              <a:cxnLst/>
              <a:rect l="0" t="0" r="0" b="0"/>
              <a:pathLst>
                <a:path w="69497" h="467719">
                  <a:moveTo>
                    <a:pt x="69496" y="0"/>
                  </a:moveTo>
                  <a:lnTo>
                    <a:pt x="69496" y="51843"/>
                  </a:lnTo>
                  <a:lnTo>
                    <a:pt x="69496" y="101361"/>
                  </a:lnTo>
                  <a:lnTo>
                    <a:pt x="69496" y="164835"/>
                  </a:lnTo>
                  <a:lnTo>
                    <a:pt x="67031" y="221341"/>
                  </a:lnTo>
                  <a:lnTo>
                    <a:pt x="55303" y="280628"/>
                  </a:lnTo>
                  <a:lnTo>
                    <a:pt x="41716" y="342722"/>
                  </a:lnTo>
                  <a:lnTo>
                    <a:pt x="25113" y="403234"/>
                  </a:lnTo>
                  <a:lnTo>
                    <a:pt x="1310" y="464427"/>
                  </a:lnTo>
                  <a:lnTo>
                    <a:pt x="0" y="467718"/>
                  </a:lnTo>
                  <a:lnTo>
                    <a:pt x="2928" y="457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628927" y="2139605"/>
              <a:ext cx="148182" cy="140363"/>
            </a:xfrm>
            <a:custGeom>
              <a:avLst/>
              <a:gdLst/>
              <a:ahLst/>
              <a:cxnLst/>
              <a:rect l="0" t="0" r="0" b="0"/>
              <a:pathLst>
                <a:path w="148182" h="140363">
                  <a:moveTo>
                    <a:pt x="0" y="65473"/>
                  </a:moveTo>
                  <a:lnTo>
                    <a:pt x="59627" y="25170"/>
                  </a:lnTo>
                  <a:lnTo>
                    <a:pt x="102899" y="1935"/>
                  </a:lnTo>
                  <a:lnTo>
                    <a:pt x="112978" y="0"/>
                  </a:lnTo>
                  <a:lnTo>
                    <a:pt x="131574" y="2781"/>
                  </a:lnTo>
                  <a:lnTo>
                    <a:pt x="137643" y="7961"/>
                  </a:lnTo>
                  <a:lnTo>
                    <a:pt x="144385" y="23578"/>
                  </a:lnTo>
                  <a:lnTo>
                    <a:pt x="148181" y="53162"/>
                  </a:lnTo>
                  <a:lnTo>
                    <a:pt x="142983" y="107283"/>
                  </a:lnTo>
                  <a:lnTo>
                    <a:pt x="141458" y="1403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204553" y="2562883"/>
              <a:ext cx="116497" cy="396135"/>
            </a:xfrm>
            <a:custGeom>
              <a:avLst/>
              <a:gdLst/>
              <a:ahLst/>
              <a:cxnLst/>
              <a:rect l="0" t="0" r="0" b="0"/>
              <a:pathLst>
                <a:path w="116497" h="396135">
                  <a:moveTo>
                    <a:pt x="116496" y="0"/>
                  </a:moveTo>
                  <a:lnTo>
                    <a:pt x="97491" y="21779"/>
                  </a:lnTo>
                  <a:lnTo>
                    <a:pt x="77437" y="68679"/>
                  </a:lnTo>
                  <a:lnTo>
                    <a:pt x="68716" y="122459"/>
                  </a:lnTo>
                  <a:lnTo>
                    <a:pt x="66993" y="176673"/>
                  </a:lnTo>
                  <a:lnTo>
                    <a:pt x="66625" y="239704"/>
                  </a:lnTo>
                  <a:lnTo>
                    <a:pt x="64111" y="298981"/>
                  </a:lnTo>
                  <a:lnTo>
                    <a:pt x="54989" y="343823"/>
                  </a:lnTo>
                  <a:lnTo>
                    <a:pt x="38175" y="372770"/>
                  </a:lnTo>
                  <a:lnTo>
                    <a:pt x="20043" y="394496"/>
                  </a:lnTo>
                  <a:lnTo>
                    <a:pt x="15212" y="396134"/>
                  </a:lnTo>
                  <a:lnTo>
                    <a:pt x="11066" y="394452"/>
                  </a:lnTo>
                  <a:lnTo>
                    <a:pt x="7378" y="390558"/>
                  </a:lnTo>
                  <a:lnTo>
                    <a:pt x="3279" y="381299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229517" y="2709401"/>
              <a:ext cx="149780" cy="11583"/>
            </a:xfrm>
            <a:custGeom>
              <a:avLst/>
              <a:gdLst/>
              <a:ahLst/>
              <a:cxnLst/>
              <a:rect l="0" t="0" r="0" b="0"/>
              <a:pathLst>
                <a:path w="149780" h="11583">
                  <a:moveTo>
                    <a:pt x="0" y="11582"/>
                  </a:moveTo>
                  <a:lnTo>
                    <a:pt x="43580" y="0"/>
                  </a:lnTo>
                  <a:lnTo>
                    <a:pt x="100037" y="2582"/>
                  </a:lnTo>
                  <a:lnTo>
                    <a:pt x="149779" y="115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367020" y="2779230"/>
              <a:ext cx="220303" cy="191385"/>
            </a:xfrm>
            <a:custGeom>
              <a:avLst/>
              <a:gdLst/>
              <a:ahLst/>
              <a:cxnLst/>
              <a:rect l="0" t="0" r="0" b="0"/>
              <a:pathLst>
                <a:path w="220303" h="191385">
                  <a:moveTo>
                    <a:pt x="20597" y="0"/>
                  </a:moveTo>
                  <a:lnTo>
                    <a:pt x="14010" y="29620"/>
                  </a:lnTo>
                  <a:lnTo>
                    <a:pt x="5861" y="74407"/>
                  </a:lnTo>
                  <a:lnTo>
                    <a:pt x="0" y="94162"/>
                  </a:lnTo>
                  <a:lnTo>
                    <a:pt x="15159" y="59406"/>
                  </a:lnTo>
                  <a:lnTo>
                    <a:pt x="35035" y="36287"/>
                  </a:lnTo>
                  <a:lnTo>
                    <a:pt x="41316" y="33437"/>
                  </a:lnTo>
                  <a:lnTo>
                    <a:pt x="99885" y="33176"/>
                  </a:lnTo>
                  <a:lnTo>
                    <a:pt x="122713" y="33236"/>
                  </a:lnTo>
                  <a:lnTo>
                    <a:pt x="126581" y="34177"/>
                  </a:lnTo>
                  <a:lnTo>
                    <a:pt x="125462" y="35728"/>
                  </a:lnTo>
                  <a:lnTo>
                    <a:pt x="101510" y="49279"/>
                  </a:lnTo>
                  <a:lnTo>
                    <a:pt x="82581" y="68842"/>
                  </a:lnTo>
                  <a:lnTo>
                    <a:pt x="79486" y="77330"/>
                  </a:lnTo>
                  <a:lnTo>
                    <a:pt x="78513" y="96623"/>
                  </a:lnTo>
                  <a:lnTo>
                    <a:pt x="82322" y="103247"/>
                  </a:lnTo>
                  <a:lnTo>
                    <a:pt x="88559" y="107663"/>
                  </a:lnTo>
                  <a:lnTo>
                    <a:pt x="115007" y="113878"/>
                  </a:lnTo>
                  <a:lnTo>
                    <a:pt x="135597" y="113483"/>
                  </a:lnTo>
                  <a:lnTo>
                    <a:pt x="161509" y="106562"/>
                  </a:lnTo>
                  <a:lnTo>
                    <a:pt x="161690" y="108024"/>
                  </a:lnTo>
                  <a:lnTo>
                    <a:pt x="159039" y="110847"/>
                  </a:lnTo>
                  <a:lnTo>
                    <a:pt x="155306" y="132491"/>
                  </a:lnTo>
                  <a:lnTo>
                    <a:pt x="159363" y="149492"/>
                  </a:lnTo>
                  <a:lnTo>
                    <a:pt x="163034" y="157909"/>
                  </a:lnTo>
                  <a:lnTo>
                    <a:pt x="176974" y="172192"/>
                  </a:lnTo>
                  <a:lnTo>
                    <a:pt x="193648" y="182854"/>
                  </a:lnTo>
                  <a:lnTo>
                    <a:pt x="220302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09659" y="2787551"/>
              <a:ext cx="233215" cy="228667"/>
            </a:xfrm>
            <a:custGeom>
              <a:avLst/>
              <a:gdLst/>
              <a:ahLst/>
              <a:cxnLst/>
              <a:rect l="0" t="0" r="0" b="0"/>
              <a:pathLst>
                <a:path w="233215" h="228667">
                  <a:moveTo>
                    <a:pt x="60579" y="0"/>
                  </a:moveTo>
                  <a:lnTo>
                    <a:pt x="30136" y="1849"/>
                  </a:lnTo>
                  <a:lnTo>
                    <a:pt x="15922" y="8835"/>
                  </a:lnTo>
                  <a:lnTo>
                    <a:pt x="5905" y="20569"/>
                  </a:lnTo>
                  <a:lnTo>
                    <a:pt x="1940" y="27581"/>
                  </a:lnTo>
                  <a:lnTo>
                    <a:pt x="0" y="42769"/>
                  </a:lnTo>
                  <a:lnTo>
                    <a:pt x="777" y="50702"/>
                  </a:lnTo>
                  <a:lnTo>
                    <a:pt x="9037" y="64448"/>
                  </a:lnTo>
                  <a:lnTo>
                    <a:pt x="70068" y="118415"/>
                  </a:lnTo>
                  <a:lnTo>
                    <a:pt x="82054" y="129984"/>
                  </a:lnTo>
                  <a:lnTo>
                    <a:pt x="83217" y="136582"/>
                  </a:lnTo>
                  <a:lnTo>
                    <a:pt x="81218" y="143755"/>
                  </a:lnTo>
                  <a:lnTo>
                    <a:pt x="77112" y="151311"/>
                  </a:lnTo>
                  <a:lnTo>
                    <a:pt x="70676" y="156347"/>
                  </a:lnTo>
                  <a:lnTo>
                    <a:pt x="53664" y="161944"/>
                  </a:lnTo>
                  <a:lnTo>
                    <a:pt x="47648" y="159738"/>
                  </a:lnTo>
                  <a:lnTo>
                    <a:pt x="43637" y="154569"/>
                  </a:lnTo>
                  <a:lnTo>
                    <a:pt x="40963" y="147425"/>
                  </a:lnTo>
                  <a:lnTo>
                    <a:pt x="41954" y="139889"/>
                  </a:lnTo>
                  <a:lnTo>
                    <a:pt x="55677" y="116954"/>
                  </a:lnTo>
                  <a:lnTo>
                    <a:pt x="79813" y="92170"/>
                  </a:lnTo>
                  <a:lnTo>
                    <a:pt x="87270" y="86410"/>
                  </a:lnTo>
                  <a:lnTo>
                    <a:pt x="105417" y="80010"/>
                  </a:lnTo>
                  <a:lnTo>
                    <a:pt x="115434" y="78303"/>
                  </a:lnTo>
                  <a:lnTo>
                    <a:pt x="123037" y="80863"/>
                  </a:lnTo>
                  <a:lnTo>
                    <a:pt x="129030" y="86269"/>
                  </a:lnTo>
                  <a:lnTo>
                    <a:pt x="145291" y="117099"/>
                  </a:lnTo>
                  <a:lnTo>
                    <a:pt x="146614" y="133405"/>
                  </a:lnTo>
                  <a:lnTo>
                    <a:pt x="134986" y="196259"/>
                  </a:lnTo>
                  <a:lnTo>
                    <a:pt x="128781" y="213891"/>
                  </a:lnTo>
                  <a:lnTo>
                    <a:pt x="119861" y="227891"/>
                  </a:lnTo>
                  <a:lnTo>
                    <a:pt x="117667" y="228666"/>
                  </a:lnTo>
                  <a:lnTo>
                    <a:pt x="117129" y="225485"/>
                  </a:lnTo>
                  <a:lnTo>
                    <a:pt x="130308" y="174303"/>
                  </a:lnTo>
                  <a:lnTo>
                    <a:pt x="164863" y="113498"/>
                  </a:lnTo>
                  <a:lnTo>
                    <a:pt x="186707" y="87254"/>
                  </a:lnTo>
                  <a:lnTo>
                    <a:pt x="194591" y="80359"/>
                  </a:lnTo>
                  <a:lnTo>
                    <a:pt x="203544" y="76687"/>
                  </a:lnTo>
                  <a:lnTo>
                    <a:pt x="223355" y="75072"/>
                  </a:lnTo>
                  <a:lnTo>
                    <a:pt x="229192" y="78709"/>
                  </a:lnTo>
                  <a:lnTo>
                    <a:pt x="232160" y="84833"/>
                  </a:lnTo>
                  <a:lnTo>
                    <a:pt x="233214" y="92613"/>
                  </a:lnTo>
                  <a:lnTo>
                    <a:pt x="229453" y="108654"/>
                  </a:lnTo>
                  <a:lnTo>
                    <a:pt x="216940" y="130814"/>
                  </a:lnTo>
                  <a:lnTo>
                    <a:pt x="208918" y="141694"/>
                  </a:lnTo>
                  <a:lnTo>
                    <a:pt x="210357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074669" y="2895725"/>
              <a:ext cx="95127" cy="66569"/>
            </a:xfrm>
            <a:custGeom>
              <a:avLst/>
              <a:gdLst/>
              <a:ahLst/>
              <a:cxnLst/>
              <a:rect l="0" t="0" r="0" b="0"/>
              <a:pathLst>
                <a:path w="95127" h="66569">
                  <a:moveTo>
                    <a:pt x="28558" y="0"/>
                  </a:moveTo>
                  <a:lnTo>
                    <a:pt x="14347" y="19005"/>
                  </a:lnTo>
                  <a:lnTo>
                    <a:pt x="977" y="30328"/>
                  </a:lnTo>
                  <a:lnTo>
                    <a:pt x="0" y="34087"/>
                  </a:lnTo>
                  <a:lnTo>
                    <a:pt x="3047" y="36593"/>
                  </a:lnTo>
                  <a:lnTo>
                    <a:pt x="62145" y="55603"/>
                  </a:lnTo>
                  <a:lnTo>
                    <a:pt x="95126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180708" y="2845799"/>
              <a:ext cx="247041" cy="199706"/>
            </a:xfrm>
            <a:custGeom>
              <a:avLst/>
              <a:gdLst/>
              <a:ahLst/>
              <a:cxnLst/>
              <a:rect l="0" t="0" r="0" b="0"/>
              <a:pathLst>
                <a:path w="247041" h="199706">
                  <a:moveTo>
                    <a:pt x="63977" y="0"/>
                  </a:moveTo>
                  <a:lnTo>
                    <a:pt x="30236" y="11517"/>
                  </a:lnTo>
                  <a:lnTo>
                    <a:pt x="22067" y="15999"/>
                  </a:lnTo>
                  <a:lnTo>
                    <a:pt x="10525" y="28375"/>
                  </a:lnTo>
                  <a:lnTo>
                    <a:pt x="3238" y="44046"/>
                  </a:lnTo>
                  <a:lnTo>
                    <a:pt x="0" y="63338"/>
                  </a:lnTo>
                  <a:lnTo>
                    <a:pt x="3491" y="79309"/>
                  </a:lnTo>
                  <a:lnTo>
                    <a:pt x="7010" y="86157"/>
                  </a:lnTo>
                  <a:lnTo>
                    <a:pt x="20784" y="96231"/>
                  </a:lnTo>
                  <a:lnTo>
                    <a:pt x="40157" y="102866"/>
                  </a:lnTo>
                  <a:lnTo>
                    <a:pt x="75205" y="105676"/>
                  </a:lnTo>
                  <a:lnTo>
                    <a:pt x="130994" y="93842"/>
                  </a:lnTo>
                  <a:lnTo>
                    <a:pt x="170321" y="80653"/>
                  </a:lnTo>
                  <a:lnTo>
                    <a:pt x="179252" y="75958"/>
                  </a:lnTo>
                  <a:lnTo>
                    <a:pt x="182432" y="70979"/>
                  </a:lnTo>
                  <a:lnTo>
                    <a:pt x="181779" y="65810"/>
                  </a:lnTo>
                  <a:lnTo>
                    <a:pt x="178569" y="60515"/>
                  </a:lnTo>
                  <a:lnTo>
                    <a:pt x="172731" y="57910"/>
                  </a:lnTo>
                  <a:lnTo>
                    <a:pt x="156383" y="57481"/>
                  </a:lnTo>
                  <a:lnTo>
                    <a:pt x="130804" y="66854"/>
                  </a:lnTo>
                  <a:lnTo>
                    <a:pt x="110076" y="81343"/>
                  </a:lnTo>
                  <a:lnTo>
                    <a:pt x="107654" y="87513"/>
                  </a:lnTo>
                  <a:lnTo>
                    <a:pt x="107888" y="94399"/>
                  </a:lnTo>
                  <a:lnTo>
                    <a:pt x="113079" y="108523"/>
                  </a:lnTo>
                  <a:lnTo>
                    <a:pt x="145550" y="147199"/>
                  </a:lnTo>
                  <a:lnTo>
                    <a:pt x="201387" y="180732"/>
                  </a:lnTo>
                  <a:lnTo>
                    <a:pt x="24704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419802" y="3112212"/>
              <a:ext cx="134237" cy="172998"/>
            </a:xfrm>
            <a:custGeom>
              <a:avLst/>
              <a:gdLst/>
              <a:ahLst/>
              <a:cxnLst/>
              <a:rect l="0" t="0" r="0" b="0"/>
              <a:pathLst>
                <a:path w="134237" h="172998">
                  <a:moveTo>
                    <a:pt x="100952" y="33144"/>
                  </a:moveTo>
                  <a:lnTo>
                    <a:pt x="100952" y="15475"/>
                  </a:lnTo>
                  <a:lnTo>
                    <a:pt x="98177" y="9345"/>
                  </a:lnTo>
                  <a:lnTo>
                    <a:pt x="87699" y="69"/>
                  </a:lnTo>
                  <a:lnTo>
                    <a:pt x="81022" y="0"/>
                  </a:lnTo>
                  <a:lnTo>
                    <a:pt x="66206" y="7318"/>
                  </a:lnTo>
                  <a:lnTo>
                    <a:pt x="29195" y="38859"/>
                  </a:lnTo>
                  <a:lnTo>
                    <a:pt x="7642" y="73276"/>
                  </a:lnTo>
                  <a:lnTo>
                    <a:pt x="0" y="90737"/>
                  </a:lnTo>
                  <a:lnTo>
                    <a:pt x="1291" y="96502"/>
                  </a:lnTo>
                  <a:lnTo>
                    <a:pt x="5850" y="100346"/>
                  </a:lnTo>
                  <a:lnTo>
                    <a:pt x="12587" y="102909"/>
                  </a:lnTo>
                  <a:lnTo>
                    <a:pt x="39739" y="102098"/>
                  </a:lnTo>
                  <a:lnTo>
                    <a:pt x="81122" y="92616"/>
                  </a:lnTo>
                  <a:lnTo>
                    <a:pt x="99535" y="83923"/>
                  </a:lnTo>
                  <a:lnTo>
                    <a:pt x="104630" y="83639"/>
                  </a:lnTo>
                  <a:lnTo>
                    <a:pt x="107102" y="86223"/>
                  </a:lnTo>
                  <a:lnTo>
                    <a:pt x="107826" y="90719"/>
                  </a:lnTo>
                  <a:lnTo>
                    <a:pt x="96844" y="149316"/>
                  </a:lnTo>
                  <a:lnTo>
                    <a:pt x="98509" y="166138"/>
                  </a:lnTo>
                  <a:lnTo>
                    <a:pt x="102097" y="170808"/>
                  </a:lnTo>
                  <a:lnTo>
                    <a:pt x="107263" y="172997"/>
                  </a:lnTo>
                  <a:lnTo>
                    <a:pt x="118550" y="172964"/>
                  </a:lnTo>
                  <a:lnTo>
                    <a:pt x="134236" y="1662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647609" y="3070467"/>
              <a:ext cx="122777" cy="255855"/>
            </a:xfrm>
            <a:custGeom>
              <a:avLst/>
              <a:gdLst/>
              <a:ahLst/>
              <a:cxnLst/>
              <a:rect l="0" t="0" r="0" b="0"/>
              <a:pathLst>
                <a:path w="122777" h="255855">
                  <a:moveTo>
                    <a:pt x="56208" y="0"/>
                  </a:moveTo>
                  <a:lnTo>
                    <a:pt x="41090" y="54941"/>
                  </a:lnTo>
                  <a:lnTo>
                    <a:pt x="21263" y="110877"/>
                  </a:lnTo>
                  <a:lnTo>
                    <a:pt x="3606" y="173092"/>
                  </a:lnTo>
                  <a:lnTo>
                    <a:pt x="0" y="224856"/>
                  </a:lnTo>
                  <a:lnTo>
                    <a:pt x="2873" y="246016"/>
                  </a:lnTo>
                  <a:lnTo>
                    <a:pt x="6783" y="251844"/>
                  </a:lnTo>
                  <a:lnTo>
                    <a:pt x="12163" y="254805"/>
                  </a:lnTo>
                  <a:lnTo>
                    <a:pt x="18523" y="255854"/>
                  </a:lnTo>
                  <a:lnTo>
                    <a:pt x="32987" y="249623"/>
                  </a:lnTo>
                  <a:lnTo>
                    <a:pt x="64873" y="223023"/>
                  </a:lnTo>
                  <a:lnTo>
                    <a:pt x="110067" y="160268"/>
                  </a:lnTo>
                  <a:lnTo>
                    <a:pt x="122776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737101" y="3145356"/>
              <a:ext cx="66569" cy="216348"/>
            </a:xfrm>
            <a:custGeom>
              <a:avLst/>
              <a:gdLst/>
              <a:ahLst/>
              <a:cxnLst/>
              <a:rect l="0" t="0" r="0" b="0"/>
              <a:pathLst>
                <a:path w="66569" h="216348">
                  <a:moveTo>
                    <a:pt x="66568" y="0"/>
                  </a:moveTo>
                  <a:lnTo>
                    <a:pt x="47009" y="58681"/>
                  </a:lnTo>
                  <a:lnTo>
                    <a:pt x="37662" y="119794"/>
                  </a:lnTo>
                  <a:lnTo>
                    <a:pt x="18423" y="182769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670532" y="3245209"/>
              <a:ext cx="341165" cy="224669"/>
            </a:xfrm>
            <a:custGeom>
              <a:avLst/>
              <a:gdLst/>
              <a:ahLst/>
              <a:cxnLst/>
              <a:rect l="0" t="0" r="0" b="0"/>
              <a:pathLst>
                <a:path w="341165" h="224669">
                  <a:moveTo>
                    <a:pt x="0" y="0"/>
                  </a:moveTo>
                  <a:lnTo>
                    <a:pt x="50745" y="18746"/>
                  </a:lnTo>
                  <a:lnTo>
                    <a:pt x="102412" y="29454"/>
                  </a:lnTo>
                  <a:lnTo>
                    <a:pt x="126261" y="31581"/>
                  </a:lnTo>
                  <a:lnTo>
                    <a:pt x="146724" y="27596"/>
                  </a:lnTo>
                  <a:lnTo>
                    <a:pt x="156063" y="23945"/>
                  </a:lnTo>
                  <a:lnTo>
                    <a:pt x="160441" y="19661"/>
                  </a:lnTo>
                  <a:lnTo>
                    <a:pt x="161510" y="14956"/>
                  </a:lnTo>
                  <a:lnTo>
                    <a:pt x="160373" y="9971"/>
                  </a:lnTo>
                  <a:lnTo>
                    <a:pt x="155918" y="7572"/>
                  </a:lnTo>
                  <a:lnTo>
                    <a:pt x="141105" y="7372"/>
                  </a:lnTo>
                  <a:lnTo>
                    <a:pt x="127124" y="15295"/>
                  </a:lnTo>
                  <a:lnTo>
                    <a:pt x="120807" y="21291"/>
                  </a:lnTo>
                  <a:lnTo>
                    <a:pt x="117521" y="28987"/>
                  </a:lnTo>
                  <a:lnTo>
                    <a:pt x="116335" y="47400"/>
                  </a:lnTo>
                  <a:lnTo>
                    <a:pt x="119162" y="55638"/>
                  </a:lnTo>
                  <a:lnTo>
                    <a:pt x="129700" y="69724"/>
                  </a:lnTo>
                  <a:lnTo>
                    <a:pt x="146094" y="79681"/>
                  </a:lnTo>
                  <a:lnTo>
                    <a:pt x="205968" y="99543"/>
                  </a:lnTo>
                  <a:lnTo>
                    <a:pt x="214975" y="102420"/>
                  </a:lnTo>
                  <a:lnTo>
                    <a:pt x="220056" y="108960"/>
                  </a:lnTo>
                  <a:lnTo>
                    <a:pt x="223234" y="128555"/>
                  </a:lnTo>
                  <a:lnTo>
                    <a:pt x="219101" y="147742"/>
                  </a:lnTo>
                  <a:lnTo>
                    <a:pt x="215409" y="156742"/>
                  </a:lnTo>
                  <a:lnTo>
                    <a:pt x="215722" y="161818"/>
                  </a:lnTo>
                  <a:lnTo>
                    <a:pt x="218704" y="164277"/>
                  </a:lnTo>
                  <a:lnTo>
                    <a:pt x="223466" y="164991"/>
                  </a:lnTo>
                  <a:lnTo>
                    <a:pt x="283194" y="154437"/>
                  </a:lnTo>
                  <a:lnTo>
                    <a:pt x="291423" y="155658"/>
                  </a:lnTo>
                  <a:lnTo>
                    <a:pt x="298757" y="160170"/>
                  </a:lnTo>
                  <a:lnTo>
                    <a:pt x="311838" y="175046"/>
                  </a:lnTo>
                  <a:lnTo>
                    <a:pt x="318884" y="193984"/>
                  </a:lnTo>
                  <a:lnTo>
                    <a:pt x="320763" y="204212"/>
                  </a:lnTo>
                  <a:lnTo>
                    <a:pt x="323866" y="211031"/>
                  </a:lnTo>
                  <a:lnTo>
                    <a:pt x="327782" y="215577"/>
                  </a:lnTo>
                  <a:lnTo>
                    <a:pt x="341164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036658" y="3353383"/>
              <a:ext cx="108175" cy="149779"/>
            </a:xfrm>
            <a:custGeom>
              <a:avLst/>
              <a:gdLst/>
              <a:ahLst/>
              <a:cxnLst/>
              <a:rect l="0" t="0" r="0" b="0"/>
              <a:pathLst>
                <a:path w="108175" h="149779">
                  <a:moveTo>
                    <a:pt x="0" y="0"/>
                  </a:moveTo>
                  <a:lnTo>
                    <a:pt x="925" y="56772"/>
                  </a:lnTo>
                  <a:lnTo>
                    <a:pt x="7568" y="87293"/>
                  </a:lnTo>
                  <a:lnTo>
                    <a:pt x="16000" y="102283"/>
                  </a:lnTo>
                  <a:lnTo>
                    <a:pt x="22686" y="106095"/>
                  </a:lnTo>
                  <a:lnTo>
                    <a:pt x="39977" y="107866"/>
                  </a:lnTo>
                  <a:lnTo>
                    <a:pt x="55058" y="103106"/>
                  </a:lnTo>
                  <a:lnTo>
                    <a:pt x="61669" y="99248"/>
                  </a:lnTo>
                  <a:lnTo>
                    <a:pt x="65152" y="101298"/>
                  </a:lnTo>
                  <a:lnTo>
                    <a:pt x="66548" y="107288"/>
                  </a:lnTo>
                  <a:lnTo>
                    <a:pt x="69028" y="132874"/>
                  </a:lnTo>
                  <a:lnTo>
                    <a:pt x="70982" y="141283"/>
                  </a:lnTo>
                  <a:lnTo>
                    <a:pt x="75983" y="145963"/>
                  </a:lnTo>
                  <a:lnTo>
                    <a:pt x="83015" y="148160"/>
                  </a:lnTo>
                  <a:lnTo>
                    <a:pt x="108174" y="1497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51739" y="3386667"/>
              <a:ext cx="101268" cy="90652"/>
            </a:xfrm>
            <a:custGeom>
              <a:avLst/>
              <a:gdLst/>
              <a:ahLst/>
              <a:cxnLst/>
              <a:rect l="0" t="0" r="0" b="0"/>
              <a:pathLst>
                <a:path w="101268" h="90652">
                  <a:moveTo>
                    <a:pt x="51340" y="0"/>
                  </a:moveTo>
                  <a:lnTo>
                    <a:pt x="26617" y="7567"/>
                  </a:lnTo>
                  <a:lnTo>
                    <a:pt x="13848" y="15999"/>
                  </a:lnTo>
                  <a:lnTo>
                    <a:pt x="4474" y="28375"/>
                  </a:lnTo>
                  <a:lnTo>
                    <a:pt x="681" y="35559"/>
                  </a:lnTo>
                  <a:lnTo>
                    <a:pt x="0" y="42197"/>
                  </a:lnTo>
                  <a:lnTo>
                    <a:pt x="4176" y="54504"/>
                  </a:lnTo>
                  <a:lnTo>
                    <a:pt x="9727" y="58525"/>
                  </a:lnTo>
                  <a:lnTo>
                    <a:pt x="25757" y="62993"/>
                  </a:lnTo>
                  <a:lnTo>
                    <a:pt x="51157" y="61092"/>
                  </a:lnTo>
                  <a:lnTo>
                    <a:pt x="54916" y="62917"/>
                  </a:lnTo>
                  <a:lnTo>
                    <a:pt x="55573" y="66908"/>
                  </a:lnTo>
                  <a:lnTo>
                    <a:pt x="54163" y="72342"/>
                  </a:lnTo>
                  <a:lnTo>
                    <a:pt x="55996" y="77814"/>
                  </a:lnTo>
                  <a:lnTo>
                    <a:pt x="65429" y="88825"/>
                  </a:lnTo>
                  <a:lnTo>
                    <a:pt x="71827" y="90651"/>
                  </a:lnTo>
                  <a:lnTo>
                    <a:pt x="101267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274241" y="3236888"/>
              <a:ext cx="108050" cy="261566"/>
            </a:xfrm>
            <a:custGeom>
              <a:avLst/>
              <a:gdLst/>
              <a:ahLst/>
              <a:cxnLst/>
              <a:rect l="0" t="0" r="0" b="0"/>
              <a:pathLst>
                <a:path w="108050" h="261566">
                  <a:moveTo>
                    <a:pt x="78618" y="0"/>
                  </a:moveTo>
                  <a:lnTo>
                    <a:pt x="74200" y="55161"/>
                  </a:lnTo>
                  <a:lnTo>
                    <a:pt x="64225" y="115723"/>
                  </a:lnTo>
                  <a:lnTo>
                    <a:pt x="53121" y="173944"/>
                  </a:lnTo>
                  <a:lnTo>
                    <a:pt x="42454" y="212286"/>
                  </a:lnTo>
                  <a:lnTo>
                    <a:pt x="37867" y="218262"/>
                  </a:lnTo>
                  <a:lnTo>
                    <a:pt x="32034" y="221322"/>
                  </a:lnTo>
                  <a:lnTo>
                    <a:pt x="25372" y="222438"/>
                  </a:lnTo>
                  <a:lnTo>
                    <a:pt x="20006" y="219483"/>
                  </a:lnTo>
                  <a:lnTo>
                    <a:pt x="11579" y="206338"/>
                  </a:lnTo>
                  <a:lnTo>
                    <a:pt x="0" y="150787"/>
                  </a:lnTo>
                  <a:lnTo>
                    <a:pt x="318" y="143055"/>
                  </a:lnTo>
                  <a:lnTo>
                    <a:pt x="5603" y="129532"/>
                  </a:lnTo>
                  <a:lnTo>
                    <a:pt x="16581" y="119823"/>
                  </a:lnTo>
                  <a:lnTo>
                    <a:pt x="31630" y="113351"/>
                  </a:lnTo>
                  <a:lnTo>
                    <a:pt x="50646" y="110475"/>
                  </a:lnTo>
                  <a:lnTo>
                    <a:pt x="68959" y="114127"/>
                  </a:lnTo>
                  <a:lnTo>
                    <a:pt x="85419" y="122839"/>
                  </a:lnTo>
                  <a:lnTo>
                    <a:pt x="98899" y="135956"/>
                  </a:lnTo>
                  <a:lnTo>
                    <a:pt x="106123" y="153497"/>
                  </a:lnTo>
                  <a:lnTo>
                    <a:pt x="108049" y="163353"/>
                  </a:lnTo>
                  <a:lnTo>
                    <a:pt x="105258" y="184165"/>
                  </a:lnTo>
                  <a:lnTo>
                    <a:pt x="87085" y="247263"/>
                  </a:lnTo>
                  <a:lnTo>
                    <a:pt x="84263" y="256373"/>
                  </a:lnTo>
                  <a:lnTo>
                    <a:pt x="84230" y="260598"/>
                  </a:lnTo>
                  <a:lnTo>
                    <a:pt x="86057" y="261565"/>
                  </a:lnTo>
                  <a:lnTo>
                    <a:pt x="92094" y="258634"/>
                  </a:lnTo>
                  <a:lnTo>
                    <a:pt x="103580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428614" y="3303456"/>
              <a:ext cx="232124" cy="191385"/>
            </a:xfrm>
            <a:custGeom>
              <a:avLst/>
              <a:gdLst/>
              <a:ahLst/>
              <a:cxnLst/>
              <a:rect l="0" t="0" r="0" b="0"/>
              <a:pathLst>
                <a:path w="232124" h="191385">
                  <a:moveTo>
                    <a:pt x="24097" y="0"/>
                  </a:moveTo>
                  <a:lnTo>
                    <a:pt x="26562" y="33741"/>
                  </a:lnTo>
                  <a:lnTo>
                    <a:pt x="43657" y="91558"/>
                  </a:lnTo>
                  <a:lnTo>
                    <a:pt x="42684" y="98946"/>
                  </a:lnTo>
                  <a:lnTo>
                    <a:pt x="34207" y="112086"/>
                  </a:lnTo>
                  <a:lnTo>
                    <a:pt x="1821" y="151279"/>
                  </a:lnTo>
                  <a:lnTo>
                    <a:pt x="0" y="158176"/>
                  </a:lnTo>
                  <a:lnTo>
                    <a:pt x="637" y="164622"/>
                  </a:lnTo>
                  <a:lnTo>
                    <a:pt x="2910" y="170770"/>
                  </a:lnTo>
                  <a:lnTo>
                    <a:pt x="12831" y="180065"/>
                  </a:lnTo>
                  <a:lnTo>
                    <a:pt x="19360" y="183838"/>
                  </a:lnTo>
                  <a:lnTo>
                    <a:pt x="34011" y="185565"/>
                  </a:lnTo>
                  <a:lnTo>
                    <a:pt x="41801" y="184731"/>
                  </a:lnTo>
                  <a:lnTo>
                    <a:pt x="57853" y="176408"/>
                  </a:lnTo>
                  <a:lnTo>
                    <a:pt x="72384" y="163463"/>
                  </a:lnTo>
                  <a:lnTo>
                    <a:pt x="81924" y="148464"/>
                  </a:lnTo>
                  <a:lnTo>
                    <a:pt x="88076" y="120009"/>
                  </a:lnTo>
                  <a:lnTo>
                    <a:pt x="85481" y="92573"/>
                  </a:lnTo>
                  <a:lnTo>
                    <a:pt x="78807" y="77818"/>
                  </a:lnTo>
                  <a:lnTo>
                    <a:pt x="74439" y="71295"/>
                  </a:lnTo>
                  <a:lnTo>
                    <a:pt x="72451" y="69719"/>
                  </a:lnTo>
                  <a:lnTo>
                    <a:pt x="72050" y="71443"/>
                  </a:lnTo>
                  <a:lnTo>
                    <a:pt x="72708" y="75365"/>
                  </a:lnTo>
                  <a:lnTo>
                    <a:pt x="83301" y="84655"/>
                  </a:lnTo>
                  <a:lnTo>
                    <a:pt x="101260" y="94023"/>
                  </a:lnTo>
                  <a:lnTo>
                    <a:pt x="159394" y="114962"/>
                  </a:lnTo>
                  <a:lnTo>
                    <a:pt x="188692" y="126314"/>
                  </a:lnTo>
                  <a:lnTo>
                    <a:pt x="201418" y="137501"/>
                  </a:lnTo>
                  <a:lnTo>
                    <a:pt x="232123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744472" y="2279967"/>
            <a:ext cx="2512957" cy="891776"/>
            <a:chOff x="3744472" y="2279967"/>
            <a:chExt cx="2512957" cy="891776"/>
          </a:xfrm>
        </p:grpSpPr>
        <p:sp>
          <p:nvSpPr>
            <p:cNvPr id="81" name="Freeform 80"/>
            <p:cNvSpPr/>
            <p:nvPr/>
          </p:nvSpPr>
          <p:spPr>
            <a:xfrm>
              <a:off x="3744472" y="2388141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010745" y="2279967"/>
              <a:ext cx="99854" cy="553545"/>
            </a:xfrm>
            <a:custGeom>
              <a:avLst/>
              <a:gdLst/>
              <a:ahLst/>
              <a:cxnLst/>
              <a:rect l="0" t="0" r="0" b="0"/>
              <a:pathLst>
                <a:path w="99854" h="553545">
                  <a:moveTo>
                    <a:pt x="99853" y="0"/>
                  </a:moveTo>
                  <a:lnTo>
                    <a:pt x="86601" y="4418"/>
                  </a:lnTo>
                  <a:lnTo>
                    <a:pt x="75164" y="16448"/>
                  </a:lnTo>
                  <a:lnTo>
                    <a:pt x="60794" y="44013"/>
                  </a:lnTo>
                  <a:lnTo>
                    <a:pt x="45639" y="104039"/>
                  </a:lnTo>
                  <a:lnTo>
                    <a:pt x="42403" y="155914"/>
                  </a:lnTo>
                  <a:lnTo>
                    <a:pt x="48262" y="217891"/>
                  </a:lnTo>
                  <a:lnTo>
                    <a:pt x="52246" y="280586"/>
                  </a:lnTo>
                  <a:lnTo>
                    <a:pt x="58382" y="339350"/>
                  </a:lnTo>
                  <a:lnTo>
                    <a:pt x="64678" y="402168"/>
                  </a:lnTo>
                  <a:lnTo>
                    <a:pt x="66195" y="459846"/>
                  </a:lnTo>
                  <a:lnTo>
                    <a:pt x="57468" y="516467"/>
                  </a:lnTo>
                  <a:lnTo>
                    <a:pt x="51429" y="536495"/>
                  </a:lnTo>
                  <a:lnTo>
                    <a:pt x="42581" y="551561"/>
                  </a:lnTo>
                  <a:lnTo>
                    <a:pt x="36709" y="553544"/>
                  </a:lnTo>
                  <a:lnTo>
                    <a:pt x="30020" y="552092"/>
                  </a:lnTo>
                  <a:lnTo>
                    <a:pt x="22787" y="548351"/>
                  </a:lnTo>
                  <a:lnTo>
                    <a:pt x="12285" y="536798"/>
                  </a:lnTo>
                  <a:lnTo>
                    <a:pt x="0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002424" y="2571204"/>
              <a:ext cx="141459" cy="58248"/>
            </a:xfrm>
            <a:custGeom>
              <a:avLst/>
              <a:gdLst/>
              <a:ahLst/>
              <a:cxnLst/>
              <a:rect l="0" t="0" r="0" b="0"/>
              <a:pathLst>
                <a:path w="141459" h="58248">
                  <a:moveTo>
                    <a:pt x="0" y="58247"/>
                  </a:moveTo>
                  <a:lnTo>
                    <a:pt x="7568" y="39242"/>
                  </a:lnTo>
                  <a:lnTo>
                    <a:pt x="21761" y="22311"/>
                  </a:lnTo>
                  <a:lnTo>
                    <a:pt x="35559" y="11149"/>
                  </a:lnTo>
                  <a:lnTo>
                    <a:pt x="53403" y="4955"/>
                  </a:lnTo>
                  <a:lnTo>
                    <a:pt x="109727" y="652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183249" y="2587681"/>
              <a:ext cx="426613" cy="283082"/>
            </a:xfrm>
            <a:custGeom>
              <a:avLst/>
              <a:gdLst/>
              <a:ahLst/>
              <a:cxnLst/>
              <a:rect l="0" t="0" r="0" b="0"/>
              <a:pathLst>
                <a:path w="426613" h="283082">
                  <a:moveTo>
                    <a:pt x="127054" y="83376"/>
                  </a:moveTo>
                  <a:lnTo>
                    <a:pt x="106200" y="71014"/>
                  </a:lnTo>
                  <a:lnTo>
                    <a:pt x="87891" y="64629"/>
                  </a:lnTo>
                  <a:lnTo>
                    <a:pt x="69892" y="63641"/>
                  </a:lnTo>
                  <a:lnTo>
                    <a:pt x="53571" y="67208"/>
                  </a:lnTo>
                  <a:lnTo>
                    <a:pt x="28027" y="84565"/>
                  </a:lnTo>
                  <a:lnTo>
                    <a:pt x="22204" y="89716"/>
                  </a:lnTo>
                  <a:lnTo>
                    <a:pt x="9592" y="114635"/>
                  </a:lnTo>
                  <a:lnTo>
                    <a:pt x="0" y="141023"/>
                  </a:lnTo>
                  <a:lnTo>
                    <a:pt x="137" y="170826"/>
                  </a:lnTo>
                  <a:lnTo>
                    <a:pt x="10450" y="198661"/>
                  </a:lnTo>
                  <a:lnTo>
                    <a:pt x="16959" y="203687"/>
                  </a:lnTo>
                  <a:lnTo>
                    <a:pt x="34052" y="206806"/>
                  </a:lnTo>
                  <a:lnTo>
                    <a:pt x="41938" y="204494"/>
                  </a:lnTo>
                  <a:lnTo>
                    <a:pt x="78155" y="173324"/>
                  </a:lnTo>
                  <a:lnTo>
                    <a:pt x="108398" y="117677"/>
                  </a:lnTo>
                  <a:lnTo>
                    <a:pt x="110918" y="115489"/>
                  </a:lnTo>
                  <a:lnTo>
                    <a:pt x="111674" y="117728"/>
                  </a:lnTo>
                  <a:lnTo>
                    <a:pt x="110486" y="178717"/>
                  </a:lnTo>
                  <a:lnTo>
                    <a:pt x="115376" y="195400"/>
                  </a:lnTo>
                  <a:lnTo>
                    <a:pt x="119269" y="202437"/>
                  </a:lnTo>
                  <a:lnTo>
                    <a:pt x="130990" y="212722"/>
                  </a:lnTo>
                  <a:lnTo>
                    <a:pt x="137999" y="216759"/>
                  </a:lnTo>
                  <a:lnTo>
                    <a:pt x="155649" y="218779"/>
                  </a:lnTo>
                  <a:lnTo>
                    <a:pt x="165533" y="218024"/>
                  </a:lnTo>
                  <a:lnTo>
                    <a:pt x="183912" y="209788"/>
                  </a:lnTo>
                  <a:lnTo>
                    <a:pt x="246214" y="169453"/>
                  </a:lnTo>
                  <a:lnTo>
                    <a:pt x="269792" y="146264"/>
                  </a:lnTo>
                  <a:lnTo>
                    <a:pt x="277710" y="131666"/>
                  </a:lnTo>
                  <a:lnTo>
                    <a:pt x="277417" y="127589"/>
                  </a:lnTo>
                  <a:lnTo>
                    <a:pt x="274449" y="125795"/>
                  </a:lnTo>
                  <a:lnTo>
                    <a:pt x="269696" y="125524"/>
                  </a:lnTo>
                  <a:lnTo>
                    <a:pt x="249755" y="133976"/>
                  </a:lnTo>
                  <a:lnTo>
                    <a:pt x="230697" y="148192"/>
                  </a:lnTo>
                  <a:lnTo>
                    <a:pt x="196486" y="203708"/>
                  </a:lnTo>
                  <a:lnTo>
                    <a:pt x="188615" y="240661"/>
                  </a:lnTo>
                  <a:lnTo>
                    <a:pt x="190284" y="250178"/>
                  </a:lnTo>
                  <a:lnTo>
                    <a:pt x="194171" y="257447"/>
                  </a:lnTo>
                  <a:lnTo>
                    <a:pt x="199535" y="263218"/>
                  </a:lnTo>
                  <a:lnTo>
                    <a:pt x="205886" y="265216"/>
                  </a:lnTo>
                  <a:lnTo>
                    <a:pt x="220338" y="262505"/>
                  </a:lnTo>
                  <a:lnTo>
                    <a:pt x="244068" y="241748"/>
                  </a:lnTo>
                  <a:lnTo>
                    <a:pt x="286709" y="183244"/>
                  </a:lnTo>
                  <a:lnTo>
                    <a:pt x="312711" y="127585"/>
                  </a:lnTo>
                  <a:lnTo>
                    <a:pt x="334907" y="66886"/>
                  </a:lnTo>
                  <a:lnTo>
                    <a:pt x="354486" y="4078"/>
                  </a:lnTo>
                  <a:lnTo>
                    <a:pt x="354490" y="0"/>
                  </a:lnTo>
                  <a:lnTo>
                    <a:pt x="352643" y="55"/>
                  </a:lnTo>
                  <a:lnTo>
                    <a:pt x="349562" y="2865"/>
                  </a:lnTo>
                  <a:lnTo>
                    <a:pt x="344618" y="45385"/>
                  </a:lnTo>
                  <a:lnTo>
                    <a:pt x="346107" y="98711"/>
                  </a:lnTo>
                  <a:lnTo>
                    <a:pt x="352524" y="149557"/>
                  </a:lnTo>
                  <a:lnTo>
                    <a:pt x="360281" y="199756"/>
                  </a:lnTo>
                  <a:lnTo>
                    <a:pt x="371185" y="253164"/>
                  </a:lnTo>
                  <a:lnTo>
                    <a:pt x="381637" y="270093"/>
                  </a:lnTo>
                  <a:lnTo>
                    <a:pt x="388308" y="277196"/>
                  </a:lnTo>
                  <a:lnTo>
                    <a:pt x="395528" y="281006"/>
                  </a:lnTo>
                  <a:lnTo>
                    <a:pt x="426612" y="2830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676429" y="2712662"/>
              <a:ext cx="416053" cy="459081"/>
            </a:xfrm>
            <a:custGeom>
              <a:avLst/>
              <a:gdLst/>
              <a:ahLst/>
              <a:cxnLst/>
              <a:rect l="0" t="0" r="0" b="0"/>
              <a:pathLst>
                <a:path w="416053" h="459081">
                  <a:moveTo>
                    <a:pt x="0" y="0"/>
                  </a:moveTo>
                  <a:lnTo>
                    <a:pt x="14393" y="53041"/>
                  </a:lnTo>
                  <a:lnTo>
                    <a:pt x="25496" y="114302"/>
                  </a:lnTo>
                  <a:lnTo>
                    <a:pt x="31746" y="153763"/>
                  </a:lnTo>
                  <a:lnTo>
                    <a:pt x="34108" y="157982"/>
                  </a:lnTo>
                  <a:lnTo>
                    <a:pt x="37532" y="158021"/>
                  </a:lnTo>
                  <a:lnTo>
                    <a:pt x="78754" y="124488"/>
                  </a:lnTo>
                  <a:lnTo>
                    <a:pt x="93249" y="124053"/>
                  </a:lnTo>
                  <a:lnTo>
                    <a:pt x="99148" y="127081"/>
                  </a:lnTo>
                  <a:lnTo>
                    <a:pt x="108169" y="137842"/>
                  </a:lnTo>
                  <a:lnTo>
                    <a:pt x="113718" y="139972"/>
                  </a:lnTo>
                  <a:lnTo>
                    <a:pt x="120191" y="139542"/>
                  </a:lnTo>
                  <a:lnTo>
                    <a:pt x="142553" y="130103"/>
                  </a:lnTo>
                  <a:lnTo>
                    <a:pt x="157662" y="119769"/>
                  </a:lnTo>
                  <a:lnTo>
                    <a:pt x="212292" y="69632"/>
                  </a:lnTo>
                  <a:lnTo>
                    <a:pt x="215493" y="63063"/>
                  </a:lnTo>
                  <a:lnTo>
                    <a:pt x="216584" y="48368"/>
                  </a:lnTo>
                  <a:lnTo>
                    <a:pt x="212807" y="44265"/>
                  </a:lnTo>
                  <a:lnTo>
                    <a:pt x="206591" y="42454"/>
                  </a:lnTo>
                  <a:lnTo>
                    <a:pt x="198748" y="42171"/>
                  </a:lnTo>
                  <a:lnTo>
                    <a:pt x="191671" y="45680"/>
                  </a:lnTo>
                  <a:lnTo>
                    <a:pt x="178876" y="59442"/>
                  </a:lnTo>
                  <a:lnTo>
                    <a:pt x="165694" y="83564"/>
                  </a:lnTo>
                  <a:lnTo>
                    <a:pt x="160350" y="112696"/>
                  </a:lnTo>
                  <a:lnTo>
                    <a:pt x="163184" y="140332"/>
                  </a:lnTo>
                  <a:lnTo>
                    <a:pt x="169913" y="155134"/>
                  </a:lnTo>
                  <a:lnTo>
                    <a:pt x="174297" y="161670"/>
                  </a:lnTo>
                  <a:lnTo>
                    <a:pt x="180917" y="166027"/>
                  </a:lnTo>
                  <a:lnTo>
                    <a:pt x="198135" y="170869"/>
                  </a:lnTo>
                  <a:lnTo>
                    <a:pt x="206055" y="170310"/>
                  </a:lnTo>
                  <a:lnTo>
                    <a:pt x="226961" y="160690"/>
                  </a:lnTo>
                  <a:lnTo>
                    <a:pt x="262158" y="135521"/>
                  </a:lnTo>
                  <a:lnTo>
                    <a:pt x="267229" y="134726"/>
                  </a:lnTo>
                  <a:lnTo>
                    <a:pt x="271533" y="136970"/>
                  </a:lnTo>
                  <a:lnTo>
                    <a:pt x="275327" y="141240"/>
                  </a:lnTo>
                  <a:lnTo>
                    <a:pt x="279543" y="155845"/>
                  </a:lnTo>
                  <a:lnTo>
                    <a:pt x="282250" y="208608"/>
                  </a:lnTo>
                  <a:lnTo>
                    <a:pt x="278301" y="258125"/>
                  </a:lnTo>
                  <a:lnTo>
                    <a:pt x="272617" y="320617"/>
                  </a:lnTo>
                  <a:lnTo>
                    <a:pt x="265260" y="373179"/>
                  </a:lnTo>
                  <a:lnTo>
                    <a:pt x="253235" y="408999"/>
                  </a:lnTo>
                  <a:lnTo>
                    <a:pt x="227186" y="445269"/>
                  </a:lnTo>
                  <a:lnTo>
                    <a:pt x="206307" y="458404"/>
                  </a:lnTo>
                  <a:lnTo>
                    <a:pt x="198559" y="459080"/>
                  </a:lnTo>
                  <a:lnTo>
                    <a:pt x="182553" y="454899"/>
                  </a:lnTo>
                  <a:lnTo>
                    <a:pt x="157949" y="437733"/>
                  </a:lnTo>
                  <a:lnTo>
                    <a:pt x="137509" y="410662"/>
                  </a:lnTo>
                  <a:lnTo>
                    <a:pt x="132923" y="392391"/>
                  </a:lnTo>
                  <a:lnTo>
                    <a:pt x="137512" y="358062"/>
                  </a:lnTo>
                  <a:lnTo>
                    <a:pt x="178604" y="300737"/>
                  </a:lnTo>
                  <a:lnTo>
                    <a:pt x="232172" y="261317"/>
                  </a:lnTo>
                  <a:lnTo>
                    <a:pt x="286005" y="239653"/>
                  </a:lnTo>
                  <a:lnTo>
                    <a:pt x="346021" y="220923"/>
                  </a:lnTo>
                  <a:lnTo>
                    <a:pt x="407885" y="210029"/>
                  </a:lnTo>
                  <a:lnTo>
                    <a:pt x="41605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84380" y="2720983"/>
              <a:ext cx="265760" cy="231544"/>
            </a:xfrm>
            <a:custGeom>
              <a:avLst/>
              <a:gdLst/>
              <a:ahLst/>
              <a:cxnLst/>
              <a:rect l="0" t="0" r="0" b="0"/>
              <a:pathLst>
                <a:path w="265760" h="231544">
                  <a:moveTo>
                    <a:pt x="7807" y="0"/>
                  </a:moveTo>
                  <a:lnTo>
                    <a:pt x="5341" y="33741"/>
                  </a:lnTo>
                  <a:lnTo>
                    <a:pt x="0" y="94767"/>
                  </a:lnTo>
                  <a:lnTo>
                    <a:pt x="478" y="148185"/>
                  </a:lnTo>
                  <a:lnTo>
                    <a:pt x="1997" y="148716"/>
                  </a:lnTo>
                  <a:lnTo>
                    <a:pt x="3933" y="146296"/>
                  </a:lnTo>
                  <a:lnTo>
                    <a:pt x="22698" y="83137"/>
                  </a:lnTo>
                  <a:lnTo>
                    <a:pt x="37593" y="52781"/>
                  </a:lnTo>
                  <a:lnTo>
                    <a:pt x="51556" y="34553"/>
                  </a:lnTo>
                  <a:lnTo>
                    <a:pt x="60086" y="29507"/>
                  </a:lnTo>
                  <a:lnTo>
                    <a:pt x="79427" y="26366"/>
                  </a:lnTo>
                  <a:lnTo>
                    <a:pt x="86989" y="29597"/>
                  </a:lnTo>
                  <a:lnTo>
                    <a:pt x="97856" y="43048"/>
                  </a:lnTo>
                  <a:lnTo>
                    <a:pt x="104755" y="75830"/>
                  </a:lnTo>
                  <a:lnTo>
                    <a:pt x="107086" y="127398"/>
                  </a:lnTo>
                  <a:lnTo>
                    <a:pt x="107404" y="151235"/>
                  </a:lnTo>
                  <a:lnTo>
                    <a:pt x="109339" y="157221"/>
                  </a:lnTo>
                  <a:lnTo>
                    <a:pt x="112477" y="159363"/>
                  </a:lnTo>
                  <a:lnTo>
                    <a:pt x="116419" y="158942"/>
                  </a:lnTo>
                  <a:lnTo>
                    <a:pt x="125729" y="153543"/>
                  </a:lnTo>
                  <a:lnTo>
                    <a:pt x="141367" y="137642"/>
                  </a:lnTo>
                  <a:lnTo>
                    <a:pt x="153151" y="124969"/>
                  </a:lnTo>
                  <a:lnTo>
                    <a:pt x="167634" y="116254"/>
                  </a:lnTo>
                  <a:lnTo>
                    <a:pt x="174455" y="115410"/>
                  </a:lnTo>
                  <a:lnTo>
                    <a:pt x="186964" y="119403"/>
                  </a:lnTo>
                  <a:lnTo>
                    <a:pt x="196222" y="129806"/>
                  </a:lnTo>
                  <a:lnTo>
                    <a:pt x="202494" y="144600"/>
                  </a:lnTo>
                  <a:lnTo>
                    <a:pt x="207996" y="204847"/>
                  </a:lnTo>
                  <a:lnTo>
                    <a:pt x="211733" y="223255"/>
                  </a:lnTo>
                  <a:lnTo>
                    <a:pt x="215874" y="228349"/>
                  </a:lnTo>
                  <a:lnTo>
                    <a:pt x="221407" y="230820"/>
                  </a:lnTo>
                  <a:lnTo>
                    <a:pt x="227870" y="231543"/>
                  </a:lnTo>
                  <a:lnTo>
                    <a:pt x="234952" y="228327"/>
                  </a:lnTo>
                  <a:lnTo>
                    <a:pt x="26575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568955" y="2803760"/>
              <a:ext cx="314027" cy="149613"/>
            </a:xfrm>
            <a:custGeom>
              <a:avLst/>
              <a:gdLst/>
              <a:ahLst/>
              <a:cxnLst/>
              <a:rect l="0" t="0" r="0" b="0"/>
              <a:pathLst>
                <a:path w="314027" h="149613">
                  <a:moveTo>
                    <a:pt x="81037" y="17075"/>
                  </a:moveTo>
                  <a:lnTo>
                    <a:pt x="76619" y="3823"/>
                  </a:lnTo>
                  <a:lnTo>
                    <a:pt x="71620" y="844"/>
                  </a:lnTo>
                  <a:lnTo>
                    <a:pt x="56203" y="0"/>
                  </a:lnTo>
                  <a:lnTo>
                    <a:pt x="48763" y="3842"/>
                  </a:lnTo>
                  <a:lnTo>
                    <a:pt x="17740" y="37887"/>
                  </a:lnTo>
                  <a:lnTo>
                    <a:pt x="5165" y="64334"/>
                  </a:lnTo>
                  <a:lnTo>
                    <a:pt x="0" y="95592"/>
                  </a:lnTo>
                  <a:lnTo>
                    <a:pt x="2888" y="123858"/>
                  </a:lnTo>
                  <a:lnTo>
                    <a:pt x="7672" y="129869"/>
                  </a:lnTo>
                  <a:lnTo>
                    <a:pt x="22851" y="136548"/>
                  </a:lnTo>
                  <a:lnTo>
                    <a:pt x="39459" y="134585"/>
                  </a:lnTo>
                  <a:lnTo>
                    <a:pt x="55161" y="127549"/>
                  </a:lnTo>
                  <a:lnTo>
                    <a:pt x="68304" y="118259"/>
                  </a:lnTo>
                  <a:lnTo>
                    <a:pt x="73473" y="118740"/>
                  </a:lnTo>
                  <a:lnTo>
                    <a:pt x="77843" y="122758"/>
                  </a:lnTo>
                  <a:lnTo>
                    <a:pt x="81681" y="129136"/>
                  </a:lnTo>
                  <a:lnTo>
                    <a:pt x="87014" y="130614"/>
                  </a:lnTo>
                  <a:lnTo>
                    <a:pt x="93343" y="128826"/>
                  </a:lnTo>
                  <a:lnTo>
                    <a:pt x="100335" y="124860"/>
                  </a:lnTo>
                  <a:lnTo>
                    <a:pt x="110570" y="110591"/>
                  </a:lnTo>
                  <a:lnTo>
                    <a:pt x="139685" y="54734"/>
                  </a:lnTo>
                  <a:lnTo>
                    <a:pt x="145099" y="47729"/>
                  </a:lnTo>
                  <a:lnTo>
                    <a:pt x="150557" y="45832"/>
                  </a:lnTo>
                  <a:lnTo>
                    <a:pt x="156045" y="47341"/>
                  </a:lnTo>
                  <a:lnTo>
                    <a:pt x="161553" y="51121"/>
                  </a:lnTo>
                  <a:lnTo>
                    <a:pt x="167672" y="67648"/>
                  </a:lnTo>
                  <a:lnTo>
                    <a:pt x="168652" y="100477"/>
                  </a:lnTo>
                  <a:lnTo>
                    <a:pt x="165117" y="144702"/>
                  </a:lnTo>
                  <a:lnTo>
                    <a:pt x="165752" y="149313"/>
                  </a:lnTo>
                  <a:lnTo>
                    <a:pt x="167100" y="149612"/>
                  </a:lnTo>
                  <a:lnTo>
                    <a:pt x="168923" y="147039"/>
                  </a:lnTo>
                  <a:lnTo>
                    <a:pt x="188247" y="88851"/>
                  </a:lnTo>
                  <a:lnTo>
                    <a:pt x="209908" y="46594"/>
                  </a:lnTo>
                  <a:lnTo>
                    <a:pt x="247992" y="12493"/>
                  </a:lnTo>
                  <a:lnTo>
                    <a:pt x="266802" y="5793"/>
                  </a:lnTo>
                  <a:lnTo>
                    <a:pt x="314026" y="4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870061" y="2795872"/>
              <a:ext cx="210948" cy="375529"/>
            </a:xfrm>
            <a:custGeom>
              <a:avLst/>
              <a:gdLst/>
              <a:ahLst/>
              <a:cxnLst/>
              <a:rect l="0" t="0" r="0" b="0"/>
              <a:pathLst>
                <a:path w="210948" h="375529">
                  <a:moveTo>
                    <a:pt x="112773" y="0"/>
                  </a:moveTo>
                  <a:lnTo>
                    <a:pt x="63699" y="4418"/>
                  </a:lnTo>
                  <a:lnTo>
                    <a:pt x="38136" y="11582"/>
                  </a:lnTo>
                  <a:lnTo>
                    <a:pt x="31580" y="16042"/>
                  </a:lnTo>
                  <a:lnTo>
                    <a:pt x="21830" y="28395"/>
                  </a:lnTo>
                  <a:lnTo>
                    <a:pt x="11143" y="50943"/>
                  </a:lnTo>
                  <a:lnTo>
                    <a:pt x="9973" y="69486"/>
                  </a:lnTo>
                  <a:lnTo>
                    <a:pt x="13459" y="88205"/>
                  </a:lnTo>
                  <a:lnTo>
                    <a:pt x="21173" y="102689"/>
                  </a:lnTo>
                  <a:lnTo>
                    <a:pt x="33230" y="112824"/>
                  </a:lnTo>
                  <a:lnTo>
                    <a:pt x="48759" y="119486"/>
                  </a:lnTo>
                  <a:lnTo>
                    <a:pt x="95188" y="128531"/>
                  </a:lnTo>
                  <a:lnTo>
                    <a:pt x="101974" y="132841"/>
                  </a:lnTo>
                  <a:lnTo>
                    <a:pt x="111980" y="145025"/>
                  </a:lnTo>
                  <a:lnTo>
                    <a:pt x="118393" y="171895"/>
                  </a:lnTo>
                  <a:lnTo>
                    <a:pt x="111687" y="229145"/>
                  </a:lnTo>
                  <a:lnTo>
                    <a:pt x="93042" y="285526"/>
                  </a:lnTo>
                  <a:lnTo>
                    <a:pt x="72622" y="336508"/>
                  </a:lnTo>
                  <a:lnTo>
                    <a:pt x="52491" y="360330"/>
                  </a:lnTo>
                  <a:lnTo>
                    <a:pt x="28960" y="374682"/>
                  </a:lnTo>
                  <a:lnTo>
                    <a:pt x="21764" y="375528"/>
                  </a:lnTo>
                  <a:lnTo>
                    <a:pt x="8838" y="371538"/>
                  </a:lnTo>
                  <a:lnTo>
                    <a:pt x="4651" y="365111"/>
                  </a:lnTo>
                  <a:lnTo>
                    <a:pt x="0" y="345643"/>
                  </a:lnTo>
                  <a:lnTo>
                    <a:pt x="3656" y="307839"/>
                  </a:lnTo>
                  <a:lnTo>
                    <a:pt x="19553" y="250480"/>
                  </a:lnTo>
                  <a:lnTo>
                    <a:pt x="54751" y="193900"/>
                  </a:lnTo>
                  <a:lnTo>
                    <a:pt x="114730" y="133717"/>
                  </a:lnTo>
                  <a:lnTo>
                    <a:pt x="160354" y="106401"/>
                  </a:lnTo>
                  <a:lnTo>
                    <a:pt x="178299" y="98757"/>
                  </a:lnTo>
                  <a:lnTo>
                    <a:pt x="186967" y="98197"/>
                  </a:lnTo>
                  <a:lnTo>
                    <a:pt x="203996" y="102507"/>
                  </a:lnTo>
                  <a:lnTo>
                    <a:pt x="208721" y="108094"/>
                  </a:lnTo>
                  <a:lnTo>
                    <a:pt x="210947" y="115517"/>
                  </a:lnTo>
                  <a:lnTo>
                    <a:pt x="209663" y="143634"/>
                  </a:lnTo>
                  <a:lnTo>
                    <a:pt x="198367" y="192595"/>
                  </a:lnTo>
                  <a:lnTo>
                    <a:pt x="195723" y="195890"/>
                  </a:lnTo>
                  <a:lnTo>
                    <a:pt x="187662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099328" y="2828643"/>
              <a:ext cx="158101" cy="200220"/>
            </a:xfrm>
            <a:custGeom>
              <a:avLst/>
              <a:gdLst/>
              <a:ahLst/>
              <a:cxnLst/>
              <a:rect l="0" t="0" r="0" b="0"/>
              <a:pathLst>
                <a:path w="158101" h="200220">
                  <a:moveTo>
                    <a:pt x="0" y="8834"/>
                  </a:moveTo>
                  <a:lnTo>
                    <a:pt x="8835" y="0"/>
                  </a:lnTo>
                  <a:lnTo>
                    <a:pt x="13286" y="171"/>
                  </a:lnTo>
                  <a:lnTo>
                    <a:pt x="23164" y="7758"/>
                  </a:lnTo>
                  <a:lnTo>
                    <a:pt x="28786" y="22841"/>
                  </a:lnTo>
                  <a:lnTo>
                    <a:pt x="32692" y="80021"/>
                  </a:lnTo>
                  <a:lnTo>
                    <a:pt x="33021" y="106733"/>
                  </a:lnTo>
                  <a:lnTo>
                    <a:pt x="35883" y="114781"/>
                  </a:lnTo>
                  <a:lnTo>
                    <a:pt x="40564" y="119221"/>
                  </a:lnTo>
                  <a:lnTo>
                    <a:pt x="46458" y="121257"/>
                  </a:lnTo>
                  <a:lnTo>
                    <a:pt x="60404" y="118589"/>
                  </a:lnTo>
                  <a:lnTo>
                    <a:pt x="100137" y="99478"/>
                  </a:lnTo>
                  <a:lnTo>
                    <a:pt x="116621" y="99355"/>
                  </a:lnTo>
                  <a:lnTo>
                    <a:pt x="130727" y="104848"/>
                  </a:lnTo>
                  <a:lnTo>
                    <a:pt x="137078" y="108901"/>
                  </a:lnTo>
                  <a:lnTo>
                    <a:pt x="141312" y="115302"/>
                  </a:lnTo>
                  <a:lnTo>
                    <a:pt x="146016" y="132275"/>
                  </a:lnTo>
                  <a:lnTo>
                    <a:pt x="145166" y="171457"/>
                  </a:lnTo>
                  <a:lnTo>
                    <a:pt x="158100" y="2002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557786" y="2521278"/>
            <a:ext cx="1355216" cy="840426"/>
            <a:chOff x="6557786" y="2521278"/>
            <a:chExt cx="1355216" cy="840426"/>
          </a:xfrm>
        </p:grpSpPr>
        <p:sp>
          <p:nvSpPr>
            <p:cNvPr id="91" name="Freeform 90"/>
            <p:cNvSpPr/>
            <p:nvPr/>
          </p:nvSpPr>
          <p:spPr>
            <a:xfrm>
              <a:off x="6673481" y="2706205"/>
              <a:ext cx="110772" cy="247768"/>
            </a:xfrm>
            <a:custGeom>
              <a:avLst/>
              <a:gdLst/>
              <a:ahLst/>
              <a:cxnLst/>
              <a:rect l="0" t="0" r="0" b="0"/>
              <a:pathLst>
                <a:path w="110772" h="247768">
                  <a:moveTo>
                    <a:pt x="0" y="97988"/>
                  </a:moveTo>
                  <a:lnTo>
                    <a:pt x="57862" y="40127"/>
                  </a:lnTo>
                  <a:lnTo>
                    <a:pt x="97056" y="932"/>
                  </a:lnTo>
                  <a:lnTo>
                    <a:pt x="101686" y="0"/>
                  </a:lnTo>
                  <a:lnTo>
                    <a:pt x="105697" y="2152"/>
                  </a:lnTo>
                  <a:lnTo>
                    <a:pt x="109296" y="6361"/>
                  </a:lnTo>
                  <a:lnTo>
                    <a:pt x="110771" y="11940"/>
                  </a:lnTo>
                  <a:lnTo>
                    <a:pt x="108429" y="33045"/>
                  </a:lnTo>
                  <a:lnTo>
                    <a:pt x="94083" y="88132"/>
                  </a:lnTo>
                  <a:lnTo>
                    <a:pt x="80408" y="142530"/>
                  </a:lnTo>
                  <a:lnTo>
                    <a:pt x="66563" y="197862"/>
                  </a:lnTo>
                  <a:lnTo>
                    <a:pt x="62868" y="219115"/>
                  </a:lnTo>
                  <a:lnTo>
                    <a:pt x="64307" y="237807"/>
                  </a:lnTo>
                  <a:lnTo>
                    <a:pt x="66910" y="242976"/>
                  </a:lnTo>
                  <a:lnTo>
                    <a:pt x="70494" y="245498"/>
                  </a:lnTo>
                  <a:lnTo>
                    <a:pt x="83210" y="2477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820236" y="2763338"/>
              <a:ext cx="77278" cy="196581"/>
            </a:xfrm>
            <a:custGeom>
              <a:avLst/>
              <a:gdLst/>
              <a:ahLst/>
              <a:cxnLst/>
              <a:rect l="0" t="0" r="0" b="0"/>
              <a:pathLst>
                <a:path w="77278" h="196581">
                  <a:moveTo>
                    <a:pt x="27987" y="57497"/>
                  </a:moveTo>
                  <a:lnTo>
                    <a:pt x="4542" y="113004"/>
                  </a:lnTo>
                  <a:lnTo>
                    <a:pt x="0" y="135791"/>
                  </a:lnTo>
                  <a:lnTo>
                    <a:pt x="6860" y="186083"/>
                  </a:lnTo>
                  <a:lnTo>
                    <a:pt x="11129" y="192223"/>
                  </a:lnTo>
                  <a:lnTo>
                    <a:pt x="16748" y="195392"/>
                  </a:lnTo>
                  <a:lnTo>
                    <a:pt x="23268" y="196580"/>
                  </a:lnTo>
                  <a:lnTo>
                    <a:pt x="29464" y="194598"/>
                  </a:lnTo>
                  <a:lnTo>
                    <a:pt x="41279" y="184999"/>
                  </a:lnTo>
                  <a:lnTo>
                    <a:pt x="58326" y="159584"/>
                  </a:lnTo>
                  <a:lnTo>
                    <a:pt x="73085" y="111221"/>
                  </a:lnTo>
                  <a:lnTo>
                    <a:pt x="77277" y="47816"/>
                  </a:lnTo>
                  <a:lnTo>
                    <a:pt x="73308" y="17954"/>
                  </a:lnTo>
                  <a:lnTo>
                    <a:pt x="69295" y="10795"/>
                  </a:lnTo>
                  <a:lnTo>
                    <a:pt x="57441" y="375"/>
                  </a:lnTo>
                  <a:lnTo>
                    <a:pt x="52245" y="0"/>
                  </a:lnTo>
                  <a:lnTo>
                    <a:pt x="47857" y="2524"/>
                  </a:lnTo>
                  <a:lnTo>
                    <a:pt x="41441" y="11800"/>
                  </a:lnTo>
                  <a:lnTo>
                    <a:pt x="36307" y="325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973039" y="2879083"/>
              <a:ext cx="74890" cy="8322"/>
            </a:xfrm>
            <a:custGeom>
              <a:avLst/>
              <a:gdLst/>
              <a:ahLst/>
              <a:cxnLst/>
              <a:rect l="0" t="0" r="0" b="0"/>
              <a:pathLst>
                <a:path w="74890" h="8322">
                  <a:moveTo>
                    <a:pt x="0" y="0"/>
                  </a:moveTo>
                  <a:lnTo>
                    <a:pt x="60037" y="7807"/>
                  </a:lnTo>
                  <a:lnTo>
                    <a:pt x="7488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54487" y="2818644"/>
              <a:ext cx="93243" cy="214796"/>
            </a:xfrm>
            <a:custGeom>
              <a:avLst/>
              <a:gdLst/>
              <a:ahLst/>
              <a:cxnLst/>
              <a:rect l="0" t="0" r="0" b="0"/>
              <a:pathLst>
                <a:path w="93243" h="214796">
                  <a:moveTo>
                    <a:pt x="9935" y="10512"/>
                  </a:moveTo>
                  <a:lnTo>
                    <a:pt x="18770" y="1678"/>
                  </a:lnTo>
                  <a:lnTo>
                    <a:pt x="25071" y="0"/>
                  </a:lnTo>
                  <a:lnTo>
                    <a:pt x="41933" y="601"/>
                  </a:lnTo>
                  <a:lnTo>
                    <a:pt x="67802" y="10555"/>
                  </a:lnTo>
                  <a:lnTo>
                    <a:pt x="88616" y="29633"/>
                  </a:lnTo>
                  <a:lnTo>
                    <a:pt x="91975" y="37128"/>
                  </a:lnTo>
                  <a:lnTo>
                    <a:pt x="93242" y="52852"/>
                  </a:lnTo>
                  <a:lnTo>
                    <a:pt x="88257" y="66621"/>
                  </a:lnTo>
                  <a:lnTo>
                    <a:pt x="42858" y="126324"/>
                  </a:lnTo>
                  <a:lnTo>
                    <a:pt x="8298" y="169405"/>
                  </a:lnTo>
                  <a:lnTo>
                    <a:pt x="579" y="185607"/>
                  </a:lnTo>
                  <a:lnTo>
                    <a:pt x="0" y="192886"/>
                  </a:lnTo>
                  <a:lnTo>
                    <a:pt x="4287" y="205905"/>
                  </a:lnTo>
                  <a:lnTo>
                    <a:pt x="9868" y="210116"/>
                  </a:lnTo>
                  <a:lnTo>
                    <a:pt x="25931" y="214795"/>
                  </a:lnTo>
                  <a:lnTo>
                    <a:pt x="45398" y="211944"/>
                  </a:lnTo>
                  <a:lnTo>
                    <a:pt x="93146" y="1935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299261" y="2879108"/>
              <a:ext cx="94501" cy="175554"/>
            </a:xfrm>
            <a:custGeom>
              <a:avLst/>
              <a:gdLst/>
              <a:ahLst/>
              <a:cxnLst/>
              <a:rect l="0" t="0" r="0" b="0"/>
              <a:pathLst>
                <a:path w="94501" h="175554">
                  <a:moveTo>
                    <a:pt x="31582" y="33259"/>
                  </a:moveTo>
                  <a:lnTo>
                    <a:pt x="12837" y="68004"/>
                  </a:lnTo>
                  <a:lnTo>
                    <a:pt x="2129" y="107684"/>
                  </a:lnTo>
                  <a:lnTo>
                    <a:pt x="0" y="132597"/>
                  </a:lnTo>
                  <a:lnTo>
                    <a:pt x="3986" y="151682"/>
                  </a:lnTo>
                  <a:lnTo>
                    <a:pt x="7637" y="159360"/>
                  </a:lnTo>
                  <a:lnTo>
                    <a:pt x="19092" y="170357"/>
                  </a:lnTo>
                  <a:lnTo>
                    <a:pt x="26028" y="174584"/>
                  </a:lnTo>
                  <a:lnTo>
                    <a:pt x="32502" y="175553"/>
                  </a:lnTo>
                  <a:lnTo>
                    <a:pt x="38668" y="174350"/>
                  </a:lnTo>
                  <a:lnTo>
                    <a:pt x="51373" y="167157"/>
                  </a:lnTo>
                  <a:lnTo>
                    <a:pt x="73196" y="146589"/>
                  </a:lnTo>
                  <a:lnTo>
                    <a:pt x="85828" y="127699"/>
                  </a:lnTo>
                  <a:lnTo>
                    <a:pt x="94500" y="91854"/>
                  </a:lnTo>
                  <a:lnTo>
                    <a:pt x="92652" y="51956"/>
                  </a:lnTo>
                  <a:lnTo>
                    <a:pt x="81831" y="19691"/>
                  </a:lnTo>
                  <a:lnTo>
                    <a:pt x="69633" y="6272"/>
                  </a:lnTo>
                  <a:lnTo>
                    <a:pt x="62497" y="1399"/>
                  </a:lnTo>
                  <a:lnTo>
                    <a:pt x="56815" y="0"/>
                  </a:lnTo>
                  <a:lnTo>
                    <a:pt x="52102" y="916"/>
                  </a:lnTo>
                  <a:lnTo>
                    <a:pt x="39903" y="82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436517" y="2878490"/>
              <a:ext cx="152280" cy="200490"/>
            </a:xfrm>
            <a:custGeom>
              <a:avLst/>
              <a:gdLst/>
              <a:ahLst/>
              <a:cxnLst/>
              <a:rect l="0" t="0" r="0" b="0"/>
              <a:pathLst>
                <a:path w="152280" h="200490">
                  <a:moveTo>
                    <a:pt x="69068" y="125408"/>
                  </a:moveTo>
                  <a:lnTo>
                    <a:pt x="55816" y="120991"/>
                  </a:lnTo>
                  <a:lnTo>
                    <a:pt x="41913" y="121288"/>
                  </a:lnTo>
                  <a:lnTo>
                    <a:pt x="27413" y="125426"/>
                  </a:lnTo>
                  <a:lnTo>
                    <a:pt x="14806" y="133429"/>
                  </a:lnTo>
                  <a:lnTo>
                    <a:pt x="5504" y="145615"/>
                  </a:lnTo>
                  <a:lnTo>
                    <a:pt x="1729" y="152748"/>
                  </a:lnTo>
                  <a:lnTo>
                    <a:pt x="0" y="168070"/>
                  </a:lnTo>
                  <a:lnTo>
                    <a:pt x="3238" y="183201"/>
                  </a:lnTo>
                  <a:lnTo>
                    <a:pt x="10841" y="196089"/>
                  </a:lnTo>
                  <a:lnTo>
                    <a:pt x="16382" y="199341"/>
                  </a:lnTo>
                  <a:lnTo>
                    <a:pt x="29935" y="200489"/>
                  </a:lnTo>
                  <a:lnTo>
                    <a:pt x="53158" y="191520"/>
                  </a:lnTo>
                  <a:lnTo>
                    <a:pt x="66929" y="174823"/>
                  </a:lnTo>
                  <a:lnTo>
                    <a:pt x="95599" y="120718"/>
                  </a:lnTo>
                  <a:lnTo>
                    <a:pt x="117341" y="67126"/>
                  </a:lnTo>
                  <a:lnTo>
                    <a:pt x="128468" y="11740"/>
                  </a:lnTo>
                  <a:lnTo>
                    <a:pt x="130858" y="2477"/>
                  </a:lnTo>
                  <a:lnTo>
                    <a:pt x="132450" y="0"/>
                  </a:lnTo>
                  <a:lnTo>
                    <a:pt x="133512" y="2046"/>
                  </a:lnTo>
                  <a:lnTo>
                    <a:pt x="135357" y="54169"/>
                  </a:lnTo>
                  <a:lnTo>
                    <a:pt x="138047" y="111405"/>
                  </a:lnTo>
                  <a:lnTo>
                    <a:pt x="142790" y="171439"/>
                  </a:lnTo>
                  <a:lnTo>
                    <a:pt x="145905" y="187471"/>
                  </a:lnTo>
                  <a:lnTo>
                    <a:pt x="152279" y="2002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615819" y="2880141"/>
              <a:ext cx="141931" cy="260518"/>
            </a:xfrm>
            <a:custGeom>
              <a:avLst/>
              <a:gdLst/>
              <a:ahLst/>
              <a:cxnLst/>
              <a:rect l="0" t="0" r="0" b="0"/>
              <a:pathLst>
                <a:path w="141931" h="260518">
                  <a:moveTo>
                    <a:pt x="31224" y="73831"/>
                  </a:moveTo>
                  <a:lnTo>
                    <a:pt x="12478" y="108576"/>
                  </a:lnTo>
                  <a:lnTo>
                    <a:pt x="494" y="157965"/>
                  </a:lnTo>
                  <a:lnTo>
                    <a:pt x="0" y="172245"/>
                  </a:lnTo>
                  <a:lnTo>
                    <a:pt x="1163" y="170875"/>
                  </a:lnTo>
                  <a:lnTo>
                    <a:pt x="17545" y="115941"/>
                  </a:lnTo>
                  <a:lnTo>
                    <a:pt x="34015" y="58390"/>
                  </a:lnTo>
                  <a:lnTo>
                    <a:pt x="69388" y="7368"/>
                  </a:lnTo>
                  <a:lnTo>
                    <a:pt x="77007" y="2710"/>
                  </a:lnTo>
                  <a:lnTo>
                    <a:pt x="95335" y="0"/>
                  </a:lnTo>
                  <a:lnTo>
                    <a:pt x="110877" y="4343"/>
                  </a:lnTo>
                  <a:lnTo>
                    <a:pt x="117611" y="8090"/>
                  </a:lnTo>
                  <a:lnTo>
                    <a:pt x="122099" y="14286"/>
                  </a:lnTo>
                  <a:lnTo>
                    <a:pt x="127087" y="31033"/>
                  </a:lnTo>
                  <a:lnTo>
                    <a:pt x="124373" y="48338"/>
                  </a:lnTo>
                  <a:lnTo>
                    <a:pt x="121060" y="56836"/>
                  </a:lnTo>
                  <a:lnTo>
                    <a:pt x="107517" y="71209"/>
                  </a:lnTo>
                  <a:lnTo>
                    <a:pt x="77524" y="95503"/>
                  </a:lnTo>
                  <a:lnTo>
                    <a:pt x="75035" y="103072"/>
                  </a:lnTo>
                  <a:lnTo>
                    <a:pt x="77200" y="121344"/>
                  </a:lnTo>
                  <a:lnTo>
                    <a:pt x="88815" y="143588"/>
                  </a:lnTo>
                  <a:lnTo>
                    <a:pt x="132279" y="204552"/>
                  </a:lnTo>
                  <a:lnTo>
                    <a:pt x="140240" y="222536"/>
                  </a:lnTo>
                  <a:lnTo>
                    <a:pt x="141930" y="239775"/>
                  </a:lnTo>
                  <a:lnTo>
                    <a:pt x="141086" y="248255"/>
                  </a:lnTo>
                  <a:lnTo>
                    <a:pt x="136825" y="253909"/>
                  </a:lnTo>
                  <a:lnTo>
                    <a:pt x="122229" y="260190"/>
                  </a:lnTo>
                  <a:lnTo>
                    <a:pt x="105879" y="260517"/>
                  </a:lnTo>
                  <a:lnTo>
                    <a:pt x="97637" y="259309"/>
                  </a:lnTo>
                  <a:lnTo>
                    <a:pt x="90292" y="254806"/>
                  </a:lnTo>
                  <a:lnTo>
                    <a:pt x="77201" y="239940"/>
                  </a:lnTo>
                  <a:lnTo>
                    <a:pt x="56188" y="198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538870" y="2820835"/>
              <a:ext cx="374132" cy="540869"/>
            </a:xfrm>
            <a:custGeom>
              <a:avLst/>
              <a:gdLst/>
              <a:ahLst/>
              <a:cxnLst/>
              <a:rect l="0" t="0" r="0" b="0"/>
              <a:pathLst>
                <a:path w="374132" h="540869">
                  <a:moveTo>
                    <a:pt x="349484" y="0"/>
                  </a:moveTo>
                  <a:lnTo>
                    <a:pt x="366342" y="58383"/>
                  </a:lnTo>
                  <a:lnTo>
                    <a:pt x="372046" y="85716"/>
                  </a:lnTo>
                  <a:lnTo>
                    <a:pt x="374131" y="139939"/>
                  </a:lnTo>
                  <a:lnTo>
                    <a:pt x="369988" y="201366"/>
                  </a:lnTo>
                  <a:lnTo>
                    <a:pt x="360246" y="253281"/>
                  </a:lnTo>
                  <a:lnTo>
                    <a:pt x="346953" y="308052"/>
                  </a:lnTo>
                  <a:lnTo>
                    <a:pt x="322377" y="358970"/>
                  </a:lnTo>
                  <a:lnTo>
                    <a:pt x="280167" y="415841"/>
                  </a:lnTo>
                  <a:lnTo>
                    <a:pt x="226155" y="464856"/>
                  </a:lnTo>
                  <a:lnTo>
                    <a:pt x="173940" y="499041"/>
                  </a:lnTo>
                  <a:lnTo>
                    <a:pt x="130434" y="519229"/>
                  </a:lnTo>
                  <a:lnTo>
                    <a:pt x="70452" y="534334"/>
                  </a:lnTo>
                  <a:lnTo>
                    <a:pt x="12474" y="540008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557786" y="2521278"/>
              <a:ext cx="157301" cy="665684"/>
            </a:xfrm>
            <a:custGeom>
              <a:avLst/>
              <a:gdLst/>
              <a:ahLst/>
              <a:cxnLst/>
              <a:rect l="0" t="0" r="0" b="0"/>
              <a:pathLst>
                <a:path w="157301" h="665684">
                  <a:moveTo>
                    <a:pt x="157300" y="0"/>
                  </a:moveTo>
                  <a:lnTo>
                    <a:pt x="106086" y="59307"/>
                  </a:lnTo>
                  <a:lnTo>
                    <a:pt x="58259" y="115834"/>
                  </a:lnTo>
                  <a:lnTo>
                    <a:pt x="27409" y="176515"/>
                  </a:lnTo>
                  <a:lnTo>
                    <a:pt x="11484" y="229264"/>
                  </a:lnTo>
                  <a:lnTo>
                    <a:pt x="1900" y="292144"/>
                  </a:lnTo>
                  <a:lnTo>
                    <a:pt x="0" y="341432"/>
                  </a:lnTo>
                  <a:lnTo>
                    <a:pt x="4368" y="393634"/>
                  </a:lnTo>
                  <a:lnTo>
                    <a:pt x="17374" y="447625"/>
                  </a:lnTo>
                  <a:lnTo>
                    <a:pt x="35404" y="501221"/>
                  </a:lnTo>
                  <a:lnTo>
                    <a:pt x="60777" y="558090"/>
                  </a:lnTo>
                  <a:lnTo>
                    <a:pt x="89253" y="613464"/>
                  </a:lnTo>
                  <a:lnTo>
                    <a:pt x="115695" y="665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589320" y="2954534"/>
            <a:ext cx="4634031" cy="1513870"/>
            <a:chOff x="1589320" y="2954534"/>
            <a:chExt cx="4634031" cy="1513870"/>
          </a:xfrm>
        </p:grpSpPr>
        <p:sp>
          <p:nvSpPr>
            <p:cNvPr id="101" name="Freeform 100"/>
            <p:cNvSpPr/>
            <p:nvPr/>
          </p:nvSpPr>
          <p:spPr>
            <a:xfrm>
              <a:off x="1589320" y="2954802"/>
              <a:ext cx="202328" cy="518449"/>
            </a:xfrm>
            <a:custGeom>
              <a:avLst/>
              <a:gdLst/>
              <a:ahLst/>
              <a:cxnLst/>
              <a:rect l="0" t="0" r="0" b="0"/>
              <a:pathLst>
                <a:path w="202328" h="518449">
                  <a:moveTo>
                    <a:pt x="41605" y="115665"/>
                  </a:moveTo>
                  <a:lnTo>
                    <a:pt x="27213" y="175292"/>
                  </a:lnTo>
                  <a:lnTo>
                    <a:pt x="18616" y="236211"/>
                  </a:lnTo>
                  <a:lnTo>
                    <a:pt x="10629" y="293125"/>
                  </a:lnTo>
                  <a:lnTo>
                    <a:pt x="8777" y="348677"/>
                  </a:lnTo>
                  <a:lnTo>
                    <a:pt x="1795" y="407350"/>
                  </a:lnTo>
                  <a:lnTo>
                    <a:pt x="532" y="456960"/>
                  </a:lnTo>
                  <a:lnTo>
                    <a:pt x="70" y="518448"/>
                  </a:lnTo>
                  <a:lnTo>
                    <a:pt x="6" y="462789"/>
                  </a:lnTo>
                  <a:lnTo>
                    <a:pt x="1" y="404548"/>
                  </a:lnTo>
                  <a:lnTo>
                    <a:pt x="0" y="342124"/>
                  </a:lnTo>
                  <a:lnTo>
                    <a:pt x="925" y="279377"/>
                  </a:lnTo>
                  <a:lnTo>
                    <a:pt x="7165" y="221439"/>
                  </a:lnTo>
                  <a:lnTo>
                    <a:pt x="8169" y="165640"/>
                  </a:lnTo>
                  <a:lnTo>
                    <a:pt x="14944" y="113993"/>
                  </a:lnTo>
                  <a:lnTo>
                    <a:pt x="27641" y="60374"/>
                  </a:lnTo>
                  <a:lnTo>
                    <a:pt x="44865" y="27475"/>
                  </a:lnTo>
                  <a:lnTo>
                    <a:pt x="60621" y="10826"/>
                  </a:lnTo>
                  <a:lnTo>
                    <a:pt x="79951" y="344"/>
                  </a:lnTo>
                  <a:lnTo>
                    <a:pt x="103335" y="0"/>
                  </a:lnTo>
                  <a:lnTo>
                    <a:pt x="128213" y="6935"/>
                  </a:lnTo>
                  <a:lnTo>
                    <a:pt x="151597" y="19264"/>
                  </a:lnTo>
                  <a:lnTo>
                    <a:pt x="166921" y="33988"/>
                  </a:lnTo>
                  <a:lnTo>
                    <a:pt x="193299" y="71317"/>
                  </a:lnTo>
                  <a:lnTo>
                    <a:pt x="202327" y="108688"/>
                  </a:lnTo>
                  <a:lnTo>
                    <a:pt x="199044" y="140410"/>
                  </a:lnTo>
                  <a:lnTo>
                    <a:pt x="181116" y="196290"/>
                  </a:lnTo>
                  <a:lnTo>
                    <a:pt x="170178" y="211903"/>
                  </a:lnTo>
                  <a:lnTo>
                    <a:pt x="120340" y="258831"/>
                  </a:lnTo>
                  <a:lnTo>
                    <a:pt x="66569" y="282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033771" y="3268443"/>
              <a:ext cx="179629" cy="353590"/>
            </a:xfrm>
            <a:custGeom>
              <a:avLst/>
              <a:gdLst/>
              <a:ahLst/>
              <a:cxnLst/>
              <a:rect l="0" t="0" r="0" b="0"/>
              <a:pathLst>
                <a:path w="179629" h="353590">
                  <a:moveTo>
                    <a:pt x="113059" y="218076"/>
                  </a:moveTo>
                  <a:lnTo>
                    <a:pt x="113059" y="200407"/>
                  </a:lnTo>
                  <a:lnTo>
                    <a:pt x="108128" y="186801"/>
                  </a:lnTo>
                  <a:lnTo>
                    <a:pt x="89896" y="162999"/>
                  </a:lnTo>
                  <a:lnTo>
                    <a:pt x="82824" y="160093"/>
                  </a:lnTo>
                  <a:lnTo>
                    <a:pt x="65105" y="159330"/>
                  </a:lnTo>
                  <a:lnTo>
                    <a:pt x="38754" y="168516"/>
                  </a:lnTo>
                  <a:lnTo>
                    <a:pt x="24253" y="182798"/>
                  </a:lnTo>
                  <a:lnTo>
                    <a:pt x="8159" y="211629"/>
                  </a:lnTo>
                  <a:lnTo>
                    <a:pt x="0" y="246060"/>
                  </a:lnTo>
                  <a:lnTo>
                    <a:pt x="48" y="283074"/>
                  </a:lnTo>
                  <a:lnTo>
                    <a:pt x="4585" y="304287"/>
                  </a:lnTo>
                  <a:lnTo>
                    <a:pt x="12765" y="319879"/>
                  </a:lnTo>
                  <a:lnTo>
                    <a:pt x="18460" y="323852"/>
                  </a:lnTo>
                  <a:lnTo>
                    <a:pt x="25030" y="325575"/>
                  </a:lnTo>
                  <a:lnTo>
                    <a:pt x="32184" y="325800"/>
                  </a:lnTo>
                  <a:lnTo>
                    <a:pt x="45063" y="321119"/>
                  </a:lnTo>
                  <a:lnTo>
                    <a:pt x="51086" y="317282"/>
                  </a:lnTo>
                  <a:lnTo>
                    <a:pt x="90814" y="259928"/>
                  </a:lnTo>
                  <a:lnTo>
                    <a:pt x="110583" y="223981"/>
                  </a:lnTo>
                  <a:lnTo>
                    <a:pt x="123665" y="168289"/>
                  </a:lnTo>
                  <a:lnTo>
                    <a:pt x="137958" y="105526"/>
                  </a:lnTo>
                  <a:lnTo>
                    <a:pt x="144687" y="64659"/>
                  </a:lnTo>
                  <a:lnTo>
                    <a:pt x="143660" y="12401"/>
                  </a:lnTo>
                  <a:lnTo>
                    <a:pt x="141781" y="3296"/>
                  </a:lnTo>
                  <a:lnTo>
                    <a:pt x="139604" y="0"/>
                  </a:lnTo>
                  <a:lnTo>
                    <a:pt x="137227" y="576"/>
                  </a:lnTo>
                  <a:lnTo>
                    <a:pt x="134719" y="3734"/>
                  </a:lnTo>
                  <a:lnTo>
                    <a:pt x="130362" y="58597"/>
                  </a:lnTo>
                  <a:lnTo>
                    <a:pt x="129832" y="121752"/>
                  </a:lnTo>
                  <a:lnTo>
                    <a:pt x="130652" y="178880"/>
                  </a:lnTo>
                  <a:lnTo>
                    <a:pt x="136293" y="233174"/>
                  </a:lnTo>
                  <a:lnTo>
                    <a:pt x="142098" y="287730"/>
                  </a:lnTo>
                  <a:lnTo>
                    <a:pt x="157553" y="346850"/>
                  </a:lnTo>
                  <a:lnTo>
                    <a:pt x="161213" y="352002"/>
                  </a:lnTo>
                  <a:lnTo>
                    <a:pt x="165502" y="353589"/>
                  </a:lnTo>
                  <a:lnTo>
                    <a:pt x="179628" y="3512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255004" y="3277572"/>
              <a:ext cx="184543" cy="339619"/>
            </a:xfrm>
            <a:custGeom>
              <a:avLst/>
              <a:gdLst/>
              <a:ahLst/>
              <a:cxnLst/>
              <a:rect l="0" t="0" r="0" b="0"/>
              <a:pathLst>
                <a:path w="184543" h="339619">
                  <a:moveTo>
                    <a:pt x="41605" y="117416"/>
                  </a:moveTo>
                  <a:lnTo>
                    <a:pt x="34441" y="175324"/>
                  </a:lnTo>
                  <a:lnTo>
                    <a:pt x="27794" y="227919"/>
                  </a:lnTo>
                  <a:lnTo>
                    <a:pt x="25212" y="289102"/>
                  </a:lnTo>
                  <a:lnTo>
                    <a:pt x="24985" y="234662"/>
                  </a:lnTo>
                  <a:lnTo>
                    <a:pt x="27433" y="175161"/>
                  </a:lnTo>
                  <a:lnTo>
                    <a:pt x="36546" y="122350"/>
                  </a:lnTo>
                  <a:lnTo>
                    <a:pt x="53892" y="66067"/>
                  </a:lnTo>
                  <a:lnTo>
                    <a:pt x="70620" y="31729"/>
                  </a:lnTo>
                  <a:lnTo>
                    <a:pt x="85011" y="15846"/>
                  </a:lnTo>
                  <a:lnTo>
                    <a:pt x="108707" y="926"/>
                  </a:lnTo>
                  <a:lnTo>
                    <a:pt x="116850" y="0"/>
                  </a:lnTo>
                  <a:lnTo>
                    <a:pt x="133295" y="3902"/>
                  </a:lnTo>
                  <a:lnTo>
                    <a:pt x="144918" y="14265"/>
                  </a:lnTo>
                  <a:lnTo>
                    <a:pt x="149312" y="20912"/>
                  </a:lnTo>
                  <a:lnTo>
                    <a:pt x="150392" y="27192"/>
                  </a:lnTo>
                  <a:lnTo>
                    <a:pt x="149263" y="33228"/>
                  </a:lnTo>
                  <a:lnTo>
                    <a:pt x="138840" y="50558"/>
                  </a:lnTo>
                  <a:lnTo>
                    <a:pt x="110409" y="86571"/>
                  </a:lnTo>
                  <a:lnTo>
                    <a:pt x="106890" y="94079"/>
                  </a:lnTo>
                  <a:lnTo>
                    <a:pt x="105446" y="109818"/>
                  </a:lnTo>
                  <a:lnTo>
                    <a:pt x="108811" y="126983"/>
                  </a:lnTo>
                  <a:lnTo>
                    <a:pt x="121101" y="155589"/>
                  </a:lnTo>
                  <a:lnTo>
                    <a:pt x="159302" y="210349"/>
                  </a:lnTo>
                  <a:lnTo>
                    <a:pt x="184542" y="270578"/>
                  </a:lnTo>
                  <a:lnTo>
                    <a:pt x="183412" y="289964"/>
                  </a:lnTo>
                  <a:lnTo>
                    <a:pt x="180522" y="299016"/>
                  </a:lnTo>
                  <a:lnTo>
                    <a:pt x="169915" y="314005"/>
                  </a:lnTo>
                  <a:lnTo>
                    <a:pt x="163203" y="320591"/>
                  </a:lnTo>
                  <a:lnTo>
                    <a:pt x="131670" y="334278"/>
                  </a:lnTo>
                  <a:lnTo>
                    <a:pt x="79599" y="339618"/>
                  </a:lnTo>
                  <a:lnTo>
                    <a:pt x="52328" y="336981"/>
                  </a:lnTo>
                  <a:lnTo>
                    <a:pt x="29729" y="327797"/>
                  </a:lnTo>
                  <a:lnTo>
                    <a:pt x="0" y="3088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832721" y="2954534"/>
              <a:ext cx="255863" cy="822633"/>
            </a:xfrm>
            <a:custGeom>
              <a:avLst/>
              <a:gdLst/>
              <a:ahLst/>
              <a:cxnLst/>
              <a:rect l="0" t="0" r="0" b="0"/>
              <a:pathLst>
                <a:path w="255863" h="822633">
                  <a:moveTo>
                    <a:pt x="255862" y="66006"/>
                  </a:moveTo>
                  <a:lnTo>
                    <a:pt x="239863" y="31261"/>
                  </a:lnTo>
                  <a:lnTo>
                    <a:pt x="227487" y="20362"/>
                  </a:lnTo>
                  <a:lnTo>
                    <a:pt x="196941" y="5831"/>
                  </a:lnTo>
                  <a:lnTo>
                    <a:pt x="144404" y="280"/>
                  </a:lnTo>
                  <a:lnTo>
                    <a:pt x="131630" y="0"/>
                  </a:lnTo>
                  <a:lnTo>
                    <a:pt x="121266" y="3511"/>
                  </a:lnTo>
                  <a:lnTo>
                    <a:pt x="104818" y="17274"/>
                  </a:lnTo>
                  <a:lnTo>
                    <a:pt x="96275" y="35718"/>
                  </a:lnTo>
                  <a:lnTo>
                    <a:pt x="90791" y="77693"/>
                  </a:lnTo>
                  <a:lnTo>
                    <a:pt x="98670" y="130998"/>
                  </a:lnTo>
                  <a:lnTo>
                    <a:pt x="104619" y="183320"/>
                  </a:lnTo>
                  <a:lnTo>
                    <a:pt x="105891" y="240491"/>
                  </a:lnTo>
                  <a:lnTo>
                    <a:pt x="100339" y="297113"/>
                  </a:lnTo>
                  <a:lnTo>
                    <a:pt x="95806" y="349646"/>
                  </a:lnTo>
                  <a:lnTo>
                    <a:pt x="81864" y="404539"/>
                  </a:lnTo>
                  <a:lnTo>
                    <a:pt x="67022" y="458973"/>
                  </a:lnTo>
                  <a:lnTo>
                    <a:pt x="49708" y="511228"/>
                  </a:lnTo>
                  <a:lnTo>
                    <a:pt x="37111" y="565586"/>
                  </a:lnTo>
                  <a:lnTo>
                    <a:pt x="20001" y="617656"/>
                  </a:lnTo>
                  <a:lnTo>
                    <a:pt x="3809" y="675810"/>
                  </a:lnTo>
                  <a:lnTo>
                    <a:pt x="0" y="731953"/>
                  </a:lnTo>
                  <a:lnTo>
                    <a:pt x="2845" y="757078"/>
                  </a:lnTo>
                  <a:lnTo>
                    <a:pt x="12122" y="778107"/>
                  </a:lnTo>
                  <a:lnTo>
                    <a:pt x="25491" y="794850"/>
                  </a:lnTo>
                  <a:lnTo>
                    <a:pt x="40679" y="805373"/>
                  </a:lnTo>
                  <a:lnTo>
                    <a:pt x="79672" y="818738"/>
                  </a:lnTo>
                  <a:lnTo>
                    <a:pt x="133995" y="822632"/>
                  </a:lnTo>
                  <a:lnTo>
                    <a:pt x="183952" y="809819"/>
                  </a:lnTo>
                  <a:lnTo>
                    <a:pt x="230899" y="7899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479672" y="3062489"/>
              <a:ext cx="237272" cy="796266"/>
            </a:xfrm>
            <a:custGeom>
              <a:avLst/>
              <a:gdLst/>
              <a:ahLst/>
              <a:cxnLst/>
              <a:rect l="0" t="0" r="0" b="0"/>
              <a:pathLst>
                <a:path w="237272" h="796266">
                  <a:moveTo>
                    <a:pt x="41606" y="7978"/>
                  </a:moveTo>
                  <a:lnTo>
                    <a:pt x="63384" y="2259"/>
                  </a:lnTo>
                  <a:lnTo>
                    <a:pt x="123450" y="0"/>
                  </a:lnTo>
                  <a:lnTo>
                    <a:pt x="182213" y="11269"/>
                  </a:lnTo>
                  <a:lnTo>
                    <a:pt x="232915" y="39021"/>
                  </a:lnTo>
                  <a:lnTo>
                    <a:pt x="236638" y="45315"/>
                  </a:lnTo>
                  <a:lnTo>
                    <a:pt x="237271" y="52285"/>
                  </a:lnTo>
                  <a:lnTo>
                    <a:pt x="225001" y="87818"/>
                  </a:lnTo>
                  <a:lnTo>
                    <a:pt x="181842" y="151070"/>
                  </a:lnTo>
                  <a:lnTo>
                    <a:pt x="155535" y="211867"/>
                  </a:lnTo>
                  <a:lnTo>
                    <a:pt x="146040" y="249809"/>
                  </a:lnTo>
                  <a:lnTo>
                    <a:pt x="142816" y="302553"/>
                  </a:lnTo>
                  <a:lnTo>
                    <a:pt x="144192" y="355382"/>
                  </a:lnTo>
                  <a:lnTo>
                    <a:pt x="148676" y="405847"/>
                  </a:lnTo>
                  <a:lnTo>
                    <a:pt x="156204" y="459407"/>
                  </a:lnTo>
                  <a:lnTo>
                    <a:pt x="169311" y="522298"/>
                  </a:lnTo>
                  <a:lnTo>
                    <a:pt x="183079" y="581556"/>
                  </a:lnTo>
                  <a:lnTo>
                    <a:pt x="190291" y="639377"/>
                  </a:lnTo>
                  <a:lnTo>
                    <a:pt x="188703" y="692674"/>
                  </a:lnTo>
                  <a:lnTo>
                    <a:pt x="182796" y="713547"/>
                  </a:lnTo>
                  <a:lnTo>
                    <a:pt x="163877" y="744240"/>
                  </a:lnTo>
                  <a:lnTo>
                    <a:pt x="138855" y="765868"/>
                  </a:lnTo>
                  <a:lnTo>
                    <a:pt x="85425" y="791010"/>
                  </a:lnTo>
                  <a:lnTo>
                    <a:pt x="50069" y="796265"/>
                  </a:lnTo>
                  <a:lnTo>
                    <a:pt x="14733" y="793404"/>
                  </a:lnTo>
                  <a:lnTo>
                    <a:pt x="7973" y="789548"/>
                  </a:lnTo>
                  <a:lnTo>
                    <a:pt x="4391" y="784204"/>
                  </a:lnTo>
                  <a:lnTo>
                    <a:pt x="0" y="7651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912367" y="3419951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29620" y="6586"/>
                  </a:lnTo>
                  <a:lnTo>
                    <a:pt x="86769" y="9017"/>
                  </a:lnTo>
                  <a:lnTo>
                    <a:pt x="13313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899628" y="3486519"/>
              <a:ext cx="145877" cy="48114"/>
            </a:xfrm>
            <a:custGeom>
              <a:avLst/>
              <a:gdLst/>
              <a:ahLst/>
              <a:cxnLst/>
              <a:rect l="0" t="0" r="0" b="0"/>
              <a:pathLst>
                <a:path w="145877" h="48114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1" y="34746"/>
                  </a:lnTo>
                  <a:lnTo>
                    <a:pt x="7209" y="39806"/>
                  </a:lnTo>
                  <a:lnTo>
                    <a:pt x="25691" y="45428"/>
                  </a:lnTo>
                  <a:lnTo>
                    <a:pt x="81866" y="48113"/>
                  </a:lnTo>
                  <a:lnTo>
                    <a:pt x="131588" y="43165"/>
                  </a:lnTo>
                  <a:lnTo>
                    <a:pt x="145876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286814" y="3345121"/>
              <a:ext cx="214416" cy="457599"/>
            </a:xfrm>
            <a:custGeom>
              <a:avLst/>
              <a:gdLst/>
              <a:ahLst/>
              <a:cxnLst/>
              <a:rect l="0" t="0" r="0" b="0"/>
              <a:pathLst>
                <a:path w="214416" h="457599">
                  <a:moveTo>
                    <a:pt x="0" y="191324"/>
                  </a:moveTo>
                  <a:lnTo>
                    <a:pt x="52664" y="129643"/>
                  </a:lnTo>
                  <a:lnTo>
                    <a:pt x="77348" y="101580"/>
                  </a:lnTo>
                  <a:lnTo>
                    <a:pt x="138798" y="47934"/>
                  </a:lnTo>
                  <a:lnTo>
                    <a:pt x="198383" y="4190"/>
                  </a:lnTo>
                  <a:lnTo>
                    <a:pt x="207145" y="0"/>
                  </a:lnTo>
                  <a:lnTo>
                    <a:pt x="212061" y="2754"/>
                  </a:lnTo>
                  <a:lnTo>
                    <a:pt x="214415" y="10137"/>
                  </a:lnTo>
                  <a:lnTo>
                    <a:pt x="213309" y="39636"/>
                  </a:lnTo>
                  <a:lnTo>
                    <a:pt x="204652" y="92122"/>
                  </a:lnTo>
                  <a:lnTo>
                    <a:pt x="194039" y="144882"/>
                  </a:lnTo>
                  <a:lnTo>
                    <a:pt x="180274" y="206565"/>
                  </a:lnTo>
                  <a:lnTo>
                    <a:pt x="166419" y="268130"/>
                  </a:lnTo>
                  <a:lnTo>
                    <a:pt x="153477" y="329165"/>
                  </a:lnTo>
                  <a:lnTo>
                    <a:pt x="145309" y="392634"/>
                  </a:lnTo>
                  <a:lnTo>
                    <a:pt x="147176" y="420404"/>
                  </a:lnTo>
                  <a:lnTo>
                    <a:pt x="151742" y="431878"/>
                  </a:lnTo>
                  <a:lnTo>
                    <a:pt x="166677" y="449557"/>
                  </a:lnTo>
                  <a:lnTo>
                    <a:pt x="173988" y="454086"/>
                  </a:lnTo>
                  <a:lnTo>
                    <a:pt x="180712" y="456181"/>
                  </a:lnTo>
                  <a:lnTo>
                    <a:pt x="199705" y="4575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663624" y="3485455"/>
              <a:ext cx="153460" cy="313711"/>
            </a:xfrm>
            <a:custGeom>
              <a:avLst/>
              <a:gdLst/>
              <a:ahLst/>
              <a:cxnLst/>
              <a:rect l="0" t="0" r="0" b="0"/>
              <a:pathLst>
                <a:path w="153460" h="313711">
                  <a:moveTo>
                    <a:pt x="55885" y="67633"/>
                  </a:moveTo>
                  <a:lnTo>
                    <a:pt x="28304" y="99631"/>
                  </a:lnTo>
                  <a:lnTo>
                    <a:pt x="9600" y="134333"/>
                  </a:lnTo>
                  <a:lnTo>
                    <a:pt x="0" y="194118"/>
                  </a:lnTo>
                  <a:lnTo>
                    <a:pt x="569" y="251950"/>
                  </a:lnTo>
                  <a:lnTo>
                    <a:pt x="5412" y="271594"/>
                  </a:lnTo>
                  <a:lnTo>
                    <a:pt x="23588" y="299271"/>
                  </a:lnTo>
                  <a:lnTo>
                    <a:pt x="28806" y="305269"/>
                  </a:lnTo>
                  <a:lnTo>
                    <a:pt x="44466" y="311933"/>
                  </a:lnTo>
                  <a:lnTo>
                    <a:pt x="53820" y="313710"/>
                  </a:lnTo>
                  <a:lnTo>
                    <a:pt x="61904" y="311197"/>
                  </a:lnTo>
                  <a:lnTo>
                    <a:pt x="94048" y="279460"/>
                  </a:lnTo>
                  <a:lnTo>
                    <a:pt x="115849" y="248878"/>
                  </a:lnTo>
                  <a:lnTo>
                    <a:pt x="141704" y="192216"/>
                  </a:lnTo>
                  <a:lnTo>
                    <a:pt x="151168" y="158274"/>
                  </a:lnTo>
                  <a:lnTo>
                    <a:pt x="153459" y="109385"/>
                  </a:lnTo>
                  <a:lnTo>
                    <a:pt x="146844" y="62129"/>
                  </a:lnTo>
                  <a:lnTo>
                    <a:pt x="123162" y="22372"/>
                  </a:lnTo>
                  <a:lnTo>
                    <a:pt x="117378" y="15269"/>
                  </a:lnTo>
                  <a:lnTo>
                    <a:pt x="101090" y="4912"/>
                  </a:lnTo>
                  <a:lnTo>
                    <a:pt x="91569" y="856"/>
                  </a:lnTo>
                  <a:lnTo>
                    <a:pt x="82448" y="0"/>
                  </a:lnTo>
                  <a:lnTo>
                    <a:pt x="64917" y="3982"/>
                  </a:lnTo>
                  <a:lnTo>
                    <a:pt x="50345" y="14380"/>
                  </a:lnTo>
                  <a:lnTo>
                    <a:pt x="43871" y="21036"/>
                  </a:lnTo>
                  <a:lnTo>
                    <a:pt x="36676" y="38294"/>
                  </a:lnTo>
                  <a:lnTo>
                    <a:pt x="34758" y="48074"/>
                  </a:lnTo>
                  <a:lnTo>
                    <a:pt x="37558" y="68802"/>
                  </a:lnTo>
                  <a:lnTo>
                    <a:pt x="44966" y="87568"/>
                  </a:lnTo>
                  <a:lnTo>
                    <a:pt x="64206" y="109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127625" y="3403309"/>
              <a:ext cx="166037" cy="461546"/>
            </a:xfrm>
            <a:custGeom>
              <a:avLst/>
              <a:gdLst/>
              <a:ahLst/>
              <a:cxnLst/>
              <a:rect l="0" t="0" r="0" b="0"/>
              <a:pathLst>
                <a:path w="166037" h="461546">
                  <a:moveTo>
                    <a:pt x="49541" y="0"/>
                  </a:moveTo>
                  <a:lnTo>
                    <a:pt x="35348" y="62491"/>
                  </a:lnTo>
                  <a:lnTo>
                    <a:pt x="24514" y="115312"/>
                  </a:lnTo>
                  <a:lnTo>
                    <a:pt x="13471" y="173995"/>
                  </a:lnTo>
                  <a:lnTo>
                    <a:pt x="6199" y="232526"/>
                  </a:lnTo>
                  <a:lnTo>
                    <a:pt x="916" y="290528"/>
                  </a:lnTo>
                  <a:lnTo>
                    <a:pt x="0" y="340953"/>
                  </a:lnTo>
                  <a:lnTo>
                    <a:pt x="8564" y="386610"/>
                  </a:lnTo>
                  <a:lnTo>
                    <a:pt x="22812" y="420580"/>
                  </a:lnTo>
                  <a:lnTo>
                    <a:pt x="43162" y="448212"/>
                  </a:lnTo>
                  <a:lnTo>
                    <a:pt x="61191" y="458082"/>
                  </a:lnTo>
                  <a:lnTo>
                    <a:pt x="82456" y="461545"/>
                  </a:lnTo>
                  <a:lnTo>
                    <a:pt x="119493" y="457371"/>
                  </a:lnTo>
                  <a:lnTo>
                    <a:pt x="166036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304144" y="3727613"/>
              <a:ext cx="301839" cy="433521"/>
            </a:xfrm>
            <a:custGeom>
              <a:avLst/>
              <a:gdLst/>
              <a:ahLst/>
              <a:cxnLst/>
              <a:rect l="0" t="0" r="0" b="0"/>
              <a:pathLst>
                <a:path w="301839" h="433521">
                  <a:moveTo>
                    <a:pt x="89370" y="8538"/>
                  </a:moveTo>
                  <a:lnTo>
                    <a:pt x="76118" y="4120"/>
                  </a:lnTo>
                  <a:lnTo>
                    <a:pt x="62215" y="4417"/>
                  </a:lnTo>
                  <a:lnTo>
                    <a:pt x="54624" y="5791"/>
                  </a:lnTo>
                  <a:lnTo>
                    <a:pt x="41259" y="14713"/>
                  </a:lnTo>
                  <a:lnTo>
                    <a:pt x="29156" y="29774"/>
                  </a:lnTo>
                  <a:lnTo>
                    <a:pt x="5136" y="85893"/>
                  </a:lnTo>
                  <a:lnTo>
                    <a:pt x="0" y="119394"/>
                  </a:lnTo>
                  <a:lnTo>
                    <a:pt x="2896" y="148325"/>
                  </a:lnTo>
                  <a:lnTo>
                    <a:pt x="12106" y="163429"/>
                  </a:lnTo>
                  <a:lnTo>
                    <a:pt x="18444" y="170046"/>
                  </a:lnTo>
                  <a:lnTo>
                    <a:pt x="25444" y="173533"/>
                  </a:lnTo>
                  <a:lnTo>
                    <a:pt x="40618" y="174941"/>
                  </a:lnTo>
                  <a:lnTo>
                    <a:pt x="69172" y="166119"/>
                  </a:lnTo>
                  <a:lnTo>
                    <a:pt x="96637" y="142959"/>
                  </a:lnTo>
                  <a:lnTo>
                    <a:pt x="117924" y="117092"/>
                  </a:lnTo>
                  <a:lnTo>
                    <a:pt x="131525" y="83026"/>
                  </a:lnTo>
                  <a:lnTo>
                    <a:pt x="132576" y="48072"/>
                  </a:lnTo>
                  <a:lnTo>
                    <a:pt x="122615" y="18711"/>
                  </a:lnTo>
                  <a:lnTo>
                    <a:pt x="110618" y="5971"/>
                  </a:lnTo>
                  <a:lnTo>
                    <a:pt x="101587" y="0"/>
                  </a:lnTo>
                  <a:lnTo>
                    <a:pt x="106819" y="3510"/>
                  </a:lnTo>
                  <a:lnTo>
                    <a:pt x="162747" y="19678"/>
                  </a:lnTo>
                  <a:lnTo>
                    <a:pt x="222887" y="40696"/>
                  </a:lnTo>
                  <a:lnTo>
                    <a:pt x="253438" y="51761"/>
                  </a:lnTo>
                  <a:lnTo>
                    <a:pt x="256995" y="55844"/>
                  </a:lnTo>
                  <a:lnTo>
                    <a:pt x="256594" y="60416"/>
                  </a:lnTo>
                  <a:lnTo>
                    <a:pt x="253552" y="65312"/>
                  </a:lnTo>
                  <a:lnTo>
                    <a:pt x="242777" y="73219"/>
                  </a:lnTo>
                  <a:lnTo>
                    <a:pt x="201377" y="90575"/>
                  </a:lnTo>
                  <a:lnTo>
                    <a:pt x="190618" y="103246"/>
                  </a:lnTo>
                  <a:lnTo>
                    <a:pt x="189228" y="109583"/>
                  </a:lnTo>
                  <a:lnTo>
                    <a:pt x="190151" y="115658"/>
                  </a:lnTo>
                  <a:lnTo>
                    <a:pt x="192615" y="121556"/>
                  </a:lnTo>
                  <a:lnTo>
                    <a:pt x="197956" y="125489"/>
                  </a:lnTo>
                  <a:lnTo>
                    <a:pt x="213752" y="129858"/>
                  </a:lnTo>
                  <a:lnTo>
                    <a:pt x="243437" y="127901"/>
                  </a:lnTo>
                  <a:lnTo>
                    <a:pt x="271238" y="117048"/>
                  </a:lnTo>
                  <a:lnTo>
                    <a:pt x="292624" y="102121"/>
                  </a:lnTo>
                  <a:lnTo>
                    <a:pt x="296989" y="102361"/>
                  </a:lnTo>
                  <a:lnTo>
                    <a:pt x="299898" y="106220"/>
                  </a:lnTo>
                  <a:lnTo>
                    <a:pt x="301838" y="112491"/>
                  </a:lnTo>
                  <a:lnTo>
                    <a:pt x="289568" y="171104"/>
                  </a:lnTo>
                  <a:lnTo>
                    <a:pt x="282495" y="225254"/>
                  </a:lnTo>
                  <a:lnTo>
                    <a:pt x="276852" y="273482"/>
                  </a:lnTo>
                  <a:lnTo>
                    <a:pt x="269325" y="324344"/>
                  </a:lnTo>
                  <a:lnTo>
                    <a:pt x="257574" y="383660"/>
                  </a:lnTo>
                  <a:lnTo>
                    <a:pt x="248570" y="408557"/>
                  </a:lnTo>
                  <a:lnTo>
                    <a:pt x="235939" y="424553"/>
                  </a:lnTo>
                  <a:lnTo>
                    <a:pt x="228688" y="430112"/>
                  </a:lnTo>
                  <a:lnTo>
                    <a:pt x="221080" y="432895"/>
                  </a:lnTo>
                  <a:lnTo>
                    <a:pt x="205230" y="433520"/>
                  </a:lnTo>
                  <a:lnTo>
                    <a:pt x="198045" y="430544"/>
                  </a:lnTo>
                  <a:lnTo>
                    <a:pt x="179098" y="413102"/>
                  </a:lnTo>
                  <a:lnTo>
                    <a:pt x="167464" y="398219"/>
                  </a:lnTo>
                  <a:lnTo>
                    <a:pt x="161061" y="379894"/>
                  </a:lnTo>
                  <a:lnTo>
                    <a:pt x="159353" y="369830"/>
                  </a:lnTo>
                  <a:lnTo>
                    <a:pt x="160988" y="360346"/>
                  </a:lnTo>
                  <a:lnTo>
                    <a:pt x="170201" y="342413"/>
                  </a:lnTo>
                  <a:lnTo>
                    <a:pt x="195400" y="321140"/>
                  </a:lnTo>
                  <a:lnTo>
                    <a:pt x="240917" y="304954"/>
                  </a:lnTo>
                  <a:lnTo>
                    <a:pt x="272432" y="2997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659787" y="4086138"/>
              <a:ext cx="83212" cy="130003"/>
            </a:xfrm>
            <a:custGeom>
              <a:avLst/>
              <a:gdLst/>
              <a:ahLst/>
              <a:cxnLst/>
              <a:rect l="0" t="0" r="0" b="0"/>
              <a:pathLst>
                <a:path w="83212" h="130003">
                  <a:moveTo>
                    <a:pt x="0" y="32781"/>
                  </a:moveTo>
                  <a:lnTo>
                    <a:pt x="19005" y="25213"/>
                  </a:lnTo>
                  <a:lnTo>
                    <a:pt x="47099" y="1639"/>
                  </a:lnTo>
                  <a:lnTo>
                    <a:pt x="53588" y="0"/>
                  </a:lnTo>
                  <a:lnTo>
                    <a:pt x="68196" y="3110"/>
                  </a:lnTo>
                  <a:lnTo>
                    <a:pt x="72276" y="8378"/>
                  </a:lnTo>
                  <a:lnTo>
                    <a:pt x="74344" y="24092"/>
                  </a:lnTo>
                  <a:lnTo>
                    <a:pt x="63260" y="85936"/>
                  </a:lnTo>
                  <a:lnTo>
                    <a:pt x="55315" y="118900"/>
                  </a:lnTo>
                  <a:lnTo>
                    <a:pt x="56293" y="125327"/>
                  </a:lnTo>
                  <a:lnTo>
                    <a:pt x="59718" y="128687"/>
                  </a:lnTo>
                  <a:lnTo>
                    <a:pt x="64775" y="130002"/>
                  </a:lnTo>
                  <a:lnTo>
                    <a:pt x="69071" y="129955"/>
                  </a:lnTo>
                  <a:lnTo>
                    <a:pt x="83211" y="1243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762296" y="4150053"/>
              <a:ext cx="83139" cy="119796"/>
            </a:xfrm>
            <a:custGeom>
              <a:avLst/>
              <a:gdLst/>
              <a:ahLst/>
              <a:cxnLst/>
              <a:rect l="0" t="0" r="0" b="0"/>
              <a:pathLst>
                <a:path w="83139" h="119796">
                  <a:moveTo>
                    <a:pt x="22307" y="18792"/>
                  </a:moveTo>
                  <a:lnTo>
                    <a:pt x="0" y="81890"/>
                  </a:lnTo>
                  <a:lnTo>
                    <a:pt x="3455" y="97995"/>
                  </a:lnTo>
                  <a:lnTo>
                    <a:pt x="6966" y="104878"/>
                  </a:lnTo>
                  <a:lnTo>
                    <a:pt x="20728" y="114992"/>
                  </a:lnTo>
                  <a:lnTo>
                    <a:pt x="29575" y="118983"/>
                  </a:lnTo>
                  <a:lnTo>
                    <a:pt x="37323" y="119795"/>
                  </a:lnTo>
                  <a:lnTo>
                    <a:pt x="50862" y="115766"/>
                  </a:lnTo>
                  <a:lnTo>
                    <a:pt x="68880" y="98684"/>
                  </a:lnTo>
                  <a:lnTo>
                    <a:pt x="81513" y="76056"/>
                  </a:lnTo>
                  <a:lnTo>
                    <a:pt x="83138" y="55029"/>
                  </a:lnTo>
                  <a:lnTo>
                    <a:pt x="79853" y="33049"/>
                  </a:lnTo>
                  <a:lnTo>
                    <a:pt x="72230" y="17116"/>
                  </a:lnTo>
                  <a:lnTo>
                    <a:pt x="60213" y="6336"/>
                  </a:lnTo>
                  <a:lnTo>
                    <a:pt x="53125" y="2167"/>
                  </a:lnTo>
                  <a:lnTo>
                    <a:pt x="37853" y="0"/>
                  </a:lnTo>
                  <a:lnTo>
                    <a:pt x="29898" y="717"/>
                  </a:lnTo>
                  <a:lnTo>
                    <a:pt x="24594" y="5817"/>
                  </a:lnTo>
                  <a:lnTo>
                    <a:pt x="18701" y="23812"/>
                  </a:lnTo>
                  <a:lnTo>
                    <a:pt x="18978" y="31384"/>
                  </a:lnTo>
                  <a:lnTo>
                    <a:pt x="21012" y="37357"/>
                  </a:lnTo>
                  <a:lnTo>
                    <a:pt x="30628" y="520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127532" y="3450147"/>
              <a:ext cx="216341" cy="451346"/>
            </a:xfrm>
            <a:custGeom>
              <a:avLst/>
              <a:gdLst/>
              <a:ahLst/>
              <a:cxnLst/>
              <a:rect l="0" t="0" r="0" b="0"/>
              <a:pathLst>
                <a:path w="216341" h="451346">
                  <a:moveTo>
                    <a:pt x="39839" y="11409"/>
                  </a:moveTo>
                  <a:lnTo>
                    <a:pt x="35421" y="73735"/>
                  </a:lnTo>
                  <a:lnTo>
                    <a:pt x="32674" y="125209"/>
                  </a:lnTo>
                  <a:lnTo>
                    <a:pt x="30822" y="186372"/>
                  </a:lnTo>
                  <a:lnTo>
                    <a:pt x="24977" y="237491"/>
                  </a:lnTo>
                  <a:lnTo>
                    <a:pt x="23431" y="298963"/>
                  </a:lnTo>
                  <a:lnTo>
                    <a:pt x="18811" y="355226"/>
                  </a:lnTo>
                  <a:lnTo>
                    <a:pt x="10804" y="417486"/>
                  </a:lnTo>
                  <a:lnTo>
                    <a:pt x="7814" y="448031"/>
                  </a:lnTo>
                  <a:lnTo>
                    <a:pt x="6469" y="451345"/>
                  </a:lnTo>
                  <a:lnTo>
                    <a:pt x="4649" y="449856"/>
                  </a:lnTo>
                  <a:lnTo>
                    <a:pt x="2510" y="445165"/>
                  </a:lnTo>
                  <a:lnTo>
                    <a:pt x="3" y="393908"/>
                  </a:lnTo>
                  <a:lnTo>
                    <a:pt x="5509" y="333851"/>
                  </a:lnTo>
                  <a:lnTo>
                    <a:pt x="8882" y="277774"/>
                  </a:lnTo>
                  <a:lnTo>
                    <a:pt x="11288" y="255534"/>
                  </a:lnTo>
                  <a:lnTo>
                    <a:pt x="7360" y="200025"/>
                  </a:lnTo>
                  <a:lnTo>
                    <a:pt x="5789" y="143280"/>
                  </a:lnTo>
                  <a:lnTo>
                    <a:pt x="0" y="89062"/>
                  </a:lnTo>
                  <a:lnTo>
                    <a:pt x="1223" y="56298"/>
                  </a:lnTo>
                  <a:lnTo>
                    <a:pt x="3000" y="46883"/>
                  </a:lnTo>
                  <a:lnTo>
                    <a:pt x="12371" y="31490"/>
                  </a:lnTo>
                  <a:lnTo>
                    <a:pt x="36571" y="6541"/>
                  </a:lnTo>
                  <a:lnTo>
                    <a:pt x="57803" y="0"/>
                  </a:lnTo>
                  <a:lnTo>
                    <a:pt x="116633" y="218"/>
                  </a:lnTo>
                  <a:lnTo>
                    <a:pt x="138997" y="6744"/>
                  </a:lnTo>
                  <a:lnTo>
                    <a:pt x="168421" y="26000"/>
                  </a:lnTo>
                  <a:lnTo>
                    <a:pt x="203330" y="65790"/>
                  </a:lnTo>
                  <a:lnTo>
                    <a:pt x="215665" y="96453"/>
                  </a:lnTo>
                  <a:lnTo>
                    <a:pt x="216340" y="130399"/>
                  </a:lnTo>
                  <a:lnTo>
                    <a:pt x="207967" y="147812"/>
                  </a:lnTo>
                  <a:lnTo>
                    <a:pt x="194999" y="160791"/>
                  </a:lnTo>
                  <a:lnTo>
                    <a:pt x="147112" y="184238"/>
                  </a:lnTo>
                  <a:lnTo>
                    <a:pt x="95512" y="192450"/>
                  </a:lnTo>
                  <a:lnTo>
                    <a:pt x="61985" y="192024"/>
                  </a:lnTo>
                  <a:lnTo>
                    <a:pt x="31518" y="1778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835058" y="3256225"/>
              <a:ext cx="182535" cy="937584"/>
            </a:xfrm>
            <a:custGeom>
              <a:avLst/>
              <a:gdLst/>
              <a:ahLst/>
              <a:cxnLst/>
              <a:rect l="0" t="0" r="0" b="0"/>
              <a:pathLst>
                <a:path w="182535" h="937584">
                  <a:moveTo>
                    <a:pt x="165892" y="22268"/>
                  </a:moveTo>
                  <a:lnTo>
                    <a:pt x="132151" y="10751"/>
                  </a:lnTo>
                  <a:lnTo>
                    <a:pt x="114838" y="3281"/>
                  </a:lnTo>
                  <a:lnTo>
                    <a:pt x="85223" y="0"/>
                  </a:lnTo>
                  <a:lnTo>
                    <a:pt x="67169" y="2509"/>
                  </a:lnTo>
                  <a:lnTo>
                    <a:pt x="52365" y="9171"/>
                  </a:lnTo>
                  <a:lnTo>
                    <a:pt x="39622" y="19221"/>
                  </a:lnTo>
                  <a:lnTo>
                    <a:pt x="27794" y="32933"/>
                  </a:lnTo>
                  <a:lnTo>
                    <a:pt x="21304" y="53204"/>
                  </a:lnTo>
                  <a:lnTo>
                    <a:pt x="20117" y="90606"/>
                  </a:lnTo>
                  <a:lnTo>
                    <a:pt x="23581" y="149077"/>
                  </a:lnTo>
                  <a:lnTo>
                    <a:pt x="29984" y="197815"/>
                  </a:lnTo>
                  <a:lnTo>
                    <a:pt x="32208" y="260998"/>
                  </a:lnTo>
                  <a:lnTo>
                    <a:pt x="32647" y="314125"/>
                  </a:lnTo>
                  <a:lnTo>
                    <a:pt x="32734" y="366875"/>
                  </a:lnTo>
                  <a:lnTo>
                    <a:pt x="30285" y="421811"/>
                  </a:lnTo>
                  <a:lnTo>
                    <a:pt x="25590" y="477178"/>
                  </a:lnTo>
                  <a:lnTo>
                    <a:pt x="23738" y="532631"/>
                  </a:lnTo>
                  <a:lnTo>
                    <a:pt x="17893" y="588100"/>
                  </a:lnTo>
                  <a:lnTo>
                    <a:pt x="12047" y="639156"/>
                  </a:lnTo>
                  <a:lnTo>
                    <a:pt x="8352" y="702643"/>
                  </a:lnTo>
                  <a:lnTo>
                    <a:pt x="2147" y="761660"/>
                  </a:lnTo>
                  <a:lnTo>
                    <a:pt x="0" y="820033"/>
                  </a:lnTo>
                  <a:lnTo>
                    <a:pt x="3992" y="867519"/>
                  </a:lnTo>
                  <a:lnTo>
                    <a:pt x="11083" y="894942"/>
                  </a:lnTo>
                  <a:lnTo>
                    <a:pt x="17383" y="900835"/>
                  </a:lnTo>
                  <a:lnTo>
                    <a:pt x="36709" y="907382"/>
                  </a:lnTo>
                  <a:lnTo>
                    <a:pt x="97744" y="914396"/>
                  </a:lnTo>
                  <a:lnTo>
                    <a:pt x="160822" y="929418"/>
                  </a:lnTo>
                  <a:lnTo>
                    <a:pt x="182534" y="9375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26993" y="3627977"/>
              <a:ext cx="139642" cy="440850"/>
            </a:xfrm>
            <a:custGeom>
              <a:avLst/>
              <a:gdLst/>
              <a:ahLst/>
              <a:cxnLst/>
              <a:rect l="0" t="0" r="0" b="0"/>
              <a:pathLst>
                <a:path w="139642" h="440850">
                  <a:moveTo>
                    <a:pt x="139641" y="0"/>
                  </a:moveTo>
                  <a:lnTo>
                    <a:pt x="105900" y="20569"/>
                  </a:lnTo>
                  <a:lnTo>
                    <a:pt x="77400" y="50702"/>
                  </a:lnTo>
                  <a:lnTo>
                    <a:pt x="44194" y="107271"/>
                  </a:lnTo>
                  <a:lnTo>
                    <a:pt x="16947" y="168077"/>
                  </a:lnTo>
                  <a:lnTo>
                    <a:pt x="9599" y="200196"/>
                  </a:lnTo>
                  <a:lnTo>
                    <a:pt x="1193" y="258017"/>
                  </a:lnTo>
                  <a:lnTo>
                    <a:pt x="0" y="307487"/>
                  </a:lnTo>
                  <a:lnTo>
                    <a:pt x="6015" y="356765"/>
                  </a:lnTo>
                  <a:lnTo>
                    <a:pt x="24146" y="410368"/>
                  </a:lnTo>
                  <a:lnTo>
                    <a:pt x="29360" y="420584"/>
                  </a:lnTo>
                  <a:lnTo>
                    <a:pt x="45016" y="434400"/>
                  </a:lnTo>
                  <a:lnTo>
                    <a:pt x="54368" y="439379"/>
                  </a:lnTo>
                  <a:lnTo>
                    <a:pt x="63377" y="440849"/>
                  </a:lnTo>
                  <a:lnTo>
                    <a:pt x="80783" y="437552"/>
                  </a:lnTo>
                  <a:lnTo>
                    <a:pt x="106357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99918" y="3827682"/>
              <a:ext cx="158101" cy="223521"/>
            </a:xfrm>
            <a:custGeom>
              <a:avLst/>
              <a:gdLst/>
              <a:ahLst/>
              <a:cxnLst/>
              <a:rect l="0" t="0" r="0" b="0"/>
              <a:pathLst>
                <a:path w="158101" h="223521">
                  <a:moveTo>
                    <a:pt x="0" y="0"/>
                  </a:moveTo>
                  <a:lnTo>
                    <a:pt x="6586" y="29621"/>
                  </a:lnTo>
                  <a:lnTo>
                    <a:pt x="5342" y="59628"/>
                  </a:lnTo>
                  <a:lnTo>
                    <a:pt x="703" y="114827"/>
                  </a:lnTo>
                  <a:lnTo>
                    <a:pt x="139" y="167187"/>
                  </a:lnTo>
                  <a:lnTo>
                    <a:pt x="1911" y="191725"/>
                  </a:lnTo>
                  <a:lnTo>
                    <a:pt x="8862" y="208794"/>
                  </a:lnTo>
                  <a:lnTo>
                    <a:pt x="13305" y="212237"/>
                  </a:lnTo>
                  <a:lnTo>
                    <a:pt x="18116" y="212682"/>
                  </a:lnTo>
                  <a:lnTo>
                    <a:pt x="36186" y="204475"/>
                  </a:lnTo>
                  <a:lnTo>
                    <a:pt x="50292" y="194429"/>
                  </a:lnTo>
                  <a:lnTo>
                    <a:pt x="80120" y="161823"/>
                  </a:lnTo>
                  <a:lnTo>
                    <a:pt x="82074" y="160582"/>
                  </a:lnTo>
                  <a:lnTo>
                    <a:pt x="81529" y="162529"/>
                  </a:lnTo>
                  <a:lnTo>
                    <a:pt x="79316" y="166600"/>
                  </a:lnTo>
                  <a:lnTo>
                    <a:pt x="76201" y="189999"/>
                  </a:lnTo>
                  <a:lnTo>
                    <a:pt x="80403" y="207410"/>
                  </a:lnTo>
                  <a:lnTo>
                    <a:pt x="84113" y="215937"/>
                  </a:lnTo>
                  <a:lnTo>
                    <a:pt x="89359" y="220696"/>
                  </a:lnTo>
                  <a:lnTo>
                    <a:pt x="95631" y="222945"/>
                  </a:lnTo>
                  <a:lnTo>
                    <a:pt x="102585" y="223520"/>
                  </a:lnTo>
                  <a:lnTo>
                    <a:pt x="115244" y="219227"/>
                  </a:lnTo>
                  <a:lnTo>
                    <a:pt x="121208" y="215493"/>
                  </a:lnTo>
                  <a:lnTo>
                    <a:pt x="130301" y="203949"/>
                  </a:lnTo>
                  <a:lnTo>
                    <a:pt x="134020" y="196987"/>
                  </a:lnTo>
                  <a:lnTo>
                    <a:pt x="140478" y="142104"/>
                  </a:lnTo>
                  <a:lnTo>
                    <a:pt x="145682" y="101624"/>
                  </a:lnTo>
                  <a:lnTo>
                    <a:pt x="15810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932908" y="3603014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869432" y="3603014"/>
              <a:ext cx="117262" cy="628276"/>
            </a:xfrm>
            <a:custGeom>
              <a:avLst/>
              <a:gdLst/>
              <a:ahLst/>
              <a:cxnLst/>
              <a:rect l="0" t="0" r="0" b="0"/>
              <a:pathLst>
                <a:path w="117262" h="628276">
                  <a:moveTo>
                    <a:pt x="63475" y="0"/>
                  </a:moveTo>
                  <a:lnTo>
                    <a:pt x="80334" y="57161"/>
                  </a:lnTo>
                  <a:lnTo>
                    <a:pt x="99733" y="111147"/>
                  </a:lnTo>
                  <a:lnTo>
                    <a:pt x="108941" y="143571"/>
                  </a:lnTo>
                  <a:lnTo>
                    <a:pt x="114986" y="203239"/>
                  </a:lnTo>
                  <a:lnTo>
                    <a:pt x="117261" y="239892"/>
                  </a:lnTo>
                  <a:lnTo>
                    <a:pt x="113910" y="296597"/>
                  </a:lnTo>
                  <a:lnTo>
                    <a:pt x="109052" y="352233"/>
                  </a:lnTo>
                  <a:lnTo>
                    <a:pt x="96552" y="414314"/>
                  </a:lnTo>
                  <a:lnTo>
                    <a:pt x="80099" y="475882"/>
                  </a:lnTo>
                  <a:lnTo>
                    <a:pt x="56888" y="538542"/>
                  </a:lnTo>
                  <a:lnTo>
                    <a:pt x="29613" y="597176"/>
                  </a:lnTo>
                  <a:lnTo>
                    <a:pt x="7888" y="627599"/>
                  </a:lnTo>
                  <a:lnTo>
                    <a:pt x="4227" y="628275"/>
                  </a:lnTo>
                  <a:lnTo>
                    <a:pt x="1787" y="625027"/>
                  </a:lnTo>
                  <a:lnTo>
                    <a:pt x="161" y="619164"/>
                  </a:lnTo>
                  <a:lnTo>
                    <a:pt x="0" y="614330"/>
                  </a:lnTo>
                  <a:lnTo>
                    <a:pt x="5228" y="599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941228" y="3461556"/>
              <a:ext cx="282123" cy="1006848"/>
            </a:xfrm>
            <a:custGeom>
              <a:avLst/>
              <a:gdLst/>
              <a:ahLst/>
              <a:cxnLst/>
              <a:rect l="0" t="0" r="0" b="0"/>
              <a:pathLst>
                <a:path w="282123" h="1006848">
                  <a:moveTo>
                    <a:pt x="66568" y="0"/>
                  </a:moveTo>
                  <a:lnTo>
                    <a:pt x="122417" y="8474"/>
                  </a:lnTo>
                  <a:lnTo>
                    <a:pt x="180250" y="17653"/>
                  </a:lnTo>
                  <a:lnTo>
                    <a:pt x="198455" y="25104"/>
                  </a:lnTo>
                  <a:lnTo>
                    <a:pt x="204419" y="31529"/>
                  </a:lnTo>
                  <a:lnTo>
                    <a:pt x="219194" y="78893"/>
                  </a:lnTo>
                  <a:lnTo>
                    <a:pt x="223948" y="133299"/>
                  </a:lnTo>
                  <a:lnTo>
                    <a:pt x="231217" y="193426"/>
                  </a:lnTo>
                  <a:lnTo>
                    <a:pt x="244216" y="253736"/>
                  </a:lnTo>
                  <a:lnTo>
                    <a:pt x="252444" y="305191"/>
                  </a:lnTo>
                  <a:lnTo>
                    <a:pt x="262583" y="364329"/>
                  </a:lnTo>
                  <a:lnTo>
                    <a:pt x="266104" y="417780"/>
                  </a:lnTo>
                  <a:lnTo>
                    <a:pt x="273294" y="481170"/>
                  </a:lnTo>
                  <a:lnTo>
                    <a:pt x="276889" y="540312"/>
                  </a:lnTo>
                  <a:lnTo>
                    <a:pt x="282122" y="601987"/>
                  </a:lnTo>
                  <a:lnTo>
                    <a:pt x="278394" y="659784"/>
                  </a:lnTo>
                  <a:lnTo>
                    <a:pt x="279215" y="715564"/>
                  </a:lnTo>
                  <a:lnTo>
                    <a:pt x="275203" y="772927"/>
                  </a:lnTo>
                  <a:lnTo>
                    <a:pt x="272249" y="826168"/>
                  </a:lnTo>
                  <a:lnTo>
                    <a:pt x="264332" y="888096"/>
                  </a:lnTo>
                  <a:lnTo>
                    <a:pt x="254796" y="927608"/>
                  </a:lnTo>
                  <a:lnTo>
                    <a:pt x="250301" y="935530"/>
                  </a:lnTo>
                  <a:lnTo>
                    <a:pt x="237910" y="946797"/>
                  </a:lnTo>
                  <a:lnTo>
                    <a:pt x="220692" y="952421"/>
                  </a:lnTo>
                  <a:lnTo>
                    <a:pt x="201636" y="953997"/>
                  </a:lnTo>
                  <a:lnTo>
                    <a:pt x="143305" y="949195"/>
                  </a:lnTo>
                  <a:lnTo>
                    <a:pt x="102135" y="951183"/>
                  </a:lnTo>
                  <a:lnTo>
                    <a:pt x="67020" y="960205"/>
                  </a:lnTo>
                  <a:lnTo>
                    <a:pt x="46156" y="972584"/>
                  </a:lnTo>
                  <a:lnTo>
                    <a:pt x="0" y="10068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622604" y="4183629"/>
            <a:ext cx="3090048" cy="1154012"/>
            <a:chOff x="1622604" y="4183629"/>
            <a:chExt cx="3090048" cy="1154012"/>
          </a:xfrm>
        </p:grpSpPr>
        <p:sp>
          <p:nvSpPr>
            <p:cNvPr id="122" name="Freeform 121"/>
            <p:cNvSpPr/>
            <p:nvPr/>
          </p:nvSpPr>
          <p:spPr>
            <a:xfrm>
              <a:off x="1622604" y="4243735"/>
              <a:ext cx="41607" cy="382769"/>
            </a:xfrm>
            <a:custGeom>
              <a:avLst/>
              <a:gdLst/>
              <a:ahLst/>
              <a:cxnLst/>
              <a:rect l="0" t="0" r="0" b="0"/>
              <a:pathLst>
                <a:path w="41607" h="382769">
                  <a:moveTo>
                    <a:pt x="41606" y="0"/>
                  </a:moveTo>
                  <a:lnTo>
                    <a:pt x="35020" y="29620"/>
                  </a:lnTo>
                  <a:lnTo>
                    <a:pt x="26851" y="92750"/>
                  </a:lnTo>
                  <a:lnTo>
                    <a:pt x="23057" y="144284"/>
                  </a:lnTo>
                  <a:lnTo>
                    <a:pt x="18543" y="200542"/>
                  </a:lnTo>
                  <a:lnTo>
                    <a:pt x="14740" y="258200"/>
                  </a:lnTo>
                  <a:lnTo>
                    <a:pt x="10223" y="311342"/>
                  </a:lnTo>
                  <a:lnTo>
                    <a:pt x="1902" y="373484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630925" y="4183629"/>
              <a:ext cx="172291" cy="295929"/>
            </a:xfrm>
            <a:custGeom>
              <a:avLst/>
              <a:gdLst/>
              <a:ahLst/>
              <a:cxnLst/>
              <a:rect l="0" t="0" r="0" b="0"/>
              <a:pathLst>
                <a:path w="172291" h="295929">
                  <a:moveTo>
                    <a:pt x="0" y="35143"/>
                  </a:moveTo>
                  <a:lnTo>
                    <a:pt x="29311" y="7681"/>
                  </a:lnTo>
                  <a:lnTo>
                    <a:pt x="43538" y="440"/>
                  </a:lnTo>
                  <a:lnTo>
                    <a:pt x="75976" y="0"/>
                  </a:lnTo>
                  <a:lnTo>
                    <a:pt x="96638" y="8429"/>
                  </a:lnTo>
                  <a:lnTo>
                    <a:pt x="123863" y="31234"/>
                  </a:lnTo>
                  <a:lnTo>
                    <a:pt x="147032" y="63878"/>
                  </a:lnTo>
                  <a:lnTo>
                    <a:pt x="167009" y="116324"/>
                  </a:lnTo>
                  <a:lnTo>
                    <a:pt x="172290" y="165482"/>
                  </a:lnTo>
                  <a:lnTo>
                    <a:pt x="165798" y="205152"/>
                  </a:lnTo>
                  <a:lnTo>
                    <a:pt x="146205" y="244334"/>
                  </a:lnTo>
                  <a:lnTo>
                    <a:pt x="127542" y="264952"/>
                  </a:lnTo>
                  <a:lnTo>
                    <a:pt x="96243" y="283318"/>
                  </a:lnTo>
                  <a:lnTo>
                    <a:pt x="67965" y="294615"/>
                  </a:lnTo>
                  <a:lnTo>
                    <a:pt x="50547" y="295928"/>
                  </a:lnTo>
                  <a:lnTo>
                    <a:pt x="42019" y="294984"/>
                  </a:lnTo>
                  <a:lnTo>
                    <a:pt x="35410" y="291580"/>
                  </a:lnTo>
                  <a:lnTo>
                    <a:pt x="25600" y="280403"/>
                  </a:lnTo>
                  <a:lnTo>
                    <a:pt x="24463" y="273538"/>
                  </a:lnTo>
                  <a:lnTo>
                    <a:pt x="33285" y="2431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923885" y="4256718"/>
              <a:ext cx="206304" cy="697960"/>
            </a:xfrm>
            <a:custGeom>
              <a:avLst/>
              <a:gdLst/>
              <a:ahLst/>
              <a:cxnLst/>
              <a:rect l="0" t="0" r="0" b="0"/>
              <a:pathLst>
                <a:path w="206304" h="697960">
                  <a:moveTo>
                    <a:pt x="206303" y="36943"/>
                  </a:moveTo>
                  <a:lnTo>
                    <a:pt x="147921" y="12277"/>
                  </a:lnTo>
                  <a:lnTo>
                    <a:pt x="106433" y="0"/>
                  </a:lnTo>
                  <a:lnTo>
                    <a:pt x="89801" y="1416"/>
                  </a:lnTo>
                  <a:lnTo>
                    <a:pt x="85181" y="4937"/>
                  </a:lnTo>
                  <a:lnTo>
                    <a:pt x="83025" y="10059"/>
                  </a:lnTo>
                  <a:lnTo>
                    <a:pt x="81623" y="65664"/>
                  </a:lnTo>
                  <a:lnTo>
                    <a:pt x="77097" y="118122"/>
                  </a:lnTo>
                  <a:lnTo>
                    <a:pt x="61930" y="177492"/>
                  </a:lnTo>
                  <a:lnTo>
                    <a:pt x="50949" y="235304"/>
                  </a:lnTo>
                  <a:lnTo>
                    <a:pt x="37105" y="292344"/>
                  </a:lnTo>
                  <a:lnTo>
                    <a:pt x="25705" y="351802"/>
                  </a:lnTo>
                  <a:lnTo>
                    <a:pt x="16922" y="408440"/>
                  </a:lnTo>
                  <a:lnTo>
                    <a:pt x="8140" y="464067"/>
                  </a:lnTo>
                  <a:lnTo>
                    <a:pt x="2316" y="526239"/>
                  </a:lnTo>
                  <a:lnTo>
                    <a:pt x="0" y="578000"/>
                  </a:lnTo>
                  <a:lnTo>
                    <a:pt x="7746" y="640139"/>
                  </a:lnTo>
                  <a:lnTo>
                    <a:pt x="15121" y="655130"/>
                  </a:lnTo>
                  <a:lnTo>
                    <a:pt x="27028" y="665492"/>
                  </a:lnTo>
                  <a:lnTo>
                    <a:pt x="81709" y="688533"/>
                  </a:lnTo>
                  <a:lnTo>
                    <a:pt x="120534" y="697959"/>
                  </a:lnTo>
                  <a:lnTo>
                    <a:pt x="155872" y="692836"/>
                  </a:lnTo>
                  <a:lnTo>
                    <a:pt x="181340" y="6859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182280" y="4632883"/>
              <a:ext cx="172578" cy="293179"/>
            </a:xfrm>
            <a:custGeom>
              <a:avLst/>
              <a:gdLst/>
              <a:ahLst/>
              <a:cxnLst/>
              <a:rect l="0" t="0" r="0" b="0"/>
              <a:pathLst>
                <a:path w="172578" h="293179">
                  <a:moveTo>
                    <a:pt x="106008" y="151720"/>
                  </a:moveTo>
                  <a:lnTo>
                    <a:pt x="94427" y="116974"/>
                  </a:lnTo>
                  <a:lnTo>
                    <a:pt x="84219" y="106075"/>
                  </a:lnTo>
                  <a:lnTo>
                    <a:pt x="77613" y="101874"/>
                  </a:lnTo>
                  <a:lnTo>
                    <a:pt x="70436" y="100923"/>
                  </a:lnTo>
                  <a:lnTo>
                    <a:pt x="55065" y="104796"/>
                  </a:lnTo>
                  <a:lnTo>
                    <a:pt x="35235" y="117374"/>
                  </a:lnTo>
                  <a:lnTo>
                    <a:pt x="17648" y="137229"/>
                  </a:lnTo>
                  <a:lnTo>
                    <a:pt x="5143" y="165095"/>
                  </a:lnTo>
                  <a:lnTo>
                    <a:pt x="0" y="201192"/>
                  </a:lnTo>
                  <a:lnTo>
                    <a:pt x="3728" y="222709"/>
                  </a:lnTo>
                  <a:lnTo>
                    <a:pt x="12473" y="240593"/>
                  </a:lnTo>
                  <a:lnTo>
                    <a:pt x="25606" y="254705"/>
                  </a:lnTo>
                  <a:lnTo>
                    <a:pt x="33915" y="257359"/>
                  </a:lnTo>
                  <a:lnTo>
                    <a:pt x="53010" y="255377"/>
                  </a:lnTo>
                  <a:lnTo>
                    <a:pt x="68893" y="248333"/>
                  </a:lnTo>
                  <a:lnTo>
                    <a:pt x="75718" y="243865"/>
                  </a:lnTo>
                  <a:lnTo>
                    <a:pt x="105672" y="193314"/>
                  </a:lnTo>
                  <a:lnTo>
                    <a:pt x="131852" y="143568"/>
                  </a:lnTo>
                  <a:lnTo>
                    <a:pt x="145282" y="85094"/>
                  </a:lnTo>
                  <a:lnTo>
                    <a:pt x="161521" y="25902"/>
                  </a:lnTo>
                  <a:lnTo>
                    <a:pt x="167047" y="1804"/>
                  </a:lnTo>
                  <a:lnTo>
                    <a:pt x="167965" y="0"/>
                  </a:lnTo>
                  <a:lnTo>
                    <a:pt x="164927" y="60229"/>
                  </a:lnTo>
                  <a:lnTo>
                    <a:pt x="158670" y="119197"/>
                  </a:lnTo>
                  <a:lnTo>
                    <a:pt x="156295" y="178826"/>
                  </a:lnTo>
                  <a:lnTo>
                    <a:pt x="156930" y="235148"/>
                  </a:lnTo>
                  <a:lnTo>
                    <a:pt x="165000" y="276407"/>
                  </a:lnTo>
                  <a:lnTo>
                    <a:pt x="172577" y="2931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451580" y="4611334"/>
              <a:ext cx="122124" cy="346068"/>
            </a:xfrm>
            <a:custGeom>
              <a:avLst/>
              <a:gdLst/>
              <a:ahLst/>
              <a:cxnLst/>
              <a:rect l="0" t="0" r="0" b="0"/>
              <a:pathLst>
                <a:path w="122124" h="346068">
                  <a:moveTo>
                    <a:pt x="28092" y="31811"/>
                  </a:moveTo>
                  <a:lnTo>
                    <a:pt x="21449" y="92264"/>
                  </a:lnTo>
                  <a:lnTo>
                    <a:pt x="13699" y="150385"/>
                  </a:lnTo>
                  <a:lnTo>
                    <a:pt x="7477" y="210867"/>
                  </a:lnTo>
                  <a:lnTo>
                    <a:pt x="5103" y="215901"/>
                  </a:lnTo>
                  <a:lnTo>
                    <a:pt x="2596" y="214634"/>
                  </a:lnTo>
                  <a:lnTo>
                    <a:pt x="0" y="209167"/>
                  </a:lnTo>
                  <a:lnTo>
                    <a:pt x="2428" y="145700"/>
                  </a:lnTo>
                  <a:lnTo>
                    <a:pt x="9634" y="90674"/>
                  </a:lnTo>
                  <a:lnTo>
                    <a:pt x="27088" y="36891"/>
                  </a:lnTo>
                  <a:lnTo>
                    <a:pt x="46903" y="8353"/>
                  </a:lnTo>
                  <a:lnTo>
                    <a:pt x="56350" y="3229"/>
                  </a:lnTo>
                  <a:lnTo>
                    <a:pt x="79175" y="0"/>
                  </a:lnTo>
                  <a:lnTo>
                    <a:pt x="88960" y="3207"/>
                  </a:lnTo>
                  <a:lnTo>
                    <a:pt x="104763" y="16633"/>
                  </a:lnTo>
                  <a:lnTo>
                    <a:pt x="113019" y="37392"/>
                  </a:lnTo>
                  <a:lnTo>
                    <a:pt x="114839" y="60179"/>
                  </a:lnTo>
                  <a:lnTo>
                    <a:pt x="109485" y="79552"/>
                  </a:lnTo>
                  <a:lnTo>
                    <a:pt x="96074" y="101636"/>
                  </a:lnTo>
                  <a:lnTo>
                    <a:pt x="56866" y="137010"/>
                  </a:lnTo>
                  <a:lnTo>
                    <a:pt x="53747" y="143549"/>
                  </a:lnTo>
                  <a:lnTo>
                    <a:pt x="52746" y="158211"/>
                  </a:lnTo>
                  <a:lnTo>
                    <a:pt x="55623" y="165079"/>
                  </a:lnTo>
                  <a:lnTo>
                    <a:pt x="107310" y="227996"/>
                  </a:lnTo>
                  <a:lnTo>
                    <a:pt x="120393" y="259854"/>
                  </a:lnTo>
                  <a:lnTo>
                    <a:pt x="122123" y="279244"/>
                  </a:lnTo>
                  <a:lnTo>
                    <a:pt x="118885" y="297107"/>
                  </a:lnTo>
                  <a:lnTo>
                    <a:pt x="111283" y="314292"/>
                  </a:lnTo>
                  <a:lnTo>
                    <a:pt x="99275" y="326245"/>
                  </a:lnTo>
                  <a:lnTo>
                    <a:pt x="68965" y="341451"/>
                  </a:lnTo>
                  <a:lnTo>
                    <a:pt x="35683" y="346067"/>
                  </a:lnTo>
                  <a:lnTo>
                    <a:pt x="25756" y="343941"/>
                  </a:lnTo>
                  <a:lnTo>
                    <a:pt x="9796" y="334183"/>
                  </a:lnTo>
                  <a:lnTo>
                    <a:pt x="5724" y="327697"/>
                  </a:lnTo>
                  <a:lnTo>
                    <a:pt x="3666" y="313095"/>
                  </a:lnTo>
                  <a:lnTo>
                    <a:pt x="10764" y="297359"/>
                  </a:lnTo>
                  <a:lnTo>
                    <a:pt x="36413" y="2564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609082" y="4817887"/>
              <a:ext cx="124130" cy="274595"/>
            </a:xfrm>
            <a:custGeom>
              <a:avLst/>
              <a:gdLst/>
              <a:ahLst/>
              <a:cxnLst/>
              <a:rect l="0" t="0" r="0" b="0"/>
              <a:pathLst>
                <a:path w="124130" h="274595">
                  <a:moveTo>
                    <a:pt x="28690" y="0"/>
                  </a:moveTo>
                  <a:lnTo>
                    <a:pt x="14497" y="55848"/>
                  </a:lnTo>
                  <a:lnTo>
                    <a:pt x="0" y="102415"/>
                  </a:lnTo>
                  <a:lnTo>
                    <a:pt x="4061" y="94140"/>
                  </a:lnTo>
                  <a:lnTo>
                    <a:pt x="26691" y="68955"/>
                  </a:lnTo>
                  <a:lnTo>
                    <a:pt x="47206" y="57003"/>
                  </a:lnTo>
                  <a:lnTo>
                    <a:pt x="53978" y="56493"/>
                  </a:lnTo>
                  <a:lnTo>
                    <a:pt x="66433" y="60858"/>
                  </a:lnTo>
                  <a:lnTo>
                    <a:pt x="75667" y="71427"/>
                  </a:lnTo>
                  <a:lnTo>
                    <a:pt x="81929" y="86294"/>
                  </a:lnTo>
                  <a:lnTo>
                    <a:pt x="84529" y="114532"/>
                  </a:lnTo>
                  <a:lnTo>
                    <a:pt x="81861" y="132264"/>
                  </a:lnTo>
                  <a:lnTo>
                    <a:pt x="83553" y="136253"/>
                  </a:lnTo>
                  <a:lnTo>
                    <a:pt x="87455" y="137064"/>
                  </a:lnTo>
                  <a:lnTo>
                    <a:pt x="92830" y="135755"/>
                  </a:lnTo>
                  <a:lnTo>
                    <a:pt x="113647" y="138330"/>
                  </a:lnTo>
                  <a:lnTo>
                    <a:pt x="118612" y="143995"/>
                  </a:lnTo>
                  <a:lnTo>
                    <a:pt x="124129" y="162618"/>
                  </a:lnTo>
                  <a:lnTo>
                    <a:pt x="121028" y="210391"/>
                  </a:lnTo>
                  <a:lnTo>
                    <a:pt x="115940" y="239545"/>
                  </a:lnTo>
                  <a:lnTo>
                    <a:pt x="120222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787551" y="4510008"/>
              <a:ext cx="241168" cy="723243"/>
            </a:xfrm>
            <a:custGeom>
              <a:avLst/>
              <a:gdLst/>
              <a:ahLst/>
              <a:cxnLst/>
              <a:rect l="0" t="0" r="0" b="0"/>
              <a:pathLst>
                <a:path w="241168" h="723243">
                  <a:moveTo>
                    <a:pt x="0" y="0"/>
                  </a:moveTo>
                  <a:lnTo>
                    <a:pt x="29620" y="6586"/>
                  </a:lnTo>
                  <a:lnTo>
                    <a:pt x="87693" y="13812"/>
                  </a:lnTo>
                  <a:lnTo>
                    <a:pt x="151134" y="20687"/>
                  </a:lnTo>
                  <a:lnTo>
                    <a:pt x="214579" y="36170"/>
                  </a:lnTo>
                  <a:lnTo>
                    <a:pt x="219791" y="40755"/>
                  </a:lnTo>
                  <a:lnTo>
                    <a:pt x="222342" y="46586"/>
                  </a:lnTo>
                  <a:lnTo>
                    <a:pt x="223117" y="53247"/>
                  </a:lnTo>
                  <a:lnTo>
                    <a:pt x="219048" y="68044"/>
                  </a:lnTo>
                  <a:lnTo>
                    <a:pt x="193356" y="125676"/>
                  </a:lnTo>
                  <a:lnTo>
                    <a:pt x="186113" y="160820"/>
                  </a:lnTo>
                  <a:lnTo>
                    <a:pt x="183666" y="218529"/>
                  </a:lnTo>
                  <a:lnTo>
                    <a:pt x="187659" y="271337"/>
                  </a:lnTo>
                  <a:lnTo>
                    <a:pt x="197292" y="327234"/>
                  </a:lnTo>
                  <a:lnTo>
                    <a:pt x="208097" y="383749"/>
                  </a:lnTo>
                  <a:lnTo>
                    <a:pt x="216368" y="433910"/>
                  </a:lnTo>
                  <a:lnTo>
                    <a:pt x="230219" y="494629"/>
                  </a:lnTo>
                  <a:lnTo>
                    <a:pt x="240215" y="555426"/>
                  </a:lnTo>
                  <a:lnTo>
                    <a:pt x="241167" y="614719"/>
                  </a:lnTo>
                  <a:lnTo>
                    <a:pt x="236851" y="650686"/>
                  </a:lnTo>
                  <a:lnTo>
                    <a:pt x="227309" y="671037"/>
                  </a:lnTo>
                  <a:lnTo>
                    <a:pt x="212898" y="688403"/>
                  </a:lnTo>
                  <a:lnTo>
                    <a:pt x="183993" y="707652"/>
                  </a:lnTo>
                  <a:lnTo>
                    <a:pt x="151082" y="718697"/>
                  </a:lnTo>
                  <a:lnTo>
                    <a:pt x="89843" y="723242"/>
                  </a:lnTo>
                  <a:lnTo>
                    <a:pt x="85783" y="722547"/>
                  </a:lnTo>
                  <a:lnTo>
                    <a:pt x="86775" y="721160"/>
                  </a:lnTo>
                  <a:lnTo>
                    <a:pt x="124816" y="7072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220246" y="4817887"/>
              <a:ext cx="141458" cy="16643"/>
            </a:xfrm>
            <a:custGeom>
              <a:avLst/>
              <a:gdLst/>
              <a:ahLst/>
              <a:cxnLst/>
              <a:rect l="0" t="0" r="0" b="0"/>
              <a:pathLst>
                <a:path w="141458" h="16643">
                  <a:moveTo>
                    <a:pt x="0" y="0"/>
                  </a:moveTo>
                  <a:lnTo>
                    <a:pt x="29620" y="6586"/>
                  </a:lnTo>
                  <a:lnTo>
                    <a:pt x="81974" y="13811"/>
                  </a:lnTo>
                  <a:lnTo>
                    <a:pt x="14145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203090" y="4884455"/>
              <a:ext cx="141972" cy="49928"/>
            </a:xfrm>
            <a:custGeom>
              <a:avLst/>
              <a:gdLst/>
              <a:ahLst/>
              <a:cxnLst/>
              <a:rect l="0" t="0" r="0" b="0"/>
              <a:pathLst>
                <a:path w="141972" h="49928">
                  <a:moveTo>
                    <a:pt x="8834" y="0"/>
                  </a:moveTo>
                  <a:lnTo>
                    <a:pt x="0" y="8835"/>
                  </a:lnTo>
                  <a:lnTo>
                    <a:pt x="1096" y="12362"/>
                  </a:lnTo>
                  <a:lnTo>
                    <a:pt x="12175" y="18746"/>
                  </a:lnTo>
                  <a:lnTo>
                    <a:pt x="68983" y="26610"/>
                  </a:lnTo>
                  <a:lnTo>
                    <a:pt x="131545" y="45871"/>
                  </a:lnTo>
                  <a:lnTo>
                    <a:pt x="141971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511483" y="4745911"/>
              <a:ext cx="141458" cy="271682"/>
            </a:xfrm>
            <a:custGeom>
              <a:avLst/>
              <a:gdLst/>
              <a:ahLst/>
              <a:cxnLst/>
              <a:rect l="0" t="0" r="0" b="0"/>
              <a:pathLst>
                <a:path w="141458" h="271682">
                  <a:moveTo>
                    <a:pt x="0" y="130223"/>
                  </a:moveTo>
                  <a:lnTo>
                    <a:pt x="57861" y="67431"/>
                  </a:lnTo>
                  <a:lnTo>
                    <a:pt x="97056" y="17210"/>
                  </a:lnTo>
                  <a:lnTo>
                    <a:pt x="113714" y="70"/>
                  </a:lnTo>
                  <a:lnTo>
                    <a:pt x="116490" y="0"/>
                  </a:lnTo>
                  <a:lnTo>
                    <a:pt x="117416" y="3652"/>
                  </a:lnTo>
                  <a:lnTo>
                    <a:pt x="109989" y="64037"/>
                  </a:lnTo>
                  <a:lnTo>
                    <a:pt x="103618" y="126986"/>
                  </a:lnTo>
                  <a:lnTo>
                    <a:pt x="107391" y="184654"/>
                  </a:lnTo>
                  <a:lnTo>
                    <a:pt x="115586" y="233397"/>
                  </a:lnTo>
                  <a:lnTo>
                    <a:pt x="128039" y="259105"/>
                  </a:lnTo>
                  <a:lnTo>
                    <a:pt x="141457" y="2716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729532" y="4767159"/>
              <a:ext cx="131215" cy="337125"/>
            </a:xfrm>
            <a:custGeom>
              <a:avLst/>
              <a:gdLst/>
              <a:ahLst/>
              <a:cxnLst/>
              <a:rect l="0" t="0" r="0" b="0"/>
              <a:pathLst>
                <a:path w="131215" h="337125">
                  <a:moveTo>
                    <a:pt x="31582" y="84012"/>
                  </a:moveTo>
                  <a:lnTo>
                    <a:pt x="9839" y="145579"/>
                  </a:lnTo>
                  <a:lnTo>
                    <a:pt x="0" y="200362"/>
                  </a:lnTo>
                  <a:lnTo>
                    <a:pt x="987" y="260835"/>
                  </a:lnTo>
                  <a:lnTo>
                    <a:pt x="5965" y="284642"/>
                  </a:lnTo>
                  <a:lnTo>
                    <a:pt x="29453" y="325627"/>
                  </a:lnTo>
                  <a:lnTo>
                    <a:pt x="36634" y="331073"/>
                  </a:lnTo>
                  <a:lnTo>
                    <a:pt x="54476" y="337124"/>
                  </a:lnTo>
                  <a:lnTo>
                    <a:pt x="63486" y="335964"/>
                  </a:lnTo>
                  <a:lnTo>
                    <a:pt x="80895" y="327278"/>
                  </a:lnTo>
                  <a:lnTo>
                    <a:pt x="92947" y="314173"/>
                  </a:lnTo>
                  <a:lnTo>
                    <a:pt x="104930" y="288735"/>
                  </a:lnTo>
                  <a:lnTo>
                    <a:pt x="120137" y="236130"/>
                  </a:lnTo>
                  <a:lnTo>
                    <a:pt x="129764" y="181034"/>
                  </a:lnTo>
                  <a:lnTo>
                    <a:pt x="131214" y="125610"/>
                  </a:lnTo>
                  <a:lnTo>
                    <a:pt x="126974" y="85654"/>
                  </a:lnTo>
                  <a:lnTo>
                    <a:pt x="116308" y="51977"/>
                  </a:lnTo>
                  <a:lnTo>
                    <a:pt x="87655" y="16330"/>
                  </a:lnTo>
                  <a:lnTo>
                    <a:pt x="64222" y="985"/>
                  </a:lnTo>
                  <a:lnTo>
                    <a:pt x="57040" y="0"/>
                  </a:lnTo>
                  <a:lnTo>
                    <a:pt x="44129" y="3835"/>
                  </a:lnTo>
                  <a:lnTo>
                    <a:pt x="34693" y="16635"/>
                  </a:lnTo>
                  <a:lnTo>
                    <a:pt x="30882" y="25226"/>
                  </a:lnTo>
                  <a:lnTo>
                    <a:pt x="29936" y="59403"/>
                  </a:lnTo>
                  <a:lnTo>
                    <a:pt x="47003" y="112047"/>
                  </a:lnTo>
                  <a:lnTo>
                    <a:pt x="56545" y="1339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237226" y="4676429"/>
              <a:ext cx="147967" cy="468591"/>
            </a:xfrm>
            <a:custGeom>
              <a:avLst/>
              <a:gdLst/>
              <a:ahLst/>
              <a:cxnLst/>
              <a:rect l="0" t="0" r="0" b="0"/>
              <a:pathLst>
                <a:path w="147967" h="468591">
                  <a:moveTo>
                    <a:pt x="64756" y="0"/>
                  </a:moveTo>
                  <a:lnTo>
                    <a:pt x="62907" y="57697"/>
                  </a:lnTo>
                  <a:lnTo>
                    <a:pt x="49119" y="109161"/>
                  </a:lnTo>
                  <a:lnTo>
                    <a:pt x="33453" y="171003"/>
                  </a:lnTo>
                  <a:lnTo>
                    <a:pt x="10989" y="232733"/>
                  </a:lnTo>
                  <a:lnTo>
                    <a:pt x="2681" y="286021"/>
                  </a:lnTo>
                  <a:lnTo>
                    <a:pt x="0" y="349139"/>
                  </a:lnTo>
                  <a:lnTo>
                    <a:pt x="9880" y="411053"/>
                  </a:lnTo>
                  <a:lnTo>
                    <a:pt x="20026" y="435095"/>
                  </a:lnTo>
                  <a:lnTo>
                    <a:pt x="33781" y="455027"/>
                  </a:lnTo>
                  <a:lnTo>
                    <a:pt x="51606" y="465734"/>
                  </a:lnTo>
                  <a:lnTo>
                    <a:pt x="61536" y="468590"/>
                  </a:lnTo>
                  <a:lnTo>
                    <a:pt x="82433" y="464366"/>
                  </a:lnTo>
                  <a:lnTo>
                    <a:pt x="103123" y="452318"/>
                  </a:lnTo>
                  <a:lnTo>
                    <a:pt x="134075" y="419381"/>
                  </a:lnTo>
                  <a:lnTo>
                    <a:pt x="147966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366280" y="4984308"/>
              <a:ext cx="129619" cy="225686"/>
            </a:xfrm>
            <a:custGeom>
              <a:avLst/>
              <a:gdLst/>
              <a:ahLst/>
              <a:cxnLst/>
              <a:rect l="0" t="0" r="0" b="0"/>
              <a:pathLst>
                <a:path w="129619" h="225686">
                  <a:moveTo>
                    <a:pt x="52197" y="0"/>
                  </a:moveTo>
                  <a:lnTo>
                    <a:pt x="21869" y="34745"/>
                  </a:lnTo>
                  <a:lnTo>
                    <a:pt x="0" y="90503"/>
                  </a:lnTo>
                  <a:lnTo>
                    <a:pt x="159" y="125024"/>
                  </a:lnTo>
                  <a:lnTo>
                    <a:pt x="9421" y="177180"/>
                  </a:lnTo>
                  <a:lnTo>
                    <a:pt x="18084" y="201097"/>
                  </a:lnTo>
                  <a:lnTo>
                    <a:pt x="30564" y="216657"/>
                  </a:lnTo>
                  <a:lnTo>
                    <a:pt x="37775" y="222101"/>
                  </a:lnTo>
                  <a:lnTo>
                    <a:pt x="58115" y="225685"/>
                  </a:lnTo>
                  <a:lnTo>
                    <a:pt x="70010" y="225346"/>
                  </a:lnTo>
                  <a:lnTo>
                    <a:pt x="79790" y="221422"/>
                  </a:lnTo>
                  <a:lnTo>
                    <a:pt x="95587" y="207200"/>
                  </a:lnTo>
                  <a:lnTo>
                    <a:pt x="114152" y="174579"/>
                  </a:lnTo>
                  <a:lnTo>
                    <a:pt x="129618" y="133115"/>
                  </a:lnTo>
                  <a:lnTo>
                    <a:pt x="127621" y="81768"/>
                  </a:lnTo>
                  <a:lnTo>
                    <a:pt x="119026" y="46520"/>
                  </a:lnTo>
                  <a:lnTo>
                    <a:pt x="106862" y="27147"/>
                  </a:lnTo>
                  <a:lnTo>
                    <a:pt x="89744" y="14223"/>
                  </a:lnTo>
                  <a:lnTo>
                    <a:pt x="80002" y="9482"/>
                  </a:lnTo>
                  <a:lnTo>
                    <a:pt x="72583" y="9095"/>
                  </a:lnTo>
                  <a:lnTo>
                    <a:pt x="66712" y="11610"/>
                  </a:lnTo>
                  <a:lnTo>
                    <a:pt x="61873" y="16061"/>
                  </a:lnTo>
                  <a:lnTo>
                    <a:pt x="59572" y="21802"/>
                  </a:lnTo>
                  <a:lnTo>
                    <a:pt x="59481" y="35577"/>
                  </a:lnTo>
                  <a:lnTo>
                    <a:pt x="6883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518370" y="5049370"/>
              <a:ext cx="116455" cy="288271"/>
            </a:xfrm>
            <a:custGeom>
              <a:avLst/>
              <a:gdLst/>
              <a:ahLst/>
              <a:cxnLst/>
              <a:rect l="0" t="0" r="0" b="0"/>
              <a:pathLst>
                <a:path w="116455" h="288271">
                  <a:moveTo>
                    <a:pt x="91491" y="59754"/>
                  </a:moveTo>
                  <a:lnTo>
                    <a:pt x="100326" y="50919"/>
                  </a:lnTo>
                  <a:lnTo>
                    <a:pt x="102003" y="45543"/>
                  </a:lnTo>
                  <a:lnTo>
                    <a:pt x="101402" y="32173"/>
                  </a:lnTo>
                  <a:lnTo>
                    <a:pt x="93122" y="19451"/>
                  </a:lnTo>
                  <a:lnTo>
                    <a:pt x="80196" y="8557"/>
                  </a:lnTo>
                  <a:lnTo>
                    <a:pt x="65206" y="633"/>
                  </a:lnTo>
                  <a:lnTo>
                    <a:pt x="57326" y="0"/>
                  </a:lnTo>
                  <a:lnTo>
                    <a:pt x="41173" y="4227"/>
                  </a:lnTo>
                  <a:lnTo>
                    <a:pt x="36681" y="10716"/>
                  </a:lnTo>
                  <a:lnTo>
                    <a:pt x="34155" y="30254"/>
                  </a:lnTo>
                  <a:lnTo>
                    <a:pt x="44905" y="91483"/>
                  </a:lnTo>
                  <a:lnTo>
                    <a:pt x="80943" y="151738"/>
                  </a:lnTo>
                  <a:lnTo>
                    <a:pt x="96745" y="205312"/>
                  </a:lnTo>
                  <a:lnTo>
                    <a:pt x="103423" y="238690"/>
                  </a:lnTo>
                  <a:lnTo>
                    <a:pt x="102033" y="257625"/>
                  </a:lnTo>
                  <a:lnTo>
                    <a:pt x="93402" y="272820"/>
                  </a:lnTo>
                  <a:lnTo>
                    <a:pt x="87217" y="279461"/>
                  </a:lnTo>
                  <a:lnTo>
                    <a:pt x="68018" y="286840"/>
                  </a:lnTo>
                  <a:lnTo>
                    <a:pt x="45925" y="288270"/>
                  </a:lnTo>
                  <a:lnTo>
                    <a:pt x="26861" y="282743"/>
                  </a:lnTo>
                  <a:lnTo>
                    <a:pt x="11607" y="271656"/>
                  </a:lnTo>
                  <a:lnTo>
                    <a:pt x="4951" y="264817"/>
                  </a:lnTo>
                  <a:lnTo>
                    <a:pt x="1438" y="257483"/>
                  </a:lnTo>
                  <a:lnTo>
                    <a:pt x="0" y="241939"/>
                  </a:lnTo>
                  <a:lnTo>
                    <a:pt x="2760" y="234835"/>
                  </a:lnTo>
                  <a:lnTo>
                    <a:pt x="13223" y="222011"/>
                  </a:lnTo>
                  <a:lnTo>
                    <a:pt x="29585" y="215079"/>
                  </a:lnTo>
                  <a:lnTo>
                    <a:pt x="49184" y="212922"/>
                  </a:lnTo>
                  <a:lnTo>
                    <a:pt x="108448" y="224070"/>
                  </a:lnTo>
                  <a:lnTo>
                    <a:pt x="116454" y="2261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684750" y="5309439"/>
              <a:ext cx="27902" cy="7712"/>
            </a:xfrm>
            <a:custGeom>
              <a:avLst/>
              <a:gdLst/>
              <a:ahLst/>
              <a:cxnLst/>
              <a:rect l="0" t="0" r="0" b="0"/>
              <a:pathLst>
                <a:path w="27902" h="7712">
                  <a:moveTo>
                    <a:pt x="0" y="7711"/>
                  </a:moveTo>
                  <a:lnTo>
                    <a:pt x="279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668108" y="5331004"/>
            <a:ext cx="188000" cy="194848"/>
            <a:chOff x="4668108" y="5331004"/>
            <a:chExt cx="188000" cy="194848"/>
          </a:xfrm>
        </p:grpSpPr>
        <p:sp>
          <p:nvSpPr>
            <p:cNvPr id="138" name="Freeform 137"/>
            <p:cNvSpPr/>
            <p:nvPr/>
          </p:nvSpPr>
          <p:spPr>
            <a:xfrm>
              <a:off x="4668108" y="5331004"/>
              <a:ext cx="99854" cy="162139"/>
            </a:xfrm>
            <a:custGeom>
              <a:avLst/>
              <a:gdLst/>
              <a:ahLst/>
              <a:cxnLst/>
              <a:rect l="0" t="0" r="0" b="0"/>
              <a:pathLst>
                <a:path w="99854" h="162139">
                  <a:moveTo>
                    <a:pt x="0" y="36072"/>
                  </a:moveTo>
                  <a:lnTo>
                    <a:pt x="27581" y="12909"/>
                  </a:lnTo>
                  <a:lnTo>
                    <a:pt x="50702" y="1369"/>
                  </a:lnTo>
                  <a:lnTo>
                    <a:pt x="66913" y="0"/>
                  </a:lnTo>
                  <a:lnTo>
                    <a:pt x="75120" y="929"/>
                  </a:lnTo>
                  <a:lnTo>
                    <a:pt x="80590" y="5247"/>
                  </a:lnTo>
                  <a:lnTo>
                    <a:pt x="86669" y="19907"/>
                  </a:lnTo>
                  <a:lnTo>
                    <a:pt x="84440" y="38750"/>
                  </a:lnTo>
                  <a:lnTo>
                    <a:pt x="66676" y="96290"/>
                  </a:lnTo>
                  <a:lnTo>
                    <a:pt x="62918" y="117384"/>
                  </a:lnTo>
                  <a:lnTo>
                    <a:pt x="64330" y="139087"/>
                  </a:lnTo>
                  <a:lnTo>
                    <a:pt x="67850" y="147279"/>
                  </a:lnTo>
                  <a:lnTo>
                    <a:pt x="79157" y="158846"/>
                  </a:lnTo>
                  <a:lnTo>
                    <a:pt x="84207" y="161376"/>
                  </a:lnTo>
                  <a:lnTo>
                    <a:pt x="88497" y="162138"/>
                  </a:lnTo>
                  <a:lnTo>
                    <a:pt x="99853" y="1608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782732" y="5433645"/>
              <a:ext cx="73376" cy="92207"/>
            </a:xfrm>
            <a:custGeom>
              <a:avLst/>
              <a:gdLst/>
              <a:ahLst/>
              <a:cxnLst/>
              <a:rect l="0" t="0" r="0" b="0"/>
              <a:pathLst>
                <a:path w="73376" h="92207">
                  <a:moveTo>
                    <a:pt x="35155" y="0"/>
                  </a:moveTo>
                  <a:lnTo>
                    <a:pt x="452" y="51516"/>
                  </a:lnTo>
                  <a:lnTo>
                    <a:pt x="0" y="59307"/>
                  </a:lnTo>
                  <a:lnTo>
                    <a:pt x="4430" y="75360"/>
                  </a:lnTo>
                  <a:lnTo>
                    <a:pt x="15027" y="86810"/>
                  </a:lnTo>
                  <a:lnTo>
                    <a:pt x="21736" y="91157"/>
                  </a:lnTo>
                  <a:lnTo>
                    <a:pt x="28983" y="92206"/>
                  </a:lnTo>
                  <a:lnTo>
                    <a:pt x="44431" y="88441"/>
                  </a:lnTo>
                  <a:lnTo>
                    <a:pt x="58077" y="78138"/>
                  </a:lnTo>
                  <a:lnTo>
                    <a:pt x="64305" y="71508"/>
                  </a:lnTo>
                  <a:lnTo>
                    <a:pt x="71224" y="54279"/>
                  </a:lnTo>
                  <a:lnTo>
                    <a:pt x="73375" y="35218"/>
                  </a:lnTo>
                  <a:lnTo>
                    <a:pt x="71250" y="17501"/>
                  </a:lnTo>
                  <a:lnTo>
                    <a:pt x="66615" y="12592"/>
                  </a:lnTo>
                  <a:lnTo>
                    <a:pt x="59826" y="10244"/>
                  </a:lnTo>
                  <a:lnTo>
                    <a:pt x="51602" y="9603"/>
                  </a:lnTo>
                  <a:lnTo>
                    <a:pt x="45195" y="11024"/>
                  </a:lnTo>
                  <a:lnTo>
                    <a:pt x="2683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051048" y="4826208"/>
            <a:ext cx="1572477" cy="1237660"/>
            <a:chOff x="5051048" y="4826208"/>
            <a:chExt cx="1572477" cy="1237660"/>
          </a:xfrm>
        </p:grpSpPr>
        <p:sp>
          <p:nvSpPr>
            <p:cNvPr id="141" name="Freeform 140"/>
            <p:cNvSpPr/>
            <p:nvPr/>
          </p:nvSpPr>
          <p:spPr>
            <a:xfrm>
              <a:off x="5077885" y="4901097"/>
              <a:ext cx="39561" cy="99854"/>
            </a:xfrm>
            <a:custGeom>
              <a:avLst/>
              <a:gdLst/>
              <a:ahLst/>
              <a:cxnLst/>
              <a:rect l="0" t="0" r="0" b="0"/>
              <a:pathLst>
                <a:path w="39561" h="99854">
                  <a:moveTo>
                    <a:pt x="39560" y="0"/>
                  </a:moveTo>
                  <a:lnTo>
                    <a:pt x="4857" y="51516"/>
                  </a:lnTo>
                  <a:lnTo>
                    <a:pt x="0" y="79778"/>
                  </a:lnTo>
                  <a:lnTo>
                    <a:pt x="1329" y="90931"/>
                  </a:lnTo>
                  <a:lnTo>
                    <a:pt x="6276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051048" y="4826208"/>
              <a:ext cx="99682" cy="771740"/>
            </a:xfrm>
            <a:custGeom>
              <a:avLst/>
              <a:gdLst/>
              <a:ahLst/>
              <a:cxnLst/>
              <a:rect l="0" t="0" r="0" b="0"/>
              <a:pathLst>
                <a:path w="99682" h="771740">
                  <a:moveTo>
                    <a:pt x="99681" y="0"/>
                  </a:moveTo>
                  <a:lnTo>
                    <a:pt x="72220" y="49222"/>
                  </a:lnTo>
                  <a:lnTo>
                    <a:pt x="52796" y="108184"/>
                  </a:lnTo>
                  <a:lnTo>
                    <a:pt x="35910" y="167419"/>
                  </a:lnTo>
                  <a:lnTo>
                    <a:pt x="22021" y="226660"/>
                  </a:lnTo>
                  <a:lnTo>
                    <a:pt x="10616" y="285278"/>
                  </a:lnTo>
                  <a:lnTo>
                    <a:pt x="4219" y="338856"/>
                  </a:lnTo>
                  <a:lnTo>
                    <a:pt x="696" y="393955"/>
                  </a:lnTo>
                  <a:lnTo>
                    <a:pt x="0" y="449355"/>
                  </a:lnTo>
                  <a:lnTo>
                    <a:pt x="4279" y="504814"/>
                  </a:lnTo>
                  <a:lnTo>
                    <a:pt x="13104" y="560285"/>
                  </a:lnTo>
                  <a:lnTo>
                    <a:pt x="18271" y="613292"/>
                  </a:lnTo>
                  <a:lnTo>
                    <a:pt x="36295" y="670906"/>
                  </a:lnTo>
                  <a:lnTo>
                    <a:pt x="55094" y="731128"/>
                  </a:lnTo>
                  <a:lnTo>
                    <a:pt x="60757" y="748395"/>
                  </a:lnTo>
                  <a:lnTo>
                    <a:pt x="71287" y="762849"/>
                  </a:lnTo>
                  <a:lnTo>
                    <a:pt x="77978" y="769292"/>
                  </a:lnTo>
                  <a:lnTo>
                    <a:pt x="83363" y="771739"/>
                  </a:lnTo>
                  <a:lnTo>
                    <a:pt x="87878" y="771520"/>
                  </a:lnTo>
                  <a:lnTo>
                    <a:pt x="99681" y="7655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333792" y="5045244"/>
              <a:ext cx="188157" cy="469765"/>
            </a:xfrm>
            <a:custGeom>
              <a:avLst/>
              <a:gdLst/>
              <a:ahLst/>
              <a:cxnLst/>
              <a:rect l="0" t="0" r="0" b="0"/>
              <a:pathLst>
                <a:path w="188157" h="469765">
                  <a:moveTo>
                    <a:pt x="0" y="5632"/>
                  </a:moveTo>
                  <a:lnTo>
                    <a:pt x="8835" y="14467"/>
                  </a:lnTo>
                  <a:lnTo>
                    <a:pt x="18746" y="37631"/>
                  </a:lnTo>
                  <a:lnTo>
                    <a:pt x="23735" y="92801"/>
                  </a:lnTo>
                  <a:lnTo>
                    <a:pt x="24599" y="144462"/>
                  </a:lnTo>
                  <a:lnTo>
                    <a:pt x="24891" y="204270"/>
                  </a:lnTo>
                  <a:lnTo>
                    <a:pt x="29366" y="260600"/>
                  </a:lnTo>
                  <a:lnTo>
                    <a:pt x="32768" y="323540"/>
                  </a:lnTo>
                  <a:lnTo>
                    <a:pt x="37600" y="377643"/>
                  </a:lnTo>
                  <a:lnTo>
                    <a:pt x="40814" y="437640"/>
                  </a:lnTo>
                  <a:lnTo>
                    <a:pt x="40446" y="468840"/>
                  </a:lnTo>
                  <a:lnTo>
                    <a:pt x="38983" y="469764"/>
                  </a:lnTo>
                  <a:lnTo>
                    <a:pt x="37084" y="467606"/>
                  </a:lnTo>
                  <a:lnTo>
                    <a:pt x="33785" y="404618"/>
                  </a:lnTo>
                  <a:lnTo>
                    <a:pt x="35898" y="354066"/>
                  </a:lnTo>
                  <a:lnTo>
                    <a:pt x="40854" y="292279"/>
                  </a:lnTo>
                  <a:lnTo>
                    <a:pt x="41506" y="235974"/>
                  </a:lnTo>
                  <a:lnTo>
                    <a:pt x="48178" y="180391"/>
                  </a:lnTo>
                  <a:lnTo>
                    <a:pt x="56339" y="128772"/>
                  </a:lnTo>
                  <a:lnTo>
                    <a:pt x="66739" y="72692"/>
                  </a:lnTo>
                  <a:lnTo>
                    <a:pt x="77406" y="35672"/>
                  </a:lnTo>
                  <a:lnTo>
                    <a:pt x="97576" y="2732"/>
                  </a:lnTo>
                  <a:lnTo>
                    <a:pt x="103882" y="0"/>
                  </a:lnTo>
                  <a:lnTo>
                    <a:pt x="110860" y="28"/>
                  </a:lnTo>
                  <a:lnTo>
                    <a:pt x="118286" y="1896"/>
                  </a:lnTo>
                  <a:lnTo>
                    <a:pt x="141988" y="17777"/>
                  </a:lnTo>
                  <a:lnTo>
                    <a:pt x="172685" y="64215"/>
                  </a:lnTo>
                  <a:lnTo>
                    <a:pt x="186731" y="116235"/>
                  </a:lnTo>
                  <a:lnTo>
                    <a:pt x="188156" y="157158"/>
                  </a:lnTo>
                  <a:lnTo>
                    <a:pt x="181937" y="181459"/>
                  </a:lnTo>
                  <a:lnTo>
                    <a:pt x="170543" y="199656"/>
                  </a:lnTo>
                  <a:lnTo>
                    <a:pt x="163622" y="207097"/>
                  </a:lnTo>
                  <a:lnTo>
                    <a:pt x="156234" y="211133"/>
                  </a:lnTo>
                  <a:lnTo>
                    <a:pt x="140628" y="213152"/>
                  </a:lnTo>
                  <a:lnTo>
                    <a:pt x="124447" y="208502"/>
                  </a:lnTo>
                  <a:lnTo>
                    <a:pt x="108934" y="199348"/>
                  </a:lnTo>
                  <a:lnTo>
                    <a:pt x="90730" y="178600"/>
                  </a:lnTo>
                  <a:lnTo>
                    <a:pt x="82546" y="162944"/>
                  </a:lnTo>
                  <a:lnTo>
                    <a:pt x="80758" y="149205"/>
                  </a:lnTo>
                  <a:lnTo>
                    <a:pt x="83210" y="130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5774808" y="5000950"/>
              <a:ext cx="141458" cy="45293"/>
            </a:xfrm>
            <a:custGeom>
              <a:avLst/>
              <a:gdLst/>
              <a:ahLst/>
              <a:cxnLst/>
              <a:rect l="0" t="0" r="0" b="0"/>
              <a:pathLst>
                <a:path w="141458" h="45293">
                  <a:moveTo>
                    <a:pt x="0" y="0"/>
                  </a:moveTo>
                  <a:lnTo>
                    <a:pt x="14210" y="12362"/>
                  </a:lnTo>
                  <a:lnTo>
                    <a:pt x="75965" y="33196"/>
                  </a:lnTo>
                  <a:lnTo>
                    <a:pt x="122012" y="45292"/>
                  </a:lnTo>
                  <a:lnTo>
                    <a:pt x="14145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662956" y="4959345"/>
              <a:ext cx="220026" cy="602837"/>
            </a:xfrm>
            <a:custGeom>
              <a:avLst/>
              <a:gdLst/>
              <a:ahLst/>
              <a:cxnLst/>
              <a:rect l="0" t="0" r="0" b="0"/>
              <a:pathLst>
                <a:path w="220026" h="602837">
                  <a:moveTo>
                    <a:pt x="95210" y="0"/>
                  </a:moveTo>
                  <a:lnTo>
                    <a:pt x="89491" y="21778"/>
                  </a:lnTo>
                  <a:lnTo>
                    <a:pt x="87231" y="81843"/>
                  </a:lnTo>
                  <a:lnTo>
                    <a:pt x="86031" y="136188"/>
                  </a:lnTo>
                  <a:lnTo>
                    <a:pt x="77850" y="193905"/>
                  </a:lnTo>
                  <a:lnTo>
                    <a:pt x="70034" y="244523"/>
                  </a:lnTo>
                  <a:lnTo>
                    <a:pt x="61862" y="298044"/>
                  </a:lnTo>
                  <a:lnTo>
                    <a:pt x="50818" y="352575"/>
                  </a:lnTo>
                  <a:lnTo>
                    <a:pt x="30374" y="411893"/>
                  </a:lnTo>
                  <a:lnTo>
                    <a:pt x="12151" y="474665"/>
                  </a:lnTo>
                  <a:lnTo>
                    <a:pt x="0" y="523178"/>
                  </a:lnTo>
                  <a:lnTo>
                    <a:pt x="1427" y="540402"/>
                  </a:lnTo>
                  <a:lnTo>
                    <a:pt x="7608" y="554838"/>
                  </a:lnTo>
                  <a:lnTo>
                    <a:pt x="11846" y="561276"/>
                  </a:lnTo>
                  <a:lnTo>
                    <a:pt x="18369" y="565568"/>
                  </a:lnTo>
                  <a:lnTo>
                    <a:pt x="45219" y="571608"/>
                  </a:lnTo>
                  <a:lnTo>
                    <a:pt x="103597" y="580572"/>
                  </a:lnTo>
                  <a:lnTo>
                    <a:pt x="161856" y="596418"/>
                  </a:lnTo>
                  <a:lnTo>
                    <a:pt x="192209" y="602836"/>
                  </a:lnTo>
                  <a:lnTo>
                    <a:pt x="210436" y="601385"/>
                  </a:lnTo>
                  <a:lnTo>
                    <a:pt x="215481" y="597855"/>
                  </a:lnTo>
                  <a:lnTo>
                    <a:pt x="217921" y="592728"/>
                  </a:lnTo>
                  <a:lnTo>
                    <a:pt x="220025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891552" y="5267223"/>
              <a:ext cx="170437" cy="266275"/>
            </a:xfrm>
            <a:custGeom>
              <a:avLst/>
              <a:gdLst/>
              <a:ahLst/>
              <a:cxnLst/>
              <a:rect l="0" t="0" r="0" b="0"/>
              <a:pathLst>
                <a:path w="170437" h="266275">
                  <a:moveTo>
                    <a:pt x="8071" y="0"/>
                  </a:moveTo>
                  <a:lnTo>
                    <a:pt x="907" y="46327"/>
                  </a:lnTo>
                  <a:lnTo>
                    <a:pt x="1649" y="108888"/>
                  </a:lnTo>
                  <a:lnTo>
                    <a:pt x="313" y="132321"/>
                  </a:lnTo>
                  <a:lnTo>
                    <a:pt x="0" y="125995"/>
                  </a:lnTo>
                  <a:lnTo>
                    <a:pt x="26891" y="66290"/>
                  </a:lnTo>
                  <a:lnTo>
                    <a:pt x="31712" y="58062"/>
                  </a:lnTo>
                  <a:lnTo>
                    <a:pt x="36776" y="54426"/>
                  </a:lnTo>
                  <a:lnTo>
                    <a:pt x="42001" y="53851"/>
                  </a:lnTo>
                  <a:lnTo>
                    <a:pt x="47333" y="55316"/>
                  </a:lnTo>
                  <a:lnTo>
                    <a:pt x="49963" y="59992"/>
                  </a:lnTo>
                  <a:lnTo>
                    <a:pt x="48899" y="119643"/>
                  </a:lnTo>
                  <a:lnTo>
                    <a:pt x="45850" y="147322"/>
                  </a:lnTo>
                  <a:lnTo>
                    <a:pt x="51366" y="161323"/>
                  </a:lnTo>
                  <a:lnTo>
                    <a:pt x="56350" y="163947"/>
                  </a:lnTo>
                  <a:lnTo>
                    <a:pt x="62447" y="163847"/>
                  </a:lnTo>
                  <a:lnTo>
                    <a:pt x="84279" y="154872"/>
                  </a:lnTo>
                  <a:lnTo>
                    <a:pt x="92160" y="150401"/>
                  </a:lnTo>
                  <a:lnTo>
                    <a:pt x="98339" y="151118"/>
                  </a:lnTo>
                  <a:lnTo>
                    <a:pt x="103383" y="155295"/>
                  </a:lnTo>
                  <a:lnTo>
                    <a:pt x="107671" y="161777"/>
                  </a:lnTo>
                  <a:lnTo>
                    <a:pt x="109968" y="176377"/>
                  </a:lnTo>
                  <a:lnTo>
                    <a:pt x="108327" y="212767"/>
                  </a:lnTo>
                  <a:lnTo>
                    <a:pt x="113034" y="228933"/>
                  </a:lnTo>
                  <a:lnTo>
                    <a:pt x="116878" y="235833"/>
                  </a:lnTo>
                  <a:lnTo>
                    <a:pt x="122214" y="238583"/>
                  </a:lnTo>
                  <a:lnTo>
                    <a:pt x="128546" y="238568"/>
                  </a:lnTo>
                  <a:lnTo>
                    <a:pt x="142977" y="236394"/>
                  </a:lnTo>
                  <a:lnTo>
                    <a:pt x="158636" y="238509"/>
                  </a:lnTo>
                  <a:lnTo>
                    <a:pt x="163921" y="243141"/>
                  </a:lnTo>
                  <a:lnTo>
                    <a:pt x="169794" y="258151"/>
                  </a:lnTo>
                  <a:lnTo>
                    <a:pt x="170436" y="262708"/>
                  </a:lnTo>
                  <a:lnTo>
                    <a:pt x="169938" y="264821"/>
                  </a:lnTo>
                  <a:lnTo>
                    <a:pt x="166171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135834" y="5267223"/>
              <a:ext cx="171522" cy="355905"/>
            </a:xfrm>
            <a:custGeom>
              <a:avLst/>
              <a:gdLst/>
              <a:ahLst/>
              <a:cxnLst/>
              <a:rect l="0" t="0" r="0" b="0"/>
              <a:pathLst>
                <a:path w="171522" h="355905">
                  <a:moveTo>
                    <a:pt x="30063" y="0"/>
                  </a:moveTo>
                  <a:lnTo>
                    <a:pt x="11316" y="34746"/>
                  </a:lnTo>
                  <a:lnTo>
                    <a:pt x="609" y="75350"/>
                  </a:lnTo>
                  <a:lnTo>
                    <a:pt x="0" y="134872"/>
                  </a:lnTo>
                  <a:lnTo>
                    <a:pt x="4092" y="191214"/>
                  </a:lnTo>
                  <a:lnTo>
                    <a:pt x="5825" y="243674"/>
                  </a:lnTo>
                  <a:lnTo>
                    <a:pt x="9428" y="267633"/>
                  </a:lnTo>
                  <a:lnTo>
                    <a:pt x="13533" y="274576"/>
                  </a:lnTo>
                  <a:lnTo>
                    <a:pt x="19043" y="278281"/>
                  </a:lnTo>
                  <a:lnTo>
                    <a:pt x="25490" y="279826"/>
                  </a:lnTo>
                  <a:lnTo>
                    <a:pt x="30712" y="278082"/>
                  </a:lnTo>
                  <a:lnTo>
                    <a:pt x="38980" y="268748"/>
                  </a:lnTo>
                  <a:lnTo>
                    <a:pt x="57609" y="216991"/>
                  </a:lnTo>
                  <a:lnTo>
                    <a:pt x="59521" y="214928"/>
                  </a:lnTo>
                  <a:lnTo>
                    <a:pt x="60797" y="217250"/>
                  </a:lnTo>
                  <a:lnTo>
                    <a:pt x="61289" y="228768"/>
                  </a:lnTo>
                  <a:lnTo>
                    <a:pt x="55698" y="288241"/>
                  </a:lnTo>
                  <a:lnTo>
                    <a:pt x="59532" y="346533"/>
                  </a:lnTo>
                  <a:lnTo>
                    <a:pt x="64501" y="352140"/>
                  </a:lnTo>
                  <a:lnTo>
                    <a:pt x="71513" y="354953"/>
                  </a:lnTo>
                  <a:lnTo>
                    <a:pt x="79885" y="355904"/>
                  </a:lnTo>
                  <a:lnTo>
                    <a:pt x="86392" y="353764"/>
                  </a:lnTo>
                  <a:lnTo>
                    <a:pt x="91654" y="349564"/>
                  </a:lnTo>
                  <a:lnTo>
                    <a:pt x="103478" y="330400"/>
                  </a:lnTo>
                  <a:lnTo>
                    <a:pt x="124282" y="267288"/>
                  </a:lnTo>
                  <a:lnTo>
                    <a:pt x="135760" y="217406"/>
                  </a:lnTo>
                  <a:lnTo>
                    <a:pt x="142165" y="161083"/>
                  </a:lnTo>
                  <a:lnTo>
                    <a:pt x="144554" y="154541"/>
                  </a:lnTo>
                  <a:lnTo>
                    <a:pt x="147071" y="152954"/>
                  </a:lnTo>
                  <a:lnTo>
                    <a:pt x="149673" y="154670"/>
                  </a:lnTo>
                  <a:lnTo>
                    <a:pt x="163245" y="183993"/>
                  </a:lnTo>
                  <a:lnTo>
                    <a:pt x="17152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323483" y="5158488"/>
              <a:ext cx="156831" cy="524544"/>
            </a:xfrm>
            <a:custGeom>
              <a:avLst/>
              <a:gdLst/>
              <a:ahLst/>
              <a:cxnLst/>
              <a:rect l="0" t="0" r="0" b="0"/>
              <a:pathLst>
                <a:path w="156831" h="524544">
                  <a:moveTo>
                    <a:pt x="8835" y="33846"/>
                  </a:moveTo>
                  <a:lnTo>
                    <a:pt x="0" y="20594"/>
                  </a:lnTo>
                  <a:lnTo>
                    <a:pt x="171" y="14841"/>
                  </a:lnTo>
                  <a:lnTo>
                    <a:pt x="3060" y="9157"/>
                  </a:lnTo>
                  <a:lnTo>
                    <a:pt x="7758" y="3518"/>
                  </a:lnTo>
                  <a:lnTo>
                    <a:pt x="13664" y="684"/>
                  </a:lnTo>
                  <a:lnTo>
                    <a:pt x="27624" y="0"/>
                  </a:lnTo>
                  <a:lnTo>
                    <a:pt x="82756" y="12094"/>
                  </a:lnTo>
                  <a:lnTo>
                    <a:pt x="140730" y="28337"/>
                  </a:lnTo>
                  <a:lnTo>
                    <a:pt x="144842" y="32023"/>
                  </a:lnTo>
                  <a:lnTo>
                    <a:pt x="145735" y="36329"/>
                  </a:lnTo>
                  <a:lnTo>
                    <a:pt x="135716" y="92038"/>
                  </a:lnTo>
                  <a:lnTo>
                    <a:pt x="129129" y="155128"/>
                  </a:lnTo>
                  <a:lnTo>
                    <a:pt x="132483" y="217855"/>
                  </a:lnTo>
                  <a:lnTo>
                    <a:pt x="133305" y="267116"/>
                  </a:lnTo>
                  <a:lnTo>
                    <a:pt x="138000" y="320207"/>
                  </a:lnTo>
                  <a:lnTo>
                    <a:pt x="146905" y="377333"/>
                  </a:lnTo>
                  <a:lnTo>
                    <a:pt x="152089" y="437106"/>
                  </a:lnTo>
                  <a:lnTo>
                    <a:pt x="156830" y="495538"/>
                  </a:lnTo>
                  <a:lnTo>
                    <a:pt x="153814" y="514561"/>
                  </a:lnTo>
                  <a:lnTo>
                    <a:pt x="148942" y="519820"/>
                  </a:lnTo>
                  <a:lnTo>
                    <a:pt x="141996" y="522401"/>
                  </a:lnTo>
                  <a:lnTo>
                    <a:pt x="88008" y="523549"/>
                  </a:lnTo>
                  <a:lnTo>
                    <a:pt x="44883" y="520605"/>
                  </a:lnTo>
                  <a:lnTo>
                    <a:pt x="1631" y="524237"/>
                  </a:lnTo>
                  <a:lnTo>
                    <a:pt x="7790" y="524543"/>
                  </a:lnTo>
                  <a:lnTo>
                    <a:pt x="11837" y="522776"/>
                  </a:lnTo>
                  <a:lnTo>
                    <a:pt x="25477" y="508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6373923" y="4975987"/>
              <a:ext cx="249602" cy="1087881"/>
            </a:xfrm>
            <a:custGeom>
              <a:avLst/>
              <a:gdLst/>
              <a:ahLst/>
              <a:cxnLst/>
              <a:rect l="0" t="0" r="0" b="0"/>
              <a:pathLst>
                <a:path w="249602" h="1087881">
                  <a:moveTo>
                    <a:pt x="183063" y="0"/>
                  </a:moveTo>
                  <a:lnTo>
                    <a:pt x="199921" y="55506"/>
                  </a:lnTo>
                  <a:lnTo>
                    <a:pt x="213602" y="110415"/>
                  </a:lnTo>
                  <a:lnTo>
                    <a:pt x="224673" y="169980"/>
                  </a:lnTo>
                  <a:lnTo>
                    <a:pt x="231347" y="222598"/>
                  </a:lnTo>
                  <a:lnTo>
                    <a:pt x="235239" y="284743"/>
                  </a:lnTo>
                  <a:lnTo>
                    <a:pt x="240111" y="343167"/>
                  </a:lnTo>
                  <a:lnTo>
                    <a:pt x="240955" y="391683"/>
                  </a:lnTo>
                  <a:lnTo>
                    <a:pt x="245623" y="441192"/>
                  </a:lnTo>
                  <a:lnTo>
                    <a:pt x="248443" y="495411"/>
                  </a:lnTo>
                  <a:lnTo>
                    <a:pt x="249280" y="548048"/>
                  </a:lnTo>
                  <a:lnTo>
                    <a:pt x="249527" y="603195"/>
                  </a:lnTo>
                  <a:lnTo>
                    <a:pt x="249601" y="656106"/>
                  </a:lnTo>
                  <a:lnTo>
                    <a:pt x="245205" y="711334"/>
                  </a:lnTo>
                  <a:lnTo>
                    <a:pt x="238047" y="764270"/>
                  </a:lnTo>
                  <a:lnTo>
                    <a:pt x="234488" y="815087"/>
                  </a:lnTo>
                  <a:lnTo>
                    <a:pt x="220924" y="875314"/>
                  </a:lnTo>
                  <a:lnTo>
                    <a:pt x="205916" y="929261"/>
                  </a:lnTo>
                  <a:lnTo>
                    <a:pt x="180012" y="986151"/>
                  </a:lnTo>
                  <a:lnTo>
                    <a:pt x="146056" y="1038851"/>
                  </a:lnTo>
                  <a:lnTo>
                    <a:pt x="113294" y="1064294"/>
                  </a:lnTo>
                  <a:lnTo>
                    <a:pt x="75901" y="1082708"/>
                  </a:lnTo>
                  <a:lnTo>
                    <a:pt x="45808" y="1087880"/>
                  </a:lnTo>
                  <a:lnTo>
                    <a:pt x="29297" y="1084159"/>
                  </a:lnTo>
                  <a:lnTo>
                    <a:pt x="0" y="1073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07142" y="4210450"/>
            <a:ext cx="515906" cy="391091"/>
            <a:chOff x="807142" y="4210450"/>
            <a:chExt cx="515906" cy="391091"/>
          </a:xfrm>
        </p:grpSpPr>
        <p:sp>
          <p:nvSpPr>
            <p:cNvPr id="151" name="Freeform 150"/>
            <p:cNvSpPr/>
            <p:nvPr/>
          </p:nvSpPr>
          <p:spPr>
            <a:xfrm>
              <a:off x="807142" y="4293661"/>
              <a:ext cx="344973" cy="58248"/>
            </a:xfrm>
            <a:custGeom>
              <a:avLst/>
              <a:gdLst/>
              <a:ahLst/>
              <a:cxnLst/>
              <a:rect l="0" t="0" r="0" b="0"/>
              <a:pathLst>
                <a:path w="344973" h="58248">
                  <a:moveTo>
                    <a:pt x="0" y="0"/>
                  </a:moveTo>
                  <a:lnTo>
                    <a:pt x="50744" y="0"/>
                  </a:lnTo>
                  <a:lnTo>
                    <a:pt x="110903" y="0"/>
                  </a:lnTo>
                  <a:lnTo>
                    <a:pt x="174288" y="2466"/>
                  </a:lnTo>
                  <a:lnTo>
                    <a:pt x="232283" y="11582"/>
                  </a:lnTo>
                  <a:lnTo>
                    <a:pt x="290926" y="22286"/>
                  </a:lnTo>
                  <a:lnTo>
                    <a:pt x="340026" y="36070"/>
                  </a:lnTo>
                  <a:lnTo>
                    <a:pt x="344103" y="39764"/>
                  </a:lnTo>
                  <a:lnTo>
                    <a:pt x="344972" y="44076"/>
                  </a:lnTo>
                  <a:lnTo>
                    <a:pt x="343702" y="48800"/>
                  </a:lnTo>
                  <a:lnTo>
                    <a:pt x="341007" y="51949"/>
                  </a:lnTo>
                  <a:lnTo>
                    <a:pt x="324521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65389" y="4418477"/>
              <a:ext cx="457659" cy="56718"/>
            </a:xfrm>
            <a:custGeom>
              <a:avLst/>
              <a:gdLst/>
              <a:ahLst/>
              <a:cxnLst/>
              <a:rect l="0" t="0" r="0" b="0"/>
              <a:pathLst>
                <a:path w="457659" h="56718">
                  <a:moveTo>
                    <a:pt x="0" y="0"/>
                  </a:moveTo>
                  <a:lnTo>
                    <a:pt x="13252" y="13252"/>
                  </a:lnTo>
                  <a:lnTo>
                    <a:pt x="29620" y="19758"/>
                  </a:lnTo>
                  <a:lnTo>
                    <a:pt x="83514" y="28352"/>
                  </a:lnTo>
                  <a:lnTo>
                    <a:pt x="136553" y="32309"/>
                  </a:lnTo>
                  <a:lnTo>
                    <a:pt x="189460" y="37573"/>
                  </a:lnTo>
                  <a:lnTo>
                    <a:pt x="248374" y="43539"/>
                  </a:lnTo>
                  <a:lnTo>
                    <a:pt x="307014" y="53082"/>
                  </a:lnTo>
                  <a:lnTo>
                    <a:pt x="357549" y="56717"/>
                  </a:lnTo>
                  <a:lnTo>
                    <a:pt x="414906" y="56096"/>
                  </a:lnTo>
                  <a:lnTo>
                    <a:pt x="439238" y="45796"/>
                  </a:lnTo>
                  <a:lnTo>
                    <a:pt x="45765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131663" y="4210450"/>
              <a:ext cx="188097" cy="391091"/>
            </a:xfrm>
            <a:custGeom>
              <a:avLst/>
              <a:gdLst/>
              <a:ahLst/>
              <a:cxnLst/>
              <a:rect l="0" t="0" r="0" b="0"/>
              <a:pathLst>
                <a:path w="188097" h="391091">
                  <a:moveTo>
                    <a:pt x="0" y="0"/>
                  </a:moveTo>
                  <a:lnTo>
                    <a:pt x="57861" y="50055"/>
                  </a:lnTo>
                  <a:lnTo>
                    <a:pt x="113714" y="112567"/>
                  </a:lnTo>
                  <a:lnTo>
                    <a:pt x="158099" y="173259"/>
                  </a:lnTo>
                  <a:lnTo>
                    <a:pt x="183987" y="230020"/>
                  </a:lnTo>
                  <a:lnTo>
                    <a:pt x="188096" y="252319"/>
                  </a:lnTo>
                  <a:lnTo>
                    <a:pt x="184992" y="272091"/>
                  </a:lnTo>
                  <a:lnTo>
                    <a:pt x="172848" y="296350"/>
                  </a:lnTo>
                  <a:lnTo>
                    <a:pt x="135799" y="338202"/>
                  </a:lnTo>
                  <a:lnTo>
                    <a:pt x="74404" y="368736"/>
                  </a:lnTo>
                  <a:lnTo>
                    <a:pt x="16257" y="388452"/>
                  </a:lnTo>
                  <a:lnTo>
                    <a:pt x="8321" y="391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230991" y="3736151"/>
            <a:ext cx="848748" cy="400660"/>
            <a:chOff x="7230991" y="3736151"/>
            <a:chExt cx="848748" cy="400660"/>
          </a:xfrm>
        </p:grpSpPr>
        <p:sp>
          <p:nvSpPr>
            <p:cNvPr id="155" name="Freeform 154"/>
            <p:cNvSpPr/>
            <p:nvPr/>
          </p:nvSpPr>
          <p:spPr>
            <a:xfrm>
              <a:off x="7230991" y="3736151"/>
              <a:ext cx="191385" cy="364654"/>
            </a:xfrm>
            <a:custGeom>
              <a:avLst/>
              <a:gdLst/>
              <a:ahLst/>
              <a:cxnLst/>
              <a:rect l="0" t="0" r="0" b="0"/>
              <a:pathLst>
                <a:path w="191385" h="364654">
                  <a:moveTo>
                    <a:pt x="0" y="0"/>
                  </a:moveTo>
                  <a:lnTo>
                    <a:pt x="0" y="50744"/>
                  </a:lnTo>
                  <a:lnTo>
                    <a:pt x="0" y="110903"/>
                  </a:lnTo>
                  <a:lnTo>
                    <a:pt x="0" y="165278"/>
                  </a:lnTo>
                  <a:lnTo>
                    <a:pt x="924" y="218679"/>
                  </a:lnTo>
                  <a:lnTo>
                    <a:pt x="11582" y="277127"/>
                  </a:lnTo>
                  <a:lnTo>
                    <a:pt x="19559" y="306163"/>
                  </a:lnTo>
                  <a:lnTo>
                    <a:pt x="24134" y="310433"/>
                  </a:lnTo>
                  <a:lnTo>
                    <a:pt x="29958" y="311431"/>
                  </a:lnTo>
                  <a:lnTo>
                    <a:pt x="36614" y="310247"/>
                  </a:lnTo>
                  <a:lnTo>
                    <a:pt x="48941" y="299069"/>
                  </a:lnTo>
                  <a:lnTo>
                    <a:pt x="71921" y="257342"/>
                  </a:lnTo>
                  <a:lnTo>
                    <a:pt x="90775" y="195869"/>
                  </a:lnTo>
                  <a:lnTo>
                    <a:pt x="94894" y="183207"/>
                  </a:lnTo>
                  <a:lnTo>
                    <a:pt x="94275" y="246138"/>
                  </a:lnTo>
                  <a:lnTo>
                    <a:pt x="105761" y="306152"/>
                  </a:lnTo>
                  <a:lnTo>
                    <a:pt x="119316" y="356299"/>
                  </a:lnTo>
                  <a:lnTo>
                    <a:pt x="123923" y="361424"/>
                  </a:lnTo>
                  <a:lnTo>
                    <a:pt x="129767" y="363916"/>
                  </a:lnTo>
                  <a:lnTo>
                    <a:pt x="136438" y="364653"/>
                  </a:lnTo>
                  <a:lnTo>
                    <a:pt x="148780" y="360540"/>
                  </a:lnTo>
                  <a:lnTo>
                    <a:pt x="154661" y="356855"/>
                  </a:lnTo>
                  <a:lnTo>
                    <a:pt x="163660" y="340432"/>
                  </a:lnTo>
                  <a:lnTo>
                    <a:pt x="171458" y="302731"/>
                  </a:lnTo>
                  <a:lnTo>
                    <a:pt x="180028" y="242995"/>
                  </a:lnTo>
                  <a:lnTo>
                    <a:pt x="183721" y="181118"/>
                  </a:lnTo>
                  <a:lnTo>
                    <a:pt x="185351" y="176219"/>
                  </a:lnTo>
                  <a:lnTo>
                    <a:pt x="191384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506041" y="3844324"/>
              <a:ext cx="99398" cy="292487"/>
            </a:xfrm>
            <a:custGeom>
              <a:avLst/>
              <a:gdLst/>
              <a:ahLst/>
              <a:cxnLst/>
              <a:rect l="0" t="0" r="0" b="0"/>
              <a:pathLst>
                <a:path w="99398" h="292487">
                  <a:moveTo>
                    <a:pt x="32829" y="0"/>
                  </a:moveTo>
                  <a:lnTo>
                    <a:pt x="18435" y="63314"/>
                  </a:lnTo>
                  <a:lnTo>
                    <a:pt x="12213" y="114722"/>
                  </a:lnTo>
                  <a:lnTo>
                    <a:pt x="3006" y="168468"/>
                  </a:lnTo>
                  <a:lnTo>
                    <a:pt x="0" y="226981"/>
                  </a:lnTo>
                  <a:lnTo>
                    <a:pt x="4678" y="246961"/>
                  </a:lnTo>
                  <a:lnTo>
                    <a:pt x="17708" y="271338"/>
                  </a:lnTo>
                  <a:lnTo>
                    <a:pt x="28882" y="283317"/>
                  </a:lnTo>
                  <a:lnTo>
                    <a:pt x="43094" y="291724"/>
                  </a:lnTo>
                  <a:lnTo>
                    <a:pt x="50767" y="292486"/>
                  </a:lnTo>
                  <a:lnTo>
                    <a:pt x="66688" y="288402"/>
                  </a:lnTo>
                  <a:lnTo>
                    <a:pt x="80545" y="277958"/>
                  </a:lnTo>
                  <a:lnTo>
                    <a:pt x="93811" y="261415"/>
                  </a:lnTo>
                  <a:lnTo>
                    <a:pt x="9939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649646" y="3880655"/>
              <a:ext cx="121572" cy="244626"/>
            </a:xfrm>
            <a:custGeom>
              <a:avLst/>
              <a:gdLst/>
              <a:ahLst/>
              <a:cxnLst/>
              <a:rect l="0" t="0" r="0" b="0"/>
              <a:pathLst>
                <a:path w="121572" h="244626">
                  <a:moveTo>
                    <a:pt x="5719" y="46880"/>
                  </a:moveTo>
                  <a:lnTo>
                    <a:pt x="0" y="107333"/>
                  </a:lnTo>
                  <a:lnTo>
                    <a:pt x="377" y="160523"/>
                  </a:lnTo>
                  <a:lnTo>
                    <a:pt x="5015" y="218473"/>
                  </a:lnTo>
                  <a:lnTo>
                    <a:pt x="5510" y="244625"/>
                  </a:lnTo>
                  <a:lnTo>
                    <a:pt x="5710" y="184405"/>
                  </a:lnTo>
                  <a:lnTo>
                    <a:pt x="5718" y="123352"/>
                  </a:lnTo>
                  <a:lnTo>
                    <a:pt x="12362" y="67428"/>
                  </a:lnTo>
                  <a:lnTo>
                    <a:pt x="25279" y="22431"/>
                  </a:lnTo>
                  <a:lnTo>
                    <a:pt x="35676" y="7968"/>
                  </a:lnTo>
                  <a:lnTo>
                    <a:pt x="42333" y="1523"/>
                  </a:lnTo>
                  <a:lnTo>
                    <a:pt x="49544" y="0"/>
                  </a:lnTo>
                  <a:lnTo>
                    <a:pt x="57125" y="1758"/>
                  </a:lnTo>
                  <a:lnTo>
                    <a:pt x="72020" y="11108"/>
                  </a:lnTo>
                  <a:lnTo>
                    <a:pt x="90802" y="32891"/>
                  </a:lnTo>
                  <a:lnTo>
                    <a:pt x="107153" y="63281"/>
                  </a:lnTo>
                  <a:lnTo>
                    <a:pt x="118964" y="114496"/>
                  </a:lnTo>
                  <a:lnTo>
                    <a:pt x="121571" y="169129"/>
                  </a:lnTo>
                  <a:lnTo>
                    <a:pt x="113077" y="226774"/>
                  </a:lnTo>
                  <a:lnTo>
                    <a:pt x="110575" y="236151"/>
                  </a:lnTo>
                  <a:lnTo>
                    <a:pt x="107058" y="240554"/>
                  </a:lnTo>
                  <a:lnTo>
                    <a:pt x="102864" y="241640"/>
                  </a:lnTo>
                  <a:lnTo>
                    <a:pt x="98219" y="240514"/>
                  </a:lnTo>
                  <a:lnTo>
                    <a:pt x="90592" y="234333"/>
                  </a:lnTo>
                  <a:lnTo>
                    <a:pt x="80608" y="2216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671493" y="3960819"/>
              <a:ext cx="141972" cy="41606"/>
            </a:xfrm>
            <a:custGeom>
              <a:avLst/>
              <a:gdLst/>
              <a:ahLst/>
              <a:cxnLst/>
              <a:rect l="0" t="0" r="0" b="0"/>
              <a:pathLst>
                <a:path w="141972" h="41606">
                  <a:moveTo>
                    <a:pt x="8834" y="41605"/>
                  </a:moveTo>
                  <a:lnTo>
                    <a:pt x="0" y="32771"/>
                  </a:lnTo>
                  <a:lnTo>
                    <a:pt x="171" y="29244"/>
                  </a:lnTo>
                  <a:lnTo>
                    <a:pt x="3059" y="25968"/>
                  </a:lnTo>
                  <a:lnTo>
                    <a:pt x="7758" y="22859"/>
                  </a:lnTo>
                  <a:lnTo>
                    <a:pt x="62657" y="12771"/>
                  </a:lnTo>
                  <a:lnTo>
                    <a:pt x="123784" y="4294"/>
                  </a:lnTo>
                  <a:lnTo>
                    <a:pt x="14197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861675" y="3926716"/>
              <a:ext cx="218064" cy="181220"/>
            </a:xfrm>
            <a:custGeom>
              <a:avLst/>
              <a:gdLst/>
              <a:ahLst/>
              <a:cxnLst/>
              <a:rect l="0" t="0" r="0" b="0"/>
              <a:pathLst>
                <a:path w="218064" h="181220">
                  <a:moveTo>
                    <a:pt x="59963" y="819"/>
                  </a:moveTo>
                  <a:lnTo>
                    <a:pt x="57497" y="34560"/>
                  </a:lnTo>
                  <a:lnTo>
                    <a:pt x="48445" y="59201"/>
                  </a:lnTo>
                  <a:lnTo>
                    <a:pt x="18077" y="118056"/>
                  </a:lnTo>
                  <a:lnTo>
                    <a:pt x="530" y="157422"/>
                  </a:lnTo>
                  <a:lnTo>
                    <a:pt x="0" y="159770"/>
                  </a:lnTo>
                  <a:lnTo>
                    <a:pt x="17184" y="123224"/>
                  </a:lnTo>
                  <a:lnTo>
                    <a:pt x="41844" y="63489"/>
                  </a:lnTo>
                  <a:lnTo>
                    <a:pt x="69528" y="2364"/>
                  </a:lnTo>
                  <a:lnTo>
                    <a:pt x="71887" y="0"/>
                  </a:lnTo>
                  <a:lnTo>
                    <a:pt x="73459" y="2122"/>
                  </a:lnTo>
                  <a:lnTo>
                    <a:pt x="81910" y="54375"/>
                  </a:lnTo>
                  <a:lnTo>
                    <a:pt x="89261" y="109161"/>
                  </a:lnTo>
                  <a:lnTo>
                    <a:pt x="107515" y="164146"/>
                  </a:lnTo>
                  <a:lnTo>
                    <a:pt x="116847" y="178500"/>
                  </a:lnTo>
                  <a:lnTo>
                    <a:pt x="122848" y="181219"/>
                  </a:lnTo>
                  <a:lnTo>
                    <a:pt x="129623" y="181182"/>
                  </a:lnTo>
                  <a:lnTo>
                    <a:pt x="136914" y="179308"/>
                  </a:lnTo>
                  <a:lnTo>
                    <a:pt x="149945" y="167364"/>
                  </a:lnTo>
                  <a:lnTo>
                    <a:pt x="165212" y="139848"/>
                  </a:lnTo>
                  <a:lnTo>
                    <a:pt x="187339" y="86483"/>
                  </a:lnTo>
                  <a:lnTo>
                    <a:pt x="194546" y="64471"/>
                  </a:lnTo>
                  <a:lnTo>
                    <a:pt x="198686" y="58047"/>
                  </a:lnTo>
                  <a:lnTo>
                    <a:pt x="203296" y="54689"/>
                  </a:lnTo>
                  <a:lnTo>
                    <a:pt x="218063" y="507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8879089" y="4027388"/>
            <a:ext cx="557176" cy="441016"/>
            <a:chOff x="8879089" y="4027388"/>
            <a:chExt cx="557176" cy="441016"/>
          </a:xfrm>
        </p:grpSpPr>
        <p:sp>
          <p:nvSpPr>
            <p:cNvPr id="161" name="Freeform 160"/>
            <p:cNvSpPr/>
            <p:nvPr/>
          </p:nvSpPr>
          <p:spPr>
            <a:xfrm>
              <a:off x="8879089" y="4027388"/>
              <a:ext cx="174213" cy="266227"/>
            </a:xfrm>
            <a:custGeom>
              <a:avLst/>
              <a:gdLst/>
              <a:ahLst/>
              <a:cxnLst/>
              <a:rect l="0" t="0" r="0" b="0"/>
              <a:pathLst>
                <a:path w="174213" h="266227">
                  <a:moveTo>
                    <a:pt x="174212" y="0"/>
                  </a:moveTo>
                  <a:lnTo>
                    <a:pt x="156542" y="0"/>
                  </a:lnTo>
                  <a:lnTo>
                    <a:pt x="132302" y="8834"/>
                  </a:lnTo>
                  <a:lnTo>
                    <a:pt x="79907" y="39120"/>
                  </a:lnTo>
                  <a:lnTo>
                    <a:pt x="27278" y="95929"/>
                  </a:lnTo>
                  <a:lnTo>
                    <a:pt x="8531" y="133715"/>
                  </a:lnTo>
                  <a:lnTo>
                    <a:pt x="3497" y="151885"/>
                  </a:lnTo>
                  <a:lnTo>
                    <a:pt x="0" y="210163"/>
                  </a:lnTo>
                  <a:lnTo>
                    <a:pt x="4636" y="230240"/>
                  </a:lnTo>
                  <a:lnTo>
                    <a:pt x="8462" y="239478"/>
                  </a:lnTo>
                  <a:lnTo>
                    <a:pt x="22573" y="254672"/>
                  </a:lnTo>
                  <a:lnTo>
                    <a:pt x="31514" y="261313"/>
                  </a:lnTo>
                  <a:lnTo>
                    <a:pt x="51310" y="266226"/>
                  </a:lnTo>
                  <a:lnTo>
                    <a:pt x="71512" y="264403"/>
                  </a:lnTo>
                  <a:lnTo>
                    <a:pt x="115590" y="243107"/>
                  </a:lnTo>
                  <a:lnTo>
                    <a:pt x="127509" y="230089"/>
                  </a:lnTo>
                  <a:lnTo>
                    <a:pt x="131982" y="222734"/>
                  </a:lnTo>
                  <a:lnTo>
                    <a:pt x="133114" y="215058"/>
                  </a:lnTo>
                  <a:lnTo>
                    <a:pt x="129443" y="199132"/>
                  </a:lnTo>
                  <a:lnTo>
                    <a:pt x="124950" y="192851"/>
                  </a:lnTo>
                  <a:lnTo>
                    <a:pt x="112561" y="183407"/>
                  </a:lnTo>
                  <a:lnTo>
                    <a:pt x="105374" y="182367"/>
                  </a:lnTo>
                  <a:lnTo>
                    <a:pt x="89993" y="186144"/>
                  </a:lnTo>
                  <a:lnTo>
                    <a:pt x="85706" y="190664"/>
                  </a:lnTo>
                  <a:lnTo>
                    <a:pt x="83773" y="196451"/>
                  </a:lnTo>
                  <a:lnTo>
                    <a:pt x="83409" y="203083"/>
                  </a:lnTo>
                  <a:lnTo>
                    <a:pt x="87935" y="215383"/>
                  </a:lnTo>
                  <a:lnTo>
                    <a:pt x="105908" y="238346"/>
                  </a:lnTo>
                  <a:lnTo>
                    <a:pt x="126236" y="250704"/>
                  </a:lnTo>
                  <a:lnTo>
                    <a:pt x="141794" y="252266"/>
                  </a:lnTo>
                  <a:lnTo>
                    <a:pt x="156106" y="249877"/>
                  </a:lnTo>
                  <a:lnTo>
                    <a:pt x="174212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108304" y="4068993"/>
              <a:ext cx="69814" cy="276867"/>
            </a:xfrm>
            <a:custGeom>
              <a:avLst/>
              <a:gdLst/>
              <a:ahLst/>
              <a:cxnLst/>
              <a:rect l="0" t="0" r="0" b="0"/>
              <a:pathLst>
                <a:path w="69814" h="276867">
                  <a:moveTo>
                    <a:pt x="69813" y="0"/>
                  </a:moveTo>
                  <a:lnTo>
                    <a:pt x="50825" y="56772"/>
                  </a:lnTo>
                  <a:lnTo>
                    <a:pt x="45636" y="111118"/>
                  </a:lnTo>
                  <a:lnTo>
                    <a:pt x="51538" y="166443"/>
                  </a:lnTo>
                  <a:lnTo>
                    <a:pt x="57148" y="226405"/>
                  </a:lnTo>
                  <a:lnTo>
                    <a:pt x="53089" y="245780"/>
                  </a:lnTo>
                  <a:lnTo>
                    <a:pt x="45121" y="260555"/>
                  </a:lnTo>
                  <a:lnTo>
                    <a:pt x="32951" y="270820"/>
                  </a:lnTo>
                  <a:lnTo>
                    <a:pt x="25822" y="274852"/>
                  </a:lnTo>
                  <a:lnTo>
                    <a:pt x="10505" y="276866"/>
                  </a:lnTo>
                  <a:lnTo>
                    <a:pt x="2538" y="276109"/>
                  </a:lnTo>
                  <a:lnTo>
                    <a:pt x="0" y="272830"/>
                  </a:lnTo>
                  <a:lnTo>
                    <a:pt x="1081" y="267871"/>
                  </a:lnTo>
                  <a:lnTo>
                    <a:pt x="19886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236363" y="4179777"/>
              <a:ext cx="199902" cy="288627"/>
            </a:xfrm>
            <a:custGeom>
              <a:avLst/>
              <a:gdLst/>
              <a:ahLst/>
              <a:cxnLst/>
              <a:rect l="0" t="0" r="0" b="0"/>
              <a:pathLst>
                <a:path w="199902" h="288627">
                  <a:moveTo>
                    <a:pt x="0" y="63958"/>
                  </a:moveTo>
                  <a:lnTo>
                    <a:pt x="13252" y="68375"/>
                  </a:lnTo>
                  <a:lnTo>
                    <a:pt x="19930" y="66903"/>
                  </a:lnTo>
                  <a:lnTo>
                    <a:pt x="58680" y="41608"/>
                  </a:lnTo>
                  <a:lnTo>
                    <a:pt x="98629" y="0"/>
                  </a:lnTo>
                  <a:lnTo>
                    <a:pt x="98113" y="1904"/>
                  </a:lnTo>
                  <a:lnTo>
                    <a:pt x="80336" y="48067"/>
                  </a:lnTo>
                  <a:lnTo>
                    <a:pt x="79776" y="64291"/>
                  </a:lnTo>
                  <a:lnTo>
                    <a:pt x="80921" y="72501"/>
                  </a:lnTo>
                  <a:lnTo>
                    <a:pt x="85383" y="78899"/>
                  </a:lnTo>
                  <a:lnTo>
                    <a:pt x="100202" y="88473"/>
                  </a:lnTo>
                  <a:lnTo>
                    <a:pt x="108407" y="89547"/>
                  </a:lnTo>
                  <a:lnTo>
                    <a:pt x="124920" y="85809"/>
                  </a:lnTo>
                  <a:lnTo>
                    <a:pt x="158121" y="61699"/>
                  </a:lnTo>
                  <a:lnTo>
                    <a:pt x="195292" y="26472"/>
                  </a:lnTo>
                  <a:lnTo>
                    <a:pt x="198612" y="25099"/>
                  </a:lnTo>
                  <a:lnTo>
                    <a:pt x="199901" y="26957"/>
                  </a:lnTo>
                  <a:lnTo>
                    <a:pt x="195327" y="54286"/>
                  </a:lnTo>
                  <a:lnTo>
                    <a:pt x="185318" y="106926"/>
                  </a:lnTo>
                  <a:lnTo>
                    <a:pt x="179091" y="159148"/>
                  </a:lnTo>
                  <a:lnTo>
                    <a:pt x="175601" y="215178"/>
                  </a:lnTo>
                  <a:lnTo>
                    <a:pt x="174911" y="264324"/>
                  </a:lnTo>
                  <a:lnTo>
                    <a:pt x="174742" y="2886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6681801" y="3519803"/>
            <a:ext cx="141459" cy="3694547"/>
          </a:xfrm>
          <a:custGeom>
            <a:avLst/>
            <a:gdLst/>
            <a:ahLst/>
            <a:cxnLst/>
            <a:rect l="0" t="0" r="0" b="0"/>
            <a:pathLst>
              <a:path w="141459" h="3694547">
                <a:moveTo>
                  <a:pt x="0" y="0"/>
                </a:moveTo>
                <a:lnTo>
                  <a:pt x="2465" y="54310"/>
                </a:lnTo>
                <a:lnTo>
                  <a:pt x="6587" y="106083"/>
                </a:lnTo>
                <a:lnTo>
                  <a:pt x="7808" y="158405"/>
                </a:lnTo>
                <a:lnTo>
                  <a:pt x="8220" y="218052"/>
                </a:lnTo>
                <a:lnTo>
                  <a:pt x="8291" y="266779"/>
                </a:lnTo>
                <a:lnTo>
                  <a:pt x="8313" y="316350"/>
                </a:lnTo>
                <a:lnTo>
                  <a:pt x="8319" y="366171"/>
                </a:lnTo>
                <a:lnTo>
                  <a:pt x="8321" y="420483"/>
                </a:lnTo>
                <a:lnTo>
                  <a:pt x="8321" y="481982"/>
                </a:lnTo>
                <a:lnTo>
                  <a:pt x="8322" y="542631"/>
                </a:lnTo>
                <a:lnTo>
                  <a:pt x="10787" y="586956"/>
                </a:lnTo>
                <a:lnTo>
                  <a:pt x="14040" y="633468"/>
                </a:lnTo>
                <a:lnTo>
                  <a:pt x="15486" y="678794"/>
                </a:lnTo>
                <a:lnTo>
                  <a:pt x="18594" y="726060"/>
                </a:lnTo>
                <a:lnTo>
                  <a:pt x="22133" y="775728"/>
                </a:lnTo>
                <a:lnTo>
                  <a:pt x="23706" y="828622"/>
                </a:lnTo>
                <a:lnTo>
                  <a:pt x="26871" y="880483"/>
                </a:lnTo>
                <a:lnTo>
                  <a:pt x="31359" y="932195"/>
                </a:lnTo>
                <a:lnTo>
                  <a:pt x="36435" y="985996"/>
                </a:lnTo>
                <a:lnTo>
                  <a:pt x="41773" y="1040726"/>
                </a:lnTo>
                <a:lnTo>
                  <a:pt x="47228" y="1095870"/>
                </a:lnTo>
                <a:lnTo>
                  <a:pt x="52734" y="1151196"/>
                </a:lnTo>
                <a:lnTo>
                  <a:pt x="58262" y="1209070"/>
                </a:lnTo>
                <a:lnTo>
                  <a:pt x="63802" y="1268692"/>
                </a:lnTo>
                <a:lnTo>
                  <a:pt x="69346" y="1329092"/>
                </a:lnTo>
                <a:lnTo>
                  <a:pt x="74891" y="1389837"/>
                </a:lnTo>
                <a:lnTo>
                  <a:pt x="80438" y="1450735"/>
                </a:lnTo>
                <a:lnTo>
                  <a:pt x="85985" y="1511701"/>
                </a:lnTo>
                <a:lnTo>
                  <a:pt x="89067" y="1572698"/>
                </a:lnTo>
                <a:lnTo>
                  <a:pt x="91361" y="1633708"/>
                </a:lnTo>
                <a:lnTo>
                  <a:pt x="95463" y="1694724"/>
                </a:lnTo>
                <a:lnTo>
                  <a:pt x="100367" y="1753278"/>
                </a:lnTo>
                <a:lnTo>
                  <a:pt x="105629" y="1810120"/>
                </a:lnTo>
                <a:lnTo>
                  <a:pt x="111049" y="1866202"/>
                </a:lnTo>
                <a:lnTo>
                  <a:pt x="116541" y="1921946"/>
                </a:lnTo>
                <a:lnTo>
                  <a:pt x="122063" y="1977540"/>
                </a:lnTo>
                <a:lnTo>
                  <a:pt x="127599" y="2033067"/>
                </a:lnTo>
                <a:lnTo>
                  <a:pt x="130676" y="2088565"/>
                </a:lnTo>
                <a:lnTo>
                  <a:pt x="132044" y="2143124"/>
                </a:lnTo>
                <a:lnTo>
                  <a:pt x="132651" y="2195110"/>
                </a:lnTo>
                <a:lnTo>
                  <a:pt x="132922" y="2248417"/>
                </a:lnTo>
                <a:lnTo>
                  <a:pt x="133966" y="2302003"/>
                </a:lnTo>
                <a:lnTo>
                  <a:pt x="137512" y="2353556"/>
                </a:lnTo>
                <a:lnTo>
                  <a:pt x="139705" y="2404205"/>
                </a:lnTo>
                <a:lnTo>
                  <a:pt x="140679" y="2454452"/>
                </a:lnTo>
                <a:lnTo>
                  <a:pt x="141112" y="2504522"/>
                </a:lnTo>
                <a:lnTo>
                  <a:pt x="141305" y="2554512"/>
                </a:lnTo>
                <a:lnTo>
                  <a:pt x="141390" y="2603541"/>
                </a:lnTo>
                <a:lnTo>
                  <a:pt x="141428" y="2649987"/>
                </a:lnTo>
                <a:lnTo>
                  <a:pt x="141445" y="2697750"/>
                </a:lnTo>
                <a:lnTo>
                  <a:pt x="141452" y="2745791"/>
                </a:lnTo>
                <a:lnTo>
                  <a:pt x="141456" y="2791797"/>
                </a:lnTo>
                <a:lnTo>
                  <a:pt x="141457" y="2836899"/>
                </a:lnTo>
                <a:lnTo>
                  <a:pt x="141458" y="2881600"/>
                </a:lnTo>
                <a:lnTo>
                  <a:pt x="141458" y="2926121"/>
                </a:lnTo>
                <a:lnTo>
                  <a:pt x="141458" y="2970564"/>
                </a:lnTo>
                <a:lnTo>
                  <a:pt x="141458" y="3014971"/>
                </a:lnTo>
                <a:lnTo>
                  <a:pt x="141458" y="3059362"/>
                </a:lnTo>
                <a:lnTo>
                  <a:pt x="141458" y="3103746"/>
                </a:lnTo>
                <a:lnTo>
                  <a:pt x="141458" y="3147203"/>
                </a:lnTo>
                <a:lnTo>
                  <a:pt x="141458" y="3208979"/>
                </a:lnTo>
                <a:lnTo>
                  <a:pt x="141458" y="3251913"/>
                </a:lnTo>
                <a:lnTo>
                  <a:pt x="137042" y="3313250"/>
                </a:lnTo>
                <a:lnTo>
                  <a:pt x="134294" y="3372414"/>
                </a:lnTo>
                <a:lnTo>
                  <a:pt x="129063" y="3426515"/>
                </a:lnTo>
                <a:lnTo>
                  <a:pt x="121657" y="3482095"/>
                </a:lnTo>
                <a:lnTo>
                  <a:pt x="113607" y="3535135"/>
                </a:lnTo>
                <a:lnTo>
                  <a:pt x="105366" y="3585983"/>
                </a:lnTo>
                <a:lnTo>
                  <a:pt x="95223" y="3645296"/>
                </a:lnTo>
                <a:lnTo>
                  <a:pt x="91532" y="369454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9" name="Group 178"/>
          <p:cNvGrpSpPr/>
          <p:nvPr/>
        </p:nvGrpSpPr>
        <p:grpSpPr>
          <a:xfrm>
            <a:off x="7147781" y="4476724"/>
            <a:ext cx="1835676" cy="640722"/>
            <a:chOff x="7147781" y="4476724"/>
            <a:chExt cx="1835676" cy="640722"/>
          </a:xfrm>
        </p:grpSpPr>
        <p:sp>
          <p:nvSpPr>
            <p:cNvPr id="166" name="Freeform 165"/>
            <p:cNvSpPr/>
            <p:nvPr/>
          </p:nvSpPr>
          <p:spPr>
            <a:xfrm>
              <a:off x="7147781" y="4476724"/>
              <a:ext cx="166422" cy="277595"/>
            </a:xfrm>
            <a:custGeom>
              <a:avLst/>
              <a:gdLst/>
              <a:ahLst/>
              <a:cxnLst/>
              <a:rect l="0" t="0" r="0" b="0"/>
              <a:pathLst>
                <a:path w="166422" h="277595">
                  <a:moveTo>
                    <a:pt x="0" y="0"/>
                  </a:moveTo>
                  <a:lnTo>
                    <a:pt x="56771" y="5718"/>
                  </a:lnTo>
                  <a:lnTo>
                    <a:pt x="88218" y="9399"/>
                  </a:lnTo>
                  <a:lnTo>
                    <a:pt x="114588" y="21379"/>
                  </a:lnTo>
                  <a:lnTo>
                    <a:pt x="128283" y="31383"/>
                  </a:lnTo>
                  <a:lnTo>
                    <a:pt x="131749" y="37564"/>
                  </a:lnTo>
                  <a:lnTo>
                    <a:pt x="133137" y="51828"/>
                  </a:lnTo>
                  <a:lnTo>
                    <a:pt x="125740" y="67414"/>
                  </a:lnTo>
                  <a:lnTo>
                    <a:pt x="105982" y="89317"/>
                  </a:lnTo>
                  <a:lnTo>
                    <a:pt x="50918" y="136749"/>
                  </a:lnTo>
                  <a:lnTo>
                    <a:pt x="37995" y="160095"/>
                  </a:lnTo>
                  <a:lnTo>
                    <a:pt x="31371" y="179635"/>
                  </a:lnTo>
                  <a:lnTo>
                    <a:pt x="32742" y="198181"/>
                  </a:lnTo>
                  <a:lnTo>
                    <a:pt x="39515" y="214745"/>
                  </a:lnTo>
                  <a:lnTo>
                    <a:pt x="68666" y="250699"/>
                  </a:lnTo>
                  <a:lnTo>
                    <a:pt x="92153" y="266076"/>
                  </a:lnTo>
                  <a:lnTo>
                    <a:pt x="121095" y="276488"/>
                  </a:lnTo>
                  <a:lnTo>
                    <a:pt x="139804" y="277594"/>
                  </a:lnTo>
                  <a:lnTo>
                    <a:pt x="166421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378980" y="4568256"/>
              <a:ext cx="98950" cy="231449"/>
            </a:xfrm>
            <a:custGeom>
              <a:avLst/>
              <a:gdLst/>
              <a:ahLst/>
              <a:cxnLst/>
              <a:rect l="0" t="0" r="0" b="0"/>
              <a:pathLst>
                <a:path w="98950" h="231449">
                  <a:moveTo>
                    <a:pt x="60037" y="0"/>
                  </a:moveTo>
                  <a:lnTo>
                    <a:pt x="44037" y="34744"/>
                  </a:lnTo>
                  <a:lnTo>
                    <a:pt x="12698" y="87756"/>
                  </a:lnTo>
                  <a:lnTo>
                    <a:pt x="604" y="124210"/>
                  </a:lnTo>
                  <a:lnTo>
                    <a:pt x="0" y="159872"/>
                  </a:lnTo>
                  <a:lnTo>
                    <a:pt x="9004" y="204130"/>
                  </a:lnTo>
                  <a:lnTo>
                    <a:pt x="17632" y="222936"/>
                  </a:lnTo>
                  <a:lnTo>
                    <a:pt x="23446" y="228136"/>
                  </a:lnTo>
                  <a:lnTo>
                    <a:pt x="30096" y="230678"/>
                  </a:lnTo>
                  <a:lnTo>
                    <a:pt x="37302" y="231448"/>
                  </a:lnTo>
                  <a:lnTo>
                    <a:pt x="43956" y="228264"/>
                  </a:lnTo>
                  <a:lnTo>
                    <a:pt x="78334" y="188488"/>
                  </a:lnTo>
                  <a:lnTo>
                    <a:pt x="89394" y="162789"/>
                  </a:lnTo>
                  <a:lnTo>
                    <a:pt x="98949" y="105812"/>
                  </a:lnTo>
                  <a:lnTo>
                    <a:pt x="96693" y="49973"/>
                  </a:lnTo>
                  <a:lnTo>
                    <a:pt x="85485" y="19121"/>
                  </a:lnTo>
                  <a:lnTo>
                    <a:pt x="79776" y="13672"/>
                  </a:lnTo>
                  <a:lnTo>
                    <a:pt x="73196" y="10964"/>
                  </a:lnTo>
                  <a:lnTo>
                    <a:pt x="66036" y="10082"/>
                  </a:lnTo>
                  <a:lnTo>
                    <a:pt x="61263" y="13193"/>
                  </a:lnTo>
                  <a:lnTo>
                    <a:pt x="58081" y="18966"/>
                  </a:lnTo>
                  <a:lnTo>
                    <a:pt x="55469" y="35241"/>
                  </a:lnTo>
                  <a:lnTo>
                    <a:pt x="60037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582581" y="4652842"/>
              <a:ext cx="155995" cy="281541"/>
            </a:xfrm>
            <a:custGeom>
              <a:avLst/>
              <a:gdLst/>
              <a:ahLst/>
              <a:cxnLst/>
              <a:rect l="0" t="0" r="0" b="0"/>
              <a:pathLst>
                <a:path w="155995" h="281541">
                  <a:moveTo>
                    <a:pt x="56141" y="106798"/>
                  </a:moveTo>
                  <a:lnTo>
                    <a:pt x="47307" y="97963"/>
                  </a:lnTo>
                  <a:lnTo>
                    <a:pt x="42855" y="98134"/>
                  </a:lnTo>
                  <a:lnTo>
                    <a:pt x="32978" y="105721"/>
                  </a:lnTo>
                  <a:lnTo>
                    <a:pt x="17021" y="125586"/>
                  </a:lnTo>
                  <a:lnTo>
                    <a:pt x="5000" y="153456"/>
                  </a:lnTo>
                  <a:lnTo>
                    <a:pt x="0" y="185136"/>
                  </a:lnTo>
                  <a:lnTo>
                    <a:pt x="3761" y="202019"/>
                  </a:lnTo>
                  <a:lnTo>
                    <a:pt x="7353" y="209110"/>
                  </a:lnTo>
                  <a:lnTo>
                    <a:pt x="12521" y="212913"/>
                  </a:lnTo>
                  <a:lnTo>
                    <a:pt x="18740" y="214524"/>
                  </a:lnTo>
                  <a:lnTo>
                    <a:pt x="25660" y="214673"/>
                  </a:lnTo>
                  <a:lnTo>
                    <a:pt x="38279" y="209908"/>
                  </a:lnTo>
                  <a:lnTo>
                    <a:pt x="44233" y="206048"/>
                  </a:lnTo>
                  <a:lnTo>
                    <a:pt x="71870" y="168487"/>
                  </a:lnTo>
                  <a:lnTo>
                    <a:pt x="100124" y="112647"/>
                  </a:lnTo>
                  <a:lnTo>
                    <a:pt x="113762" y="57205"/>
                  </a:lnTo>
                  <a:lnTo>
                    <a:pt x="126326" y="688"/>
                  </a:lnTo>
                  <a:lnTo>
                    <a:pt x="126045" y="0"/>
                  </a:lnTo>
                  <a:lnTo>
                    <a:pt x="124934" y="2315"/>
                  </a:lnTo>
                  <a:lnTo>
                    <a:pt x="123003" y="55714"/>
                  </a:lnTo>
                  <a:lnTo>
                    <a:pt x="127185" y="114274"/>
                  </a:lnTo>
                  <a:lnTo>
                    <a:pt x="130271" y="170083"/>
                  </a:lnTo>
                  <a:lnTo>
                    <a:pt x="133346" y="230143"/>
                  </a:lnTo>
                  <a:lnTo>
                    <a:pt x="138531" y="254998"/>
                  </a:lnTo>
                  <a:lnTo>
                    <a:pt x="155994" y="2815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788958" y="4659753"/>
              <a:ext cx="125299" cy="266309"/>
            </a:xfrm>
            <a:custGeom>
              <a:avLst/>
              <a:gdLst/>
              <a:ahLst/>
              <a:cxnLst/>
              <a:rect l="0" t="0" r="0" b="0"/>
              <a:pathLst>
                <a:path w="125299" h="266309">
                  <a:moveTo>
                    <a:pt x="16185" y="66602"/>
                  </a:moveTo>
                  <a:lnTo>
                    <a:pt x="7351" y="75437"/>
                  </a:lnTo>
                  <a:lnTo>
                    <a:pt x="3013" y="92102"/>
                  </a:lnTo>
                  <a:lnTo>
                    <a:pt x="0" y="153753"/>
                  </a:lnTo>
                  <a:lnTo>
                    <a:pt x="603" y="187141"/>
                  </a:lnTo>
                  <a:lnTo>
                    <a:pt x="2098" y="188567"/>
                  </a:lnTo>
                  <a:lnTo>
                    <a:pt x="4021" y="186743"/>
                  </a:lnTo>
                  <a:lnTo>
                    <a:pt x="19108" y="127179"/>
                  </a:lnTo>
                  <a:lnTo>
                    <a:pt x="32848" y="63793"/>
                  </a:lnTo>
                  <a:lnTo>
                    <a:pt x="40233" y="44089"/>
                  </a:lnTo>
                  <a:lnTo>
                    <a:pt x="70990" y="4774"/>
                  </a:lnTo>
                  <a:lnTo>
                    <a:pt x="77685" y="1345"/>
                  </a:lnTo>
                  <a:lnTo>
                    <a:pt x="92520" y="0"/>
                  </a:lnTo>
                  <a:lnTo>
                    <a:pt x="98510" y="2785"/>
                  </a:lnTo>
                  <a:lnTo>
                    <a:pt x="107631" y="13276"/>
                  </a:lnTo>
                  <a:lnTo>
                    <a:pt x="117964" y="39194"/>
                  </a:lnTo>
                  <a:lnTo>
                    <a:pt x="119052" y="57195"/>
                  </a:lnTo>
                  <a:lnTo>
                    <a:pt x="118047" y="65878"/>
                  </a:lnTo>
                  <a:lnTo>
                    <a:pt x="109534" y="82923"/>
                  </a:lnTo>
                  <a:lnTo>
                    <a:pt x="82069" y="120013"/>
                  </a:lnTo>
                  <a:lnTo>
                    <a:pt x="77826" y="138726"/>
                  </a:lnTo>
                  <a:lnTo>
                    <a:pt x="79469" y="147044"/>
                  </a:lnTo>
                  <a:lnTo>
                    <a:pt x="121620" y="208331"/>
                  </a:lnTo>
                  <a:lnTo>
                    <a:pt x="125298" y="224822"/>
                  </a:lnTo>
                  <a:lnTo>
                    <a:pt x="124985" y="233103"/>
                  </a:lnTo>
                  <a:lnTo>
                    <a:pt x="121079" y="239549"/>
                  </a:lnTo>
                  <a:lnTo>
                    <a:pt x="106876" y="249176"/>
                  </a:lnTo>
                  <a:lnTo>
                    <a:pt x="90701" y="251605"/>
                  </a:lnTo>
                  <a:lnTo>
                    <a:pt x="57717" y="245631"/>
                  </a:lnTo>
                  <a:lnTo>
                    <a:pt x="54968" y="246051"/>
                  </a:lnTo>
                  <a:lnTo>
                    <a:pt x="55909" y="248181"/>
                  </a:lnTo>
                  <a:lnTo>
                    <a:pt x="64350" y="254553"/>
                  </a:lnTo>
                  <a:lnTo>
                    <a:pt x="91075" y="2663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963044" y="4909419"/>
              <a:ext cx="108589" cy="208027"/>
            </a:xfrm>
            <a:custGeom>
              <a:avLst/>
              <a:gdLst/>
              <a:ahLst/>
              <a:cxnLst/>
              <a:rect l="0" t="0" r="0" b="0"/>
              <a:pathLst>
                <a:path w="108589" h="208027">
                  <a:moveTo>
                    <a:pt x="33483" y="0"/>
                  </a:moveTo>
                  <a:lnTo>
                    <a:pt x="16625" y="57161"/>
                  </a:lnTo>
                  <a:lnTo>
                    <a:pt x="10273" y="73482"/>
                  </a:lnTo>
                  <a:lnTo>
                    <a:pt x="0" y="89368"/>
                  </a:lnTo>
                  <a:lnTo>
                    <a:pt x="991" y="89164"/>
                  </a:lnTo>
                  <a:lnTo>
                    <a:pt x="31243" y="60395"/>
                  </a:lnTo>
                  <a:lnTo>
                    <a:pt x="36613" y="58754"/>
                  </a:lnTo>
                  <a:lnTo>
                    <a:pt x="42041" y="59510"/>
                  </a:lnTo>
                  <a:lnTo>
                    <a:pt x="47510" y="61862"/>
                  </a:lnTo>
                  <a:lnTo>
                    <a:pt x="50230" y="66205"/>
                  </a:lnTo>
                  <a:lnTo>
                    <a:pt x="50789" y="78426"/>
                  </a:lnTo>
                  <a:lnTo>
                    <a:pt x="40668" y="107947"/>
                  </a:lnTo>
                  <a:lnTo>
                    <a:pt x="44690" y="120708"/>
                  </a:lnTo>
                  <a:lnTo>
                    <a:pt x="49275" y="123926"/>
                  </a:lnTo>
                  <a:lnTo>
                    <a:pt x="61767" y="125037"/>
                  </a:lnTo>
                  <a:lnTo>
                    <a:pt x="84393" y="120464"/>
                  </a:lnTo>
                  <a:lnTo>
                    <a:pt x="91462" y="121914"/>
                  </a:lnTo>
                  <a:lnTo>
                    <a:pt x="104247" y="130922"/>
                  </a:lnTo>
                  <a:lnTo>
                    <a:pt x="107471" y="137207"/>
                  </a:lnTo>
                  <a:lnTo>
                    <a:pt x="108588" y="151588"/>
                  </a:lnTo>
                  <a:lnTo>
                    <a:pt x="100051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121343" y="4801245"/>
              <a:ext cx="91533" cy="41606"/>
            </a:xfrm>
            <a:custGeom>
              <a:avLst/>
              <a:gdLst/>
              <a:ahLst/>
              <a:cxnLst/>
              <a:rect l="0" t="0" r="0" b="0"/>
              <a:pathLst>
                <a:path w="91533" h="41606">
                  <a:moveTo>
                    <a:pt x="0" y="0"/>
                  </a:moveTo>
                  <a:lnTo>
                    <a:pt x="20854" y="12362"/>
                  </a:lnTo>
                  <a:lnTo>
                    <a:pt x="77958" y="33196"/>
                  </a:lnTo>
                  <a:lnTo>
                    <a:pt x="9153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137985" y="4851171"/>
              <a:ext cx="83212" cy="41607"/>
            </a:xfrm>
            <a:custGeom>
              <a:avLst/>
              <a:gdLst/>
              <a:ahLst/>
              <a:cxnLst/>
              <a:rect l="0" t="0" r="0" b="0"/>
              <a:pathLst>
                <a:path w="83212" h="41607">
                  <a:moveTo>
                    <a:pt x="0" y="0"/>
                  </a:moveTo>
                  <a:lnTo>
                    <a:pt x="4417" y="13252"/>
                  </a:lnTo>
                  <a:lnTo>
                    <a:pt x="16448" y="24689"/>
                  </a:lnTo>
                  <a:lnTo>
                    <a:pt x="34123" y="34087"/>
                  </a:lnTo>
                  <a:lnTo>
                    <a:pt x="83211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129664" y="4620610"/>
              <a:ext cx="74890" cy="89104"/>
            </a:xfrm>
            <a:custGeom>
              <a:avLst/>
              <a:gdLst/>
              <a:ahLst/>
              <a:cxnLst/>
              <a:rect l="0" t="0" r="0" b="0"/>
              <a:pathLst>
                <a:path w="74890" h="89104">
                  <a:moveTo>
                    <a:pt x="0" y="47498"/>
                  </a:moveTo>
                  <a:lnTo>
                    <a:pt x="39120" y="1214"/>
                  </a:lnTo>
                  <a:lnTo>
                    <a:pt x="43647" y="0"/>
                  </a:lnTo>
                  <a:lnTo>
                    <a:pt x="47589" y="1964"/>
                  </a:lnTo>
                  <a:lnTo>
                    <a:pt x="51142" y="6048"/>
                  </a:lnTo>
                  <a:lnTo>
                    <a:pt x="55090" y="20447"/>
                  </a:lnTo>
                  <a:lnTo>
                    <a:pt x="64475" y="67734"/>
                  </a:lnTo>
                  <a:lnTo>
                    <a:pt x="74889" y="891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312727" y="4712804"/>
              <a:ext cx="92461" cy="263184"/>
            </a:xfrm>
            <a:custGeom>
              <a:avLst/>
              <a:gdLst/>
              <a:ahLst/>
              <a:cxnLst/>
              <a:rect l="0" t="0" r="0" b="0"/>
              <a:pathLst>
                <a:path w="92461" h="263184">
                  <a:moveTo>
                    <a:pt x="0" y="121725"/>
                  </a:moveTo>
                  <a:lnTo>
                    <a:pt x="39120" y="63045"/>
                  </a:lnTo>
                  <a:lnTo>
                    <a:pt x="88766" y="159"/>
                  </a:lnTo>
                  <a:lnTo>
                    <a:pt x="91537" y="0"/>
                  </a:lnTo>
                  <a:lnTo>
                    <a:pt x="92460" y="3593"/>
                  </a:lnTo>
                  <a:lnTo>
                    <a:pt x="82562" y="58939"/>
                  </a:lnTo>
                  <a:lnTo>
                    <a:pt x="71988" y="115795"/>
                  </a:lnTo>
                  <a:lnTo>
                    <a:pt x="60996" y="178595"/>
                  </a:lnTo>
                  <a:lnTo>
                    <a:pt x="51567" y="240082"/>
                  </a:lnTo>
                  <a:lnTo>
                    <a:pt x="53121" y="252916"/>
                  </a:lnTo>
                  <a:lnTo>
                    <a:pt x="58247" y="2631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446932" y="4805524"/>
              <a:ext cx="77556" cy="209042"/>
            </a:xfrm>
            <a:custGeom>
              <a:avLst/>
              <a:gdLst/>
              <a:ahLst/>
              <a:cxnLst/>
              <a:rect l="0" t="0" r="0" b="0"/>
              <a:pathLst>
                <a:path w="77556" h="209042">
                  <a:moveTo>
                    <a:pt x="23895" y="37326"/>
                  </a:moveTo>
                  <a:lnTo>
                    <a:pt x="7036" y="100640"/>
                  </a:lnTo>
                  <a:lnTo>
                    <a:pt x="0" y="158940"/>
                  </a:lnTo>
                  <a:lnTo>
                    <a:pt x="1098" y="190676"/>
                  </a:lnTo>
                  <a:lnTo>
                    <a:pt x="7907" y="205950"/>
                  </a:lnTo>
                  <a:lnTo>
                    <a:pt x="12312" y="208914"/>
                  </a:lnTo>
                  <a:lnTo>
                    <a:pt x="17098" y="209041"/>
                  </a:lnTo>
                  <a:lnTo>
                    <a:pt x="22137" y="207276"/>
                  </a:lnTo>
                  <a:lnTo>
                    <a:pt x="38064" y="191541"/>
                  </a:lnTo>
                  <a:lnTo>
                    <a:pt x="63910" y="136324"/>
                  </a:lnTo>
                  <a:lnTo>
                    <a:pt x="74982" y="76719"/>
                  </a:lnTo>
                  <a:lnTo>
                    <a:pt x="77555" y="39136"/>
                  </a:lnTo>
                  <a:lnTo>
                    <a:pt x="73632" y="17790"/>
                  </a:lnTo>
                  <a:lnTo>
                    <a:pt x="65724" y="2140"/>
                  </a:lnTo>
                  <a:lnTo>
                    <a:pt x="60102" y="0"/>
                  </a:lnTo>
                  <a:lnTo>
                    <a:pt x="53581" y="1347"/>
                  </a:lnTo>
                  <a:lnTo>
                    <a:pt x="46459" y="5019"/>
                  </a:lnTo>
                  <a:lnTo>
                    <a:pt x="36081" y="16496"/>
                  </a:lnTo>
                  <a:lnTo>
                    <a:pt x="29311" y="31766"/>
                  </a:lnTo>
                  <a:lnTo>
                    <a:pt x="26424" y="60231"/>
                  </a:lnTo>
                  <a:lnTo>
                    <a:pt x="32216" y="955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552985" y="4841835"/>
              <a:ext cx="81904" cy="175150"/>
            </a:xfrm>
            <a:custGeom>
              <a:avLst/>
              <a:gdLst/>
              <a:ahLst/>
              <a:cxnLst/>
              <a:rect l="0" t="0" r="0" b="0"/>
              <a:pathLst>
                <a:path w="81904" h="175150">
                  <a:moveTo>
                    <a:pt x="42658" y="59262"/>
                  </a:moveTo>
                  <a:lnTo>
                    <a:pt x="8941" y="97910"/>
                  </a:lnTo>
                  <a:lnTo>
                    <a:pt x="3538" y="107217"/>
                  </a:lnTo>
                  <a:lnTo>
                    <a:pt x="0" y="129885"/>
                  </a:lnTo>
                  <a:lnTo>
                    <a:pt x="2434" y="152596"/>
                  </a:lnTo>
                  <a:lnTo>
                    <a:pt x="9679" y="168853"/>
                  </a:lnTo>
                  <a:lnTo>
                    <a:pt x="15125" y="173003"/>
                  </a:lnTo>
                  <a:lnTo>
                    <a:pt x="21529" y="174846"/>
                  </a:lnTo>
                  <a:lnTo>
                    <a:pt x="28572" y="175149"/>
                  </a:lnTo>
                  <a:lnTo>
                    <a:pt x="41328" y="170556"/>
                  </a:lnTo>
                  <a:lnTo>
                    <a:pt x="47320" y="166743"/>
                  </a:lnTo>
                  <a:lnTo>
                    <a:pt x="64584" y="143706"/>
                  </a:lnTo>
                  <a:lnTo>
                    <a:pt x="79417" y="97071"/>
                  </a:lnTo>
                  <a:lnTo>
                    <a:pt x="81903" y="62555"/>
                  </a:lnTo>
                  <a:lnTo>
                    <a:pt x="76270" y="30755"/>
                  </a:lnTo>
                  <a:lnTo>
                    <a:pt x="68075" y="15465"/>
                  </a:lnTo>
                  <a:lnTo>
                    <a:pt x="55803" y="4972"/>
                  </a:lnTo>
                  <a:lnTo>
                    <a:pt x="48648" y="879"/>
                  </a:lnTo>
                  <a:lnTo>
                    <a:pt x="42028" y="0"/>
                  </a:lnTo>
                  <a:lnTo>
                    <a:pt x="29742" y="3954"/>
                  </a:lnTo>
                  <a:lnTo>
                    <a:pt x="20584" y="14341"/>
                  </a:lnTo>
                  <a:lnTo>
                    <a:pt x="1053" y="5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678853" y="4892777"/>
              <a:ext cx="99854" cy="199705"/>
            </a:xfrm>
            <a:custGeom>
              <a:avLst/>
              <a:gdLst/>
              <a:ahLst/>
              <a:cxnLst/>
              <a:rect l="0" t="0" r="0" b="0"/>
              <a:pathLst>
                <a:path w="99854" h="199705">
                  <a:moveTo>
                    <a:pt x="0" y="0"/>
                  </a:moveTo>
                  <a:lnTo>
                    <a:pt x="5718" y="21778"/>
                  </a:lnTo>
                  <a:lnTo>
                    <a:pt x="7979" y="81843"/>
                  </a:lnTo>
                  <a:lnTo>
                    <a:pt x="3460" y="123073"/>
                  </a:lnTo>
                  <a:lnTo>
                    <a:pt x="4155" y="123653"/>
                  </a:lnTo>
                  <a:lnTo>
                    <a:pt x="7394" y="115978"/>
                  </a:lnTo>
                  <a:lnTo>
                    <a:pt x="24077" y="75003"/>
                  </a:lnTo>
                  <a:lnTo>
                    <a:pt x="39391" y="54377"/>
                  </a:lnTo>
                  <a:lnTo>
                    <a:pt x="42903" y="53818"/>
                  </a:lnTo>
                  <a:lnTo>
                    <a:pt x="45244" y="57143"/>
                  </a:lnTo>
                  <a:lnTo>
                    <a:pt x="46805" y="63058"/>
                  </a:lnTo>
                  <a:lnTo>
                    <a:pt x="40464" y="116123"/>
                  </a:lnTo>
                  <a:lnTo>
                    <a:pt x="38071" y="127341"/>
                  </a:lnTo>
                  <a:lnTo>
                    <a:pt x="40343" y="144737"/>
                  </a:lnTo>
                  <a:lnTo>
                    <a:pt x="43537" y="151965"/>
                  </a:lnTo>
                  <a:lnTo>
                    <a:pt x="47517" y="154934"/>
                  </a:lnTo>
                  <a:lnTo>
                    <a:pt x="52018" y="155065"/>
                  </a:lnTo>
                  <a:lnTo>
                    <a:pt x="61951" y="150279"/>
                  </a:lnTo>
                  <a:lnTo>
                    <a:pt x="88881" y="126924"/>
                  </a:lnTo>
                  <a:lnTo>
                    <a:pt x="92538" y="127146"/>
                  </a:lnTo>
                  <a:lnTo>
                    <a:pt x="94977" y="130992"/>
                  </a:lnTo>
                  <a:lnTo>
                    <a:pt x="96602" y="137254"/>
                  </a:lnTo>
                  <a:lnTo>
                    <a:pt x="99853" y="199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849157" y="4851171"/>
              <a:ext cx="134300" cy="248783"/>
            </a:xfrm>
            <a:custGeom>
              <a:avLst/>
              <a:gdLst/>
              <a:ahLst/>
              <a:cxnLst/>
              <a:rect l="0" t="0" r="0" b="0"/>
              <a:pathLst>
                <a:path w="134300" h="248783">
                  <a:moveTo>
                    <a:pt x="4438" y="16642"/>
                  </a:moveTo>
                  <a:lnTo>
                    <a:pt x="21" y="29895"/>
                  </a:lnTo>
                  <a:lnTo>
                    <a:pt x="318" y="43797"/>
                  </a:lnTo>
                  <a:lnTo>
                    <a:pt x="4076" y="103241"/>
                  </a:lnTo>
                  <a:lnTo>
                    <a:pt x="3465" y="162073"/>
                  </a:lnTo>
                  <a:lnTo>
                    <a:pt x="0" y="181131"/>
                  </a:lnTo>
                  <a:lnTo>
                    <a:pt x="555" y="185473"/>
                  </a:lnTo>
                  <a:lnTo>
                    <a:pt x="2774" y="186519"/>
                  </a:lnTo>
                  <a:lnTo>
                    <a:pt x="6102" y="185367"/>
                  </a:lnTo>
                  <a:lnTo>
                    <a:pt x="12266" y="174225"/>
                  </a:lnTo>
                  <a:lnTo>
                    <a:pt x="31823" y="119840"/>
                  </a:lnTo>
                  <a:lnTo>
                    <a:pt x="41831" y="84201"/>
                  </a:lnTo>
                  <a:lnTo>
                    <a:pt x="43235" y="72777"/>
                  </a:lnTo>
                  <a:lnTo>
                    <a:pt x="44171" y="70707"/>
                  </a:lnTo>
                  <a:lnTo>
                    <a:pt x="45212" y="83201"/>
                  </a:lnTo>
                  <a:lnTo>
                    <a:pt x="38806" y="146388"/>
                  </a:lnTo>
                  <a:lnTo>
                    <a:pt x="44580" y="201433"/>
                  </a:lnTo>
                  <a:lnTo>
                    <a:pt x="49399" y="225744"/>
                  </a:lnTo>
                  <a:lnTo>
                    <a:pt x="53828" y="234631"/>
                  </a:lnTo>
                  <a:lnTo>
                    <a:pt x="66145" y="246971"/>
                  </a:lnTo>
                  <a:lnTo>
                    <a:pt x="73313" y="248782"/>
                  </a:lnTo>
                  <a:lnTo>
                    <a:pt x="88674" y="245864"/>
                  </a:lnTo>
                  <a:lnTo>
                    <a:pt x="102281" y="233473"/>
                  </a:lnTo>
                  <a:lnTo>
                    <a:pt x="121666" y="199801"/>
                  </a:lnTo>
                  <a:lnTo>
                    <a:pt x="133474" y="146510"/>
                  </a:lnTo>
                  <a:lnTo>
                    <a:pt x="134299" y="85031"/>
                  </a:lnTo>
                  <a:lnTo>
                    <a:pt x="127145" y="23525"/>
                  </a:lnTo>
                  <a:lnTo>
                    <a:pt x="1042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9601812" y="4846377"/>
            <a:ext cx="454481" cy="412185"/>
            <a:chOff x="9601812" y="4846377"/>
            <a:chExt cx="454481" cy="412185"/>
          </a:xfrm>
        </p:grpSpPr>
        <p:sp>
          <p:nvSpPr>
            <p:cNvPr id="180" name="Freeform 179"/>
            <p:cNvSpPr/>
            <p:nvPr/>
          </p:nvSpPr>
          <p:spPr>
            <a:xfrm>
              <a:off x="9601812" y="4846377"/>
              <a:ext cx="192063" cy="354279"/>
            </a:xfrm>
            <a:custGeom>
              <a:avLst/>
              <a:gdLst/>
              <a:ahLst/>
              <a:cxnLst/>
              <a:rect l="0" t="0" r="0" b="0"/>
              <a:pathLst>
                <a:path w="192063" h="354279">
                  <a:moveTo>
                    <a:pt x="678" y="4794"/>
                  </a:moveTo>
                  <a:lnTo>
                    <a:pt x="32044" y="0"/>
                  </a:lnTo>
                  <a:lnTo>
                    <a:pt x="59281" y="4812"/>
                  </a:lnTo>
                  <a:lnTo>
                    <a:pt x="107620" y="27717"/>
                  </a:lnTo>
                  <a:lnTo>
                    <a:pt x="129033" y="43843"/>
                  </a:lnTo>
                  <a:lnTo>
                    <a:pt x="136313" y="59748"/>
                  </a:lnTo>
                  <a:lnTo>
                    <a:pt x="138254" y="69167"/>
                  </a:lnTo>
                  <a:lnTo>
                    <a:pt x="135480" y="87029"/>
                  </a:lnTo>
                  <a:lnTo>
                    <a:pt x="118631" y="121096"/>
                  </a:lnTo>
                  <a:lnTo>
                    <a:pt x="65243" y="181263"/>
                  </a:lnTo>
                  <a:lnTo>
                    <a:pt x="8167" y="240454"/>
                  </a:lnTo>
                  <a:lnTo>
                    <a:pt x="0" y="255612"/>
                  </a:lnTo>
                  <a:lnTo>
                    <a:pt x="1151" y="261689"/>
                  </a:lnTo>
                  <a:lnTo>
                    <a:pt x="5616" y="266664"/>
                  </a:lnTo>
                  <a:lnTo>
                    <a:pt x="63631" y="301808"/>
                  </a:lnTo>
                  <a:lnTo>
                    <a:pt x="124020" y="327718"/>
                  </a:lnTo>
                  <a:lnTo>
                    <a:pt x="184608" y="351642"/>
                  </a:lnTo>
                  <a:lnTo>
                    <a:pt x="192062" y="3542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860442" y="4901097"/>
              <a:ext cx="195851" cy="357465"/>
            </a:xfrm>
            <a:custGeom>
              <a:avLst/>
              <a:gdLst/>
              <a:ahLst/>
              <a:cxnLst/>
              <a:rect l="0" t="0" r="0" b="0"/>
              <a:pathLst>
                <a:path w="195851" h="357465">
                  <a:moveTo>
                    <a:pt x="0" y="0"/>
                  </a:moveTo>
                  <a:lnTo>
                    <a:pt x="0" y="55162"/>
                  </a:lnTo>
                  <a:lnTo>
                    <a:pt x="0" y="110886"/>
                  </a:lnTo>
                  <a:lnTo>
                    <a:pt x="2465" y="166409"/>
                  </a:lnTo>
                  <a:lnTo>
                    <a:pt x="8475" y="228194"/>
                  </a:lnTo>
                  <a:lnTo>
                    <a:pt x="12396" y="247501"/>
                  </a:lnTo>
                  <a:lnTo>
                    <a:pt x="15661" y="251909"/>
                  </a:lnTo>
                  <a:lnTo>
                    <a:pt x="19686" y="252999"/>
                  </a:lnTo>
                  <a:lnTo>
                    <a:pt x="24219" y="251877"/>
                  </a:lnTo>
                  <a:lnTo>
                    <a:pt x="39433" y="241462"/>
                  </a:lnTo>
                  <a:lnTo>
                    <a:pt x="51235" y="222248"/>
                  </a:lnTo>
                  <a:lnTo>
                    <a:pt x="53572" y="222131"/>
                  </a:lnTo>
                  <a:lnTo>
                    <a:pt x="56170" y="234327"/>
                  </a:lnTo>
                  <a:lnTo>
                    <a:pt x="58065" y="294615"/>
                  </a:lnTo>
                  <a:lnTo>
                    <a:pt x="67028" y="327474"/>
                  </a:lnTo>
                  <a:lnTo>
                    <a:pt x="81395" y="351797"/>
                  </a:lnTo>
                  <a:lnTo>
                    <a:pt x="87548" y="355649"/>
                  </a:lnTo>
                  <a:lnTo>
                    <a:pt x="101780" y="357464"/>
                  </a:lnTo>
                  <a:lnTo>
                    <a:pt x="117352" y="350257"/>
                  </a:lnTo>
                  <a:lnTo>
                    <a:pt x="132593" y="336884"/>
                  </a:lnTo>
                  <a:lnTo>
                    <a:pt x="154979" y="300630"/>
                  </a:lnTo>
                  <a:lnTo>
                    <a:pt x="171557" y="240938"/>
                  </a:lnTo>
                  <a:lnTo>
                    <a:pt x="187650" y="180988"/>
                  </a:lnTo>
                  <a:lnTo>
                    <a:pt x="195310" y="120057"/>
                  </a:lnTo>
                  <a:lnTo>
                    <a:pt x="195850" y="116096"/>
                  </a:lnTo>
                  <a:lnTo>
                    <a:pt x="195286" y="116229"/>
                  </a:lnTo>
                  <a:lnTo>
                    <a:pt x="191384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956396" y="5202068"/>
            <a:ext cx="374448" cy="739161"/>
            <a:chOff x="6956396" y="5202068"/>
            <a:chExt cx="374448" cy="739161"/>
          </a:xfrm>
        </p:grpSpPr>
        <p:sp>
          <p:nvSpPr>
            <p:cNvPr id="183" name="Freeform 182"/>
            <p:cNvSpPr/>
            <p:nvPr/>
          </p:nvSpPr>
          <p:spPr>
            <a:xfrm>
              <a:off x="6956396" y="5202068"/>
              <a:ext cx="121462" cy="400140"/>
            </a:xfrm>
            <a:custGeom>
              <a:avLst/>
              <a:gdLst/>
              <a:ahLst/>
              <a:cxnLst/>
              <a:rect l="0" t="0" r="0" b="0"/>
              <a:pathLst>
                <a:path w="121462" h="400140">
                  <a:moveTo>
                    <a:pt x="24963" y="48513"/>
                  </a:moveTo>
                  <a:lnTo>
                    <a:pt x="17799" y="106422"/>
                  </a:lnTo>
                  <a:lnTo>
                    <a:pt x="10208" y="160478"/>
                  </a:lnTo>
                  <a:lnTo>
                    <a:pt x="8694" y="217327"/>
                  </a:lnTo>
                  <a:lnTo>
                    <a:pt x="2676" y="270538"/>
                  </a:lnTo>
                  <a:lnTo>
                    <a:pt x="528" y="332551"/>
                  </a:lnTo>
                  <a:lnTo>
                    <a:pt x="104" y="393802"/>
                  </a:lnTo>
                  <a:lnTo>
                    <a:pt x="46" y="400139"/>
                  </a:lnTo>
                  <a:lnTo>
                    <a:pt x="4" y="341217"/>
                  </a:lnTo>
                  <a:lnTo>
                    <a:pt x="0" y="284470"/>
                  </a:lnTo>
                  <a:lnTo>
                    <a:pt x="0" y="228828"/>
                  </a:lnTo>
                  <a:lnTo>
                    <a:pt x="6587" y="173333"/>
                  </a:lnTo>
                  <a:lnTo>
                    <a:pt x="9018" y="117856"/>
                  </a:lnTo>
                  <a:lnTo>
                    <a:pt x="22494" y="57006"/>
                  </a:lnTo>
                  <a:lnTo>
                    <a:pt x="35810" y="17181"/>
                  </a:lnTo>
                  <a:lnTo>
                    <a:pt x="40516" y="8209"/>
                  </a:lnTo>
                  <a:lnTo>
                    <a:pt x="46426" y="3153"/>
                  </a:lnTo>
                  <a:lnTo>
                    <a:pt x="53140" y="706"/>
                  </a:lnTo>
                  <a:lnTo>
                    <a:pt x="60390" y="0"/>
                  </a:lnTo>
                  <a:lnTo>
                    <a:pt x="67997" y="3227"/>
                  </a:lnTo>
                  <a:lnTo>
                    <a:pt x="83846" y="16675"/>
                  </a:lnTo>
                  <a:lnTo>
                    <a:pt x="103945" y="49456"/>
                  </a:lnTo>
                  <a:lnTo>
                    <a:pt x="119734" y="106741"/>
                  </a:lnTo>
                  <a:lnTo>
                    <a:pt x="121461" y="143943"/>
                  </a:lnTo>
                  <a:lnTo>
                    <a:pt x="115313" y="167049"/>
                  </a:lnTo>
                  <a:lnTo>
                    <a:pt x="97037" y="196432"/>
                  </a:lnTo>
                  <a:lnTo>
                    <a:pt x="81960" y="209177"/>
                  </a:lnTo>
                  <a:lnTo>
                    <a:pt x="65088" y="216998"/>
                  </a:lnTo>
                  <a:lnTo>
                    <a:pt x="45262" y="220475"/>
                  </a:lnTo>
                  <a:lnTo>
                    <a:pt x="38496" y="219552"/>
                  </a:lnTo>
                  <a:lnTo>
                    <a:pt x="33985" y="217088"/>
                  </a:lnTo>
                  <a:lnTo>
                    <a:pt x="24963" y="2066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043355" y="5508534"/>
              <a:ext cx="212600" cy="301858"/>
            </a:xfrm>
            <a:custGeom>
              <a:avLst/>
              <a:gdLst/>
              <a:ahLst/>
              <a:cxnLst/>
              <a:rect l="0" t="0" r="0" b="0"/>
              <a:pathLst>
                <a:path w="212600" h="301858">
                  <a:moveTo>
                    <a:pt x="71141" y="0"/>
                  </a:moveTo>
                  <a:lnTo>
                    <a:pt x="21937" y="15118"/>
                  </a:lnTo>
                  <a:lnTo>
                    <a:pt x="8900" y="23978"/>
                  </a:lnTo>
                  <a:lnTo>
                    <a:pt x="4684" y="30778"/>
                  </a:lnTo>
                  <a:lnTo>
                    <a:pt x="0" y="48196"/>
                  </a:lnTo>
                  <a:lnTo>
                    <a:pt x="3636" y="89512"/>
                  </a:lnTo>
                  <a:lnTo>
                    <a:pt x="15722" y="130820"/>
                  </a:lnTo>
                  <a:lnTo>
                    <a:pt x="31224" y="165963"/>
                  </a:lnTo>
                  <a:lnTo>
                    <a:pt x="32443" y="182860"/>
                  </a:lnTo>
                  <a:lnTo>
                    <a:pt x="31474" y="191249"/>
                  </a:lnTo>
                  <a:lnTo>
                    <a:pt x="27130" y="196841"/>
                  </a:lnTo>
                  <a:lnTo>
                    <a:pt x="12441" y="203055"/>
                  </a:lnTo>
                  <a:lnTo>
                    <a:pt x="10742" y="205637"/>
                  </a:lnTo>
                  <a:lnTo>
                    <a:pt x="13309" y="208282"/>
                  </a:lnTo>
                  <a:lnTo>
                    <a:pt x="26022" y="212763"/>
                  </a:lnTo>
                  <a:lnTo>
                    <a:pt x="44000" y="214754"/>
                  </a:lnTo>
                  <a:lnTo>
                    <a:pt x="59387" y="210708"/>
                  </a:lnTo>
                  <a:lnTo>
                    <a:pt x="84332" y="193044"/>
                  </a:lnTo>
                  <a:lnTo>
                    <a:pt x="101451" y="168351"/>
                  </a:lnTo>
                  <a:lnTo>
                    <a:pt x="105261" y="148171"/>
                  </a:lnTo>
                  <a:lnTo>
                    <a:pt x="104982" y="137612"/>
                  </a:lnTo>
                  <a:lnTo>
                    <a:pt x="101099" y="131498"/>
                  </a:lnTo>
                  <a:lnTo>
                    <a:pt x="94811" y="128346"/>
                  </a:lnTo>
                  <a:lnTo>
                    <a:pt x="86921" y="127169"/>
                  </a:lnTo>
                  <a:lnTo>
                    <a:pt x="81661" y="130083"/>
                  </a:lnTo>
                  <a:lnTo>
                    <a:pt x="78154" y="135724"/>
                  </a:lnTo>
                  <a:lnTo>
                    <a:pt x="75183" y="150929"/>
                  </a:lnTo>
                  <a:lnTo>
                    <a:pt x="83133" y="191536"/>
                  </a:lnTo>
                  <a:lnTo>
                    <a:pt x="95240" y="211975"/>
                  </a:lnTo>
                  <a:lnTo>
                    <a:pt x="110539" y="229742"/>
                  </a:lnTo>
                  <a:lnTo>
                    <a:pt x="116822" y="232674"/>
                  </a:lnTo>
                  <a:lnTo>
                    <a:pt x="131200" y="233465"/>
                  </a:lnTo>
                  <a:lnTo>
                    <a:pt x="137068" y="236080"/>
                  </a:lnTo>
                  <a:lnTo>
                    <a:pt x="146053" y="246382"/>
                  </a:lnTo>
                  <a:lnTo>
                    <a:pt x="172370" y="298846"/>
                  </a:lnTo>
                  <a:lnTo>
                    <a:pt x="175609" y="301857"/>
                  </a:lnTo>
                  <a:lnTo>
                    <a:pt x="178694" y="301090"/>
                  </a:lnTo>
                  <a:lnTo>
                    <a:pt x="21259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230991" y="5723615"/>
              <a:ext cx="69036" cy="128061"/>
            </a:xfrm>
            <a:custGeom>
              <a:avLst/>
              <a:gdLst/>
              <a:ahLst/>
              <a:cxnLst/>
              <a:rect l="0" t="0" r="0" b="0"/>
              <a:pathLst>
                <a:path w="69036" h="128061">
                  <a:moveTo>
                    <a:pt x="58247" y="9587"/>
                  </a:moveTo>
                  <a:lnTo>
                    <a:pt x="49413" y="753"/>
                  </a:lnTo>
                  <a:lnTo>
                    <a:pt x="44961" y="0"/>
                  </a:lnTo>
                  <a:lnTo>
                    <a:pt x="40144" y="1346"/>
                  </a:lnTo>
                  <a:lnTo>
                    <a:pt x="35084" y="4093"/>
                  </a:lnTo>
                  <a:lnTo>
                    <a:pt x="32635" y="8698"/>
                  </a:lnTo>
                  <a:lnTo>
                    <a:pt x="32380" y="21212"/>
                  </a:lnTo>
                  <a:lnTo>
                    <a:pt x="37434" y="43850"/>
                  </a:lnTo>
                  <a:lnTo>
                    <a:pt x="66108" y="101671"/>
                  </a:lnTo>
                  <a:lnTo>
                    <a:pt x="69035" y="109808"/>
                  </a:lnTo>
                  <a:lnTo>
                    <a:pt x="67288" y="116157"/>
                  </a:lnTo>
                  <a:lnTo>
                    <a:pt x="62426" y="121315"/>
                  </a:lnTo>
                  <a:lnTo>
                    <a:pt x="55486" y="125678"/>
                  </a:lnTo>
                  <a:lnTo>
                    <a:pt x="40378" y="128060"/>
                  </a:lnTo>
                  <a:lnTo>
                    <a:pt x="0" y="1260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330843" y="593290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389091" y="5490793"/>
            <a:ext cx="2770171" cy="1107799"/>
            <a:chOff x="7389091" y="5490793"/>
            <a:chExt cx="2770171" cy="1107799"/>
          </a:xfrm>
        </p:grpSpPr>
        <p:sp>
          <p:nvSpPr>
            <p:cNvPr id="188" name="Freeform 187"/>
            <p:cNvSpPr/>
            <p:nvPr/>
          </p:nvSpPr>
          <p:spPr>
            <a:xfrm>
              <a:off x="7389091" y="5490793"/>
              <a:ext cx="158100" cy="91211"/>
            </a:xfrm>
            <a:custGeom>
              <a:avLst/>
              <a:gdLst/>
              <a:ahLst/>
              <a:cxnLst/>
              <a:rect l="0" t="0" r="0" b="0"/>
              <a:pathLst>
                <a:path w="158100" h="91211">
                  <a:moveTo>
                    <a:pt x="0" y="42704"/>
                  </a:moveTo>
                  <a:lnTo>
                    <a:pt x="36183" y="4867"/>
                  </a:lnTo>
                  <a:lnTo>
                    <a:pt x="43537" y="837"/>
                  </a:lnTo>
                  <a:lnTo>
                    <a:pt x="51215" y="0"/>
                  </a:lnTo>
                  <a:lnTo>
                    <a:pt x="67141" y="4001"/>
                  </a:lnTo>
                  <a:lnTo>
                    <a:pt x="78534" y="14408"/>
                  </a:lnTo>
                  <a:lnTo>
                    <a:pt x="82866" y="21066"/>
                  </a:lnTo>
                  <a:lnTo>
                    <a:pt x="99606" y="70706"/>
                  </a:lnTo>
                  <a:lnTo>
                    <a:pt x="118887" y="89113"/>
                  </a:lnTo>
                  <a:lnTo>
                    <a:pt x="126411" y="91210"/>
                  </a:lnTo>
                  <a:lnTo>
                    <a:pt x="142166" y="88609"/>
                  </a:lnTo>
                  <a:lnTo>
                    <a:pt x="151018" y="83755"/>
                  </a:lnTo>
                  <a:lnTo>
                    <a:pt x="158099" y="759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409637" y="5599503"/>
              <a:ext cx="112592" cy="100416"/>
            </a:xfrm>
            <a:custGeom>
              <a:avLst/>
              <a:gdLst/>
              <a:ahLst/>
              <a:cxnLst/>
              <a:rect l="0" t="0" r="0" b="0"/>
              <a:pathLst>
                <a:path w="112592" h="100416">
                  <a:moveTo>
                    <a:pt x="4417" y="33847"/>
                  </a:moveTo>
                  <a:lnTo>
                    <a:pt x="0" y="20595"/>
                  </a:lnTo>
                  <a:lnTo>
                    <a:pt x="547" y="14842"/>
                  </a:lnTo>
                  <a:lnTo>
                    <a:pt x="6087" y="3519"/>
                  </a:lnTo>
                  <a:lnTo>
                    <a:pt x="11077" y="684"/>
                  </a:lnTo>
                  <a:lnTo>
                    <a:pt x="24019" y="0"/>
                  </a:lnTo>
                  <a:lnTo>
                    <a:pt x="36552" y="5244"/>
                  </a:lnTo>
                  <a:lnTo>
                    <a:pt x="59664" y="23677"/>
                  </a:lnTo>
                  <a:lnTo>
                    <a:pt x="65953" y="39188"/>
                  </a:lnTo>
                  <a:lnTo>
                    <a:pt x="70598" y="56561"/>
                  </a:lnTo>
                  <a:lnTo>
                    <a:pt x="88647" y="82781"/>
                  </a:lnTo>
                  <a:lnTo>
                    <a:pt x="98250" y="92578"/>
                  </a:lnTo>
                  <a:lnTo>
                    <a:pt x="112591" y="100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605438" y="5633350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8835" y="8834"/>
                  </a:lnTo>
                  <a:lnTo>
                    <a:pt x="31999" y="18746"/>
                  </a:lnTo>
                  <a:lnTo>
                    <a:pt x="78840" y="24144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766094" y="5556205"/>
              <a:ext cx="77731" cy="335098"/>
            </a:xfrm>
            <a:custGeom>
              <a:avLst/>
              <a:gdLst/>
              <a:ahLst/>
              <a:cxnLst/>
              <a:rect l="0" t="0" r="0" b="0"/>
              <a:pathLst>
                <a:path w="77731" h="335098">
                  <a:moveTo>
                    <a:pt x="47370" y="127071"/>
                  </a:moveTo>
                  <a:lnTo>
                    <a:pt x="70534" y="99490"/>
                  </a:lnTo>
                  <a:lnTo>
                    <a:pt x="76156" y="81837"/>
                  </a:lnTo>
                  <a:lnTo>
                    <a:pt x="77730" y="61663"/>
                  </a:lnTo>
                  <a:lnTo>
                    <a:pt x="75349" y="40370"/>
                  </a:lnTo>
                  <a:lnTo>
                    <a:pt x="68742" y="23510"/>
                  </a:lnTo>
                  <a:lnTo>
                    <a:pt x="64392" y="16425"/>
                  </a:lnTo>
                  <a:lnTo>
                    <a:pt x="52162" y="6087"/>
                  </a:lnTo>
                  <a:lnTo>
                    <a:pt x="45018" y="2036"/>
                  </a:lnTo>
                  <a:lnTo>
                    <a:pt x="29682" y="0"/>
                  </a:lnTo>
                  <a:lnTo>
                    <a:pt x="21710" y="752"/>
                  </a:lnTo>
                  <a:lnTo>
                    <a:pt x="15471" y="4027"/>
                  </a:lnTo>
                  <a:lnTo>
                    <a:pt x="6072" y="15062"/>
                  </a:lnTo>
                  <a:lnTo>
                    <a:pt x="0" y="41286"/>
                  </a:lnTo>
                  <a:lnTo>
                    <a:pt x="2619" y="76895"/>
                  </a:lnTo>
                  <a:lnTo>
                    <a:pt x="13668" y="107890"/>
                  </a:lnTo>
                  <a:lnTo>
                    <a:pt x="25919" y="121011"/>
                  </a:lnTo>
                  <a:lnTo>
                    <a:pt x="33069" y="125805"/>
                  </a:lnTo>
                  <a:lnTo>
                    <a:pt x="48411" y="128665"/>
                  </a:lnTo>
                  <a:lnTo>
                    <a:pt x="56386" y="128134"/>
                  </a:lnTo>
                  <a:lnTo>
                    <a:pt x="62626" y="125006"/>
                  </a:lnTo>
                  <a:lnTo>
                    <a:pt x="73052" y="112899"/>
                  </a:lnTo>
                  <a:lnTo>
                    <a:pt x="52892" y="161101"/>
                  </a:lnTo>
                  <a:lnTo>
                    <a:pt x="48097" y="220162"/>
                  </a:lnTo>
                  <a:lnTo>
                    <a:pt x="47466" y="281507"/>
                  </a:lnTo>
                  <a:lnTo>
                    <a:pt x="48324" y="312644"/>
                  </a:lnTo>
                  <a:lnTo>
                    <a:pt x="55691" y="3350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830107" y="58663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896675" y="5625029"/>
              <a:ext cx="114735" cy="311180"/>
            </a:xfrm>
            <a:custGeom>
              <a:avLst/>
              <a:gdLst/>
              <a:ahLst/>
              <a:cxnLst/>
              <a:rect l="0" t="0" r="0" b="0"/>
              <a:pathLst>
                <a:path w="114735" h="311180">
                  <a:moveTo>
                    <a:pt x="0" y="0"/>
                  </a:moveTo>
                  <a:lnTo>
                    <a:pt x="14393" y="60848"/>
                  </a:lnTo>
                  <a:lnTo>
                    <a:pt x="15421" y="113139"/>
                  </a:lnTo>
                  <a:lnTo>
                    <a:pt x="11760" y="133991"/>
                  </a:lnTo>
                  <a:lnTo>
                    <a:pt x="16633" y="121473"/>
                  </a:lnTo>
                  <a:lnTo>
                    <a:pt x="24652" y="110694"/>
                  </a:lnTo>
                  <a:lnTo>
                    <a:pt x="43978" y="98648"/>
                  </a:lnTo>
                  <a:lnTo>
                    <a:pt x="50584" y="98124"/>
                  </a:lnTo>
                  <a:lnTo>
                    <a:pt x="62854" y="102475"/>
                  </a:lnTo>
                  <a:lnTo>
                    <a:pt x="72006" y="113037"/>
                  </a:lnTo>
                  <a:lnTo>
                    <a:pt x="104516" y="175856"/>
                  </a:lnTo>
                  <a:lnTo>
                    <a:pt x="114734" y="227954"/>
                  </a:lnTo>
                  <a:lnTo>
                    <a:pt x="111556" y="265295"/>
                  </a:lnTo>
                  <a:lnTo>
                    <a:pt x="100341" y="296802"/>
                  </a:lnTo>
                  <a:lnTo>
                    <a:pt x="93706" y="303268"/>
                  </a:lnTo>
                  <a:lnTo>
                    <a:pt x="76472" y="310452"/>
                  </a:lnTo>
                  <a:lnTo>
                    <a:pt x="58951" y="311179"/>
                  </a:lnTo>
                  <a:lnTo>
                    <a:pt x="42843" y="307496"/>
                  </a:lnTo>
                  <a:lnTo>
                    <a:pt x="29519" y="299695"/>
                  </a:lnTo>
                  <a:lnTo>
                    <a:pt x="19899" y="287600"/>
                  </a:lnTo>
                  <a:lnTo>
                    <a:pt x="8321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896675" y="5616708"/>
              <a:ext cx="183064" cy="66569"/>
            </a:xfrm>
            <a:custGeom>
              <a:avLst/>
              <a:gdLst/>
              <a:ahLst/>
              <a:cxnLst/>
              <a:rect l="0" t="0" r="0" b="0"/>
              <a:pathLst>
                <a:path w="183064" h="66569">
                  <a:moveTo>
                    <a:pt x="0" y="0"/>
                  </a:moveTo>
                  <a:lnTo>
                    <a:pt x="63416" y="7549"/>
                  </a:lnTo>
                  <a:lnTo>
                    <a:pt x="102411" y="9941"/>
                  </a:lnTo>
                  <a:lnTo>
                    <a:pt x="164138" y="30968"/>
                  </a:lnTo>
                  <a:lnTo>
                    <a:pt x="178041" y="40268"/>
                  </a:lnTo>
                  <a:lnTo>
                    <a:pt x="181564" y="45336"/>
                  </a:lnTo>
                  <a:lnTo>
                    <a:pt x="182988" y="50564"/>
                  </a:lnTo>
                  <a:lnTo>
                    <a:pt x="183063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035921" y="5848494"/>
              <a:ext cx="163754" cy="325725"/>
            </a:xfrm>
            <a:custGeom>
              <a:avLst/>
              <a:gdLst/>
              <a:ahLst/>
              <a:cxnLst/>
              <a:rect l="0" t="0" r="0" b="0"/>
              <a:pathLst>
                <a:path w="163754" h="325725">
                  <a:moveTo>
                    <a:pt x="35496" y="225871"/>
                  </a:moveTo>
                  <a:lnTo>
                    <a:pt x="44331" y="217037"/>
                  </a:lnTo>
                  <a:lnTo>
                    <a:pt x="44159" y="212585"/>
                  </a:lnTo>
                  <a:lnTo>
                    <a:pt x="36572" y="202708"/>
                  </a:lnTo>
                  <a:lnTo>
                    <a:pt x="30666" y="200259"/>
                  </a:lnTo>
                  <a:lnTo>
                    <a:pt x="16707" y="200003"/>
                  </a:lnTo>
                  <a:lnTo>
                    <a:pt x="10951" y="203079"/>
                  </a:lnTo>
                  <a:lnTo>
                    <a:pt x="2089" y="213892"/>
                  </a:lnTo>
                  <a:lnTo>
                    <a:pt x="0" y="227944"/>
                  </a:lnTo>
                  <a:lnTo>
                    <a:pt x="737" y="235574"/>
                  </a:lnTo>
                  <a:lnTo>
                    <a:pt x="6487" y="248983"/>
                  </a:lnTo>
                  <a:lnTo>
                    <a:pt x="10610" y="255148"/>
                  </a:lnTo>
                  <a:lnTo>
                    <a:pt x="16132" y="257408"/>
                  </a:lnTo>
                  <a:lnTo>
                    <a:pt x="22586" y="257066"/>
                  </a:lnTo>
                  <a:lnTo>
                    <a:pt x="36230" y="251755"/>
                  </a:lnTo>
                  <a:lnTo>
                    <a:pt x="48458" y="243231"/>
                  </a:lnTo>
                  <a:lnTo>
                    <a:pt x="76982" y="199177"/>
                  </a:lnTo>
                  <a:lnTo>
                    <a:pt x="104822" y="145206"/>
                  </a:lnTo>
                  <a:lnTo>
                    <a:pt x="132402" y="85490"/>
                  </a:lnTo>
                  <a:lnTo>
                    <a:pt x="156670" y="23145"/>
                  </a:lnTo>
                  <a:lnTo>
                    <a:pt x="163753" y="0"/>
                  </a:lnTo>
                  <a:lnTo>
                    <a:pt x="162457" y="3442"/>
                  </a:lnTo>
                  <a:lnTo>
                    <a:pt x="148918" y="64152"/>
                  </a:lnTo>
                  <a:lnTo>
                    <a:pt x="145225" y="115187"/>
                  </a:lnTo>
                  <a:lnTo>
                    <a:pt x="138258" y="172333"/>
                  </a:lnTo>
                  <a:lnTo>
                    <a:pt x="135924" y="235122"/>
                  </a:lnTo>
                  <a:lnTo>
                    <a:pt x="135462" y="292110"/>
                  </a:lnTo>
                  <a:lnTo>
                    <a:pt x="135348" y="3257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229517" y="5904234"/>
              <a:ext cx="114369" cy="329793"/>
            </a:xfrm>
            <a:custGeom>
              <a:avLst/>
              <a:gdLst/>
              <a:ahLst/>
              <a:cxnLst/>
              <a:rect l="0" t="0" r="0" b="0"/>
              <a:pathLst>
                <a:path w="114369" h="329793">
                  <a:moveTo>
                    <a:pt x="24963" y="3710"/>
                  </a:moveTo>
                  <a:lnTo>
                    <a:pt x="19244" y="25489"/>
                  </a:lnTo>
                  <a:lnTo>
                    <a:pt x="16984" y="85554"/>
                  </a:lnTo>
                  <a:lnTo>
                    <a:pt x="16709" y="139899"/>
                  </a:lnTo>
                  <a:lnTo>
                    <a:pt x="16655" y="192684"/>
                  </a:lnTo>
                  <a:lnTo>
                    <a:pt x="17572" y="209740"/>
                  </a:lnTo>
                  <a:lnTo>
                    <a:pt x="19111" y="210406"/>
                  </a:lnTo>
                  <a:lnTo>
                    <a:pt x="21062" y="208076"/>
                  </a:lnTo>
                  <a:lnTo>
                    <a:pt x="29038" y="154750"/>
                  </a:lnTo>
                  <a:lnTo>
                    <a:pt x="32445" y="100525"/>
                  </a:lnTo>
                  <a:lnTo>
                    <a:pt x="35584" y="41326"/>
                  </a:lnTo>
                  <a:lnTo>
                    <a:pt x="40778" y="18579"/>
                  </a:lnTo>
                  <a:lnTo>
                    <a:pt x="49251" y="2306"/>
                  </a:lnTo>
                  <a:lnTo>
                    <a:pt x="54098" y="0"/>
                  </a:lnTo>
                  <a:lnTo>
                    <a:pt x="59179" y="1237"/>
                  </a:lnTo>
                  <a:lnTo>
                    <a:pt x="64416" y="4835"/>
                  </a:lnTo>
                  <a:lnTo>
                    <a:pt x="97134" y="60473"/>
                  </a:lnTo>
                  <a:lnTo>
                    <a:pt x="109320" y="95316"/>
                  </a:lnTo>
                  <a:lnTo>
                    <a:pt x="114368" y="134917"/>
                  </a:lnTo>
                  <a:lnTo>
                    <a:pt x="112303" y="145730"/>
                  </a:lnTo>
                  <a:lnTo>
                    <a:pt x="102612" y="162677"/>
                  </a:lnTo>
                  <a:lnTo>
                    <a:pt x="86594" y="173907"/>
                  </a:lnTo>
                  <a:lnTo>
                    <a:pt x="77145" y="178196"/>
                  </a:lnTo>
                  <a:lnTo>
                    <a:pt x="71770" y="185678"/>
                  </a:lnTo>
                  <a:lnTo>
                    <a:pt x="68264" y="206318"/>
                  </a:lnTo>
                  <a:lnTo>
                    <a:pt x="75906" y="239512"/>
                  </a:lnTo>
                  <a:lnTo>
                    <a:pt x="97886" y="299073"/>
                  </a:lnTo>
                  <a:lnTo>
                    <a:pt x="101315" y="308792"/>
                  </a:lnTo>
                  <a:lnTo>
                    <a:pt x="100827" y="316196"/>
                  </a:lnTo>
                  <a:lnTo>
                    <a:pt x="97729" y="322057"/>
                  </a:lnTo>
                  <a:lnTo>
                    <a:pt x="92889" y="326889"/>
                  </a:lnTo>
                  <a:lnTo>
                    <a:pt x="75185" y="329792"/>
                  </a:lnTo>
                  <a:lnTo>
                    <a:pt x="52831" y="327076"/>
                  </a:lnTo>
                  <a:lnTo>
                    <a:pt x="21303" y="315150"/>
                  </a:lnTo>
                  <a:lnTo>
                    <a:pt x="6078" y="305159"/>
                  </a:lnTo>
                  <a:lnTo>
                    <a:pt x="2203" y="300830"/>
                  </a:lnTo>
                  <a:lnTo>
                    <a:pt x="544" y="297020"/>
                  </a:lnTo>
                  <a:lnTo>
                    <a:pt x="0" y="2866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389380" y="6199181"/>
              <a:ext cx="117678" cy="224669"/>
            </a:xfrm>
            <a:custGeom>
              <a:avLst/>
              <a:gdLst/>
              <a:ahLst/>
              <a:cxnLst/>
              <a:rect l="0" t="0" r="0" b="0"/>
              <a:pathLst>
                <a:path w="117678" h="224669">
                  <a:moveTo>
                    <a:pt x="14879" y="0"/>
                  </a:moveTo>
                  <a:lnTo>
                    <a:pt x="8293" y="29620"/>
                  </a:lnTo>
                  <a:lnTo>
                    <a:pt x="124" y="85354"/>
                  </a:lnTo>
                  <a:lnTo>
                    <a:pt x="0" y="98956"/>
                  </a:lnTo>
                  <a:lnTo>
                    <a:pt x="1261" y="97406"/>
                  </a:lnTo>
                  <a:lnTo>
                    <a:pt x="4204" y="85821"/>
                  </a:lnTo>
                  <a:lnTo>
                    <a:pt x="7710" y="59432"/>
                  </a:lnTo>
                  <a:lnTo>
                    <a:pt x="15082" y="42131"/>
                  </a:lnTo>
                  <a:lnTo>
                    <a:pt x="34047" y="21215"/>
                  </a:lnTo>
                  <a:lnTo>
                    <a:pt x="41526" y="19691"/>
                  </a:lnTo>
                  <a:lnTo>
                    <a:pt x="49286" y="21448"/>
                  </a:lnTo>
                  <a:lnTo>
                    <a:pt x="57232" y="25393"/>
                  </a:lnTo>
                  <a:lnTo>
                    <a:pt x="68528" y="37174"/>
                  </a:lnTo>
                  <a:lnTo>
                    <a:pt x="72834" y="44198"/>
                  </a:lnTo>
                  <a:lnTo>
                    <a:pt x="78895" y="76171"/>
                  </a:lnTo>
                  <a:lnTo>
                    <a:pt x="74300" y="115104"/>
                  </a:lnTo>
                  <a:lnTo>
                    <a:pt x="68953" y="135498"/>
                  </a:lnTo>
                  <a:lnTo>
                    <a:pt x="81229" y="117936"/>
                  </a:lnTo>
                  <a:lnTo>
                    <a:pt x="87773" y="115606"/>
                  </a:lnTo>
                  <a:lnTo>
                    <a:pt x="104908" y="115483"/>
                  </a:lnTo>
                  <a:lnTo>
                    <a:pt x="110956" y="120443"/>
                  </a:lnTo>
                  <a:lnTo>
                    <a:pt x="117677" y="138282"/>
                  </a:lnTo>
                  <a:lnTo>
                    <a:pt x="117043" y="165480"/>
                  </a:lnTo>
                  <a:lnTo>
                    <a:pt x="105984" y="209557"/>
                  </a:lnTo>
                  <a:lnTo>
                    <a:pt x="9809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003374" y="5892170"/>
              <a:ext cx="191385" cy="67618"/>
            </a:xfrm>
            <a:custGeom>
              <a:avLst/>
              <a:gdLst/>
              <a:ahLst/>
              <a:cxnLst/>
              <a:rect l="0" t="0" r="0" b="0"/>
              <a:pathLst>
                <a:path w="191385" h="67618">
                  <a:moveTo>
                    <a:pt x="0" y="57380"/>
                  </a:moveTo>
                  <a:lnTo>
                    <a:pt x="59107" y="7325"/>
                  </a:lnTo>
                  <a:lnTo>
                    <a:pt x="67141" y="1821"/>
                  </a:lnTo>
                  <a:lnTo>
                    <a:pt x="74347" y="0"/>
                  </a:lnTo>
                  <a:lnTo>
                    <a:pt x="80999" y="635"/>
                  </a:lnTo>
                  <a:lnTo>
                    <a:pt x="87284" y="2908"/>
                  </a:lnTo>
                  <a:lnTo>
                    <a:pt x="92398" y="8121"/>
                  </a:lnTo>
                  <a:lnTo>
                    <a:pt x="115159" y="55467"/>
                  </a:lnTo>
                  <a:lnTo>
                    <a:pt x="127921" y="65159"/>
                  </a:lnTo>
                  <a:lnTo>
                    <a:pt x="142837" y="67617"/>
                  </a:lnTo>
                  <a:lnTo>
                    <a:pt x="150699" y="66978"/>
                  </a:lnTo>
                  <a:lnTo>
                    <a:pt x="164365" y="61338"/>
                  </a:lnTo>
                  <a:lnTo>
                    <a:pt x="175677" y="52667"/>
                  </a:lnTo>
                  <a:lnTo>
                    <a:pt x="191384" y="324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003374" y="5999476"/>
              <a:ext cx="183064" cy="103821"/>
            </a:xfrm>
            <a:custGeom>
              <a:avLst/>
              <a:gdLst/>
              <a:ahLst/>
              <a:cxnLst/>
              <a:rect l="0" t="0" r="0" b="0"/>
              <a:pathLst>
                <a:path w="183064" h="103821">
                  <a:moveTo>
                    <a:pt x="0" y="58247"/>
                  </a:moveTo>
                  <a:lnTo>
                    <a:pt x="8835" y="49413"/>
                  </a:lnTo>
                  <a:lnTo>
                    <a:pt x="57867" y="30709"/>
                  </a:lnTo>
                  <a:lnTo>
                    <a:pt x="74720" y="29982"/>
                  </a:lnTo>
                  <a:lnTo>
                    <a:pt x="83098" y="31083"/>
                  </a:lnTo>
                  <a:lnTo>
                    <a:pt x="89607" y="34590"/>
                  </a:lnTo>
                  <a:lnTo>
                    <a:pt x="99306" y="45884"/>
                  </a:lnTo>
                  <a:lnTo>
                    <a:pt x="104233" y="62614"/>
                  </a:lnTo>
                  <a:lnTo>
                    <a:pt x="111813" y="99072"/>
                  </a:lnTo>
                  <a:lnTo>
                    <a:pt x="116148" y="103030"/>
                  </a:lnTo>
                  <a:lnTo>
                    <a:pt x="121810" y="103820"/>
                  </a:lnTo>
                  <a:lnTo>
                    <a:pt x="128359" y="102498"/>
                  </a:lnTo>
                  <a:lnTo>
                    <a:pt x="140567" y="93632"/>
                  </a:lnTo>
                  <a:lnTo>
                    <a:pt x="169078" y="56504"/>
                  </a:lnTo>
                  <a:lnTo>
                    <a:pt x="183028" y="28247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253006" y="6007796"/>
              <a:ext cx="116495" cy="2"/>
            </a:xfrm>
            <a:custGeom>
              <a:avLst/>
              <a:gdLst/>
              <a:ahLst/>
              <a:cxnLst/>
              <a:rect l="0" t="0" r="0" b="0"/>
              <a:pathLst>
                <a:path w="116495" h="2">
                  <a:moveTo>
                    <a:pt x="0" y="1"/>
                  </a:moveTo>
                  <a:lnTo>
                    <a:pt x="57696" y="0"/>
                  </a:lnTo>
                  <a:lnTo>
                    <a:pt x="116494" y="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436069" y="5895737"/>
              <a:ext cx="84134" cy="295124"/>
            </a:xfrm>
            <a:custGeom>
              <a:avLst/>
              <a:gdLst/>
              <a:ahLst/>
              <a:cxnLst/>
              <a:rect l="0" t="0" r="0" b="0"/>
              <a:pathLst>
                <a:path w="84134" h="295124">
                  <a:moveTo>
                    <a:pt x="0" y="78776"/>
                  </a:moveTo>
                  <a:lnTo>
                    <a:pt x="58223" y="28722"/>
                  </a:lnTo>
                  <a:lnTo>
                    <a:pt x="83207" y="0"/>
                  </a:lnTo>
                  <a:lnTo>
                    <a:pt x="84133" y="1296"/>
                  </a:lnTo>
                  <a:lnTo>
                    <a:pt x="74772" y="61004"/>
                  </a:lnTo>
                  <a:lnTo>
                    <a:pt x="67832" y="115050"/>
                  </a:lnTo>
                  <a:lnTo>
                    <a:pt x="66734" y="172801"/>
                  </a:lnTo>
                  <a:lnTo>
                    <a:pt x="66601" y="226273"/>
                  </a:lnTo>
                  <a:lnTo>
                    <a:pt x="64107" y="278740"/>
                  </a:lnTo>
                  <a:lnTo>
                    <a:pt x="58247" y="2951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581457" y="5964034"/>
              <a:ext cx="112031" cy="268425"/>
            </a:xfrm>
            <a:custGeom>
              <a:avLst/>
              <a:gdLst/>
              <a:ahLst/>
              <a:cxnLst/>
              <a:rect l="0" t="0" r="0" b="0"/>
              <a:pathLst>
                <a:path w="112031" h="268425">
                  <a:moveTo>
                    <a:pt x="45996" y="35442"/>
                  </a:moveTo>
                  <a:lnTo>
                    <a:pt x="22832" y="63023"/>
                  </a:lnTo>
                  <a:lnTo>
                    <a:pt x="11293" y="86144"/>
                  </a:lnTo>
                  <a:lnTo>
                    <a:pt x="2834" y="140247"/>
                  </a:lnTo>
                  <a:lnTo>
                    <a:pt x="0" y="159685"/>
                  </a:lnTo>
                  <a:lnTo>
                    <a:pt x="3629" y="213247"/>
                  </a:lnTo>
                  <a:lnTo>
                    <a:pt x="8582" y="241910"/>
                  </a:lnTo>
                  <a:lnTo>
                    <a:pt x="20323" y="263552"/>
                  </a:lnTo>
                  <a:lnTo>
                    <a:pt x="27032" y="267028"/>
                  </a:lnTo>
                  <a:lnTo>
                    <a:pt x="44347" y="268424"/>
                  </a:lnTo>
                  <a:lnTo>
                    <a:pt x="59440" y="263497"/>
                  </a:lnTo>
                  <a:lnTo>
                    <a:pt x="66053" y="259594"/>
                  </a:lnTo>
                  <a:lnTo>
                    <a:pt x="84196" y="232015"/>
                  </a:lnTo>
                  <a:lnTo>
                    <a:pt x="103429" y="172732"/>
                  </a:lnTo>
                  <a:lnTo>
                    <a:pt x="109858" y="137450"/>
                  </a:lnTo>
                  <a:lnTo>
                    <a:pt x="112030" y="80247"/>
                  </a:lnTo>
                  <a:lnTo>
                    <a:pt x="107989" y="42759"/>
                  </a:lnTo>
                  <a:lnTo>
                    <a:pt x="100977" y="24517"/>
                  </a:lnTo>
                  <a:lnTo>
                    <a:pt x="96518" y="17064"/>
                  </a:lnTo>
                  <a:lnTo>
                    <a:pt x="84168" y="6317"/>
                  </a:lnTo>
                  <a:lnTo>
                    <a:pt x="76991" y="2157"/>
                  </a:lnTo>
                  <a:lnTo>
                    <a:pt x="61621" y="0"/>
                  </a:lnTo>
                  <a:lnTo>
                    <a:pt x="53639" y="719"/>
                  </a:lnTo>
                  <a:lnTo>
                    <a:pt x="39839" y="8915"/>
                  </a:lnTo>
                  <a:lnTo>
                    <a:pt x="33570" y="14984"/>
                  </a:lnTo>
                  <a:lnTo>
                    <a:pt x="26605" y="31588"/>
                  </a:lnTo>
                  <a:lnTo>
                    <a:pt x="16973" y="87977"/>
                  </a:lnTo>
                  <a:lnTo>
                    <a:pt x="21033" y="1269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787154" y="5957870"/>
              <a:ext cx="98252" cy="225097"/>
            </a:xfrm>
            <a:custGeom>
              <a:avLst/>
              <a:gdLst/>
              <a:ahLst/>
              <a:cxnLst/>
              <a:rect l="0" t="0" r="0" b="0"/>
              <a:pathLst>
                <a:path w="98252" h="225097">
                  <a:moveTo>
                    <a:pt x="23362" y="0"/>
                  </a:moveTo>
                  <a:lnTo>
                    <a:pt x="9168" y="55866"/>
                  </a:lnTo>
                  <a:lnTo>
                    <a:pt x="0" y="118042"/>
                  </a:lnTo>
                  <a:lnTo>
                    <a:pt x="565" y="162481"/>
                  </a:lnTo>
                  <a:lnTo>
                    <a:pt x="11779" y="189292"/>
                  </a:lnTo>
                  <a:lnTo>
                    <a:pt x="37531" y="221254"/>
                  </a:lnTo>
                  <a:lnTo>
                    <a:pt x="44827" y="224241"/>
                  </a:lnTo>
                  <a:lnTo>
                    <a:pt x="62797" y="225096"/>
                  </a:lnTo>
                  <a:lnTo>
                    <a:pt x="69992" y="222180"/>
                  </a:lnTo>
                  <a:lnTo>
                    <a:pt x="9825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810516" y="6074365"/>
              <a:ext cx="74890" cy="266275"/>
            </a:xfrm>
            <a:custGeom>
              <a:avLst/>
              <a:gdLst/>
              <a:ahLst/>
              <a:cxnLst/>
              <a:rect l="0" t="0" r="0" b="0"/>
              <a:pathLst>
                <a:path w="74890" h="266275">
                  <a:moveTo>
                    <a:pt x="74889" y="0"/>
                  </a:moveTo>
                  <a:lnTo>
                    <a:pt x="58031" y="59628"/>
                  </a:lnTo>
                  <a:lnTo>
                    <a:pt x="44351" y="120546"/>
                  </a:lnTo>
                  <a:lnTo>
                    <a:pt x="30814" y="172530"/>
                  </a:lnTo>
                  <a:lnTo>
                    <a:pt x="8834" y="232065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941531" y="6014414"/>
              <a:ext cx="105553" cy="201410"/>
            </a:xfrm>
            <a:custGeom>
              <a:avLst/>
              <a:gdLst/>
              <a:ahLst/>
              <a:cxnLst/>
              <a:rect l="0" t="0" r="0" b="0"/>
              <a:pathLst>
                <a:path w="105553" h="201410">
                  <a:moveTo>
                    <a:pt x="52048" y="84914"/>
                  </a:moveTo>
                  <a:lnTo>
                    <a:pt x="38795" y="76080"/>
                  </a:lnTo>
                  <a:lnTo>
                    <a:pt x="24893" y="74208"/>
                  </a:lnTo>
                  <a:lnTo>
                    <a:pt x="17303" y="75003"/>
                  </a:lnTo>
                  <a:lnTo>
                    <a:pt x="11318" y="78307"/>
                  </a:lnTo>
                  <a:lnTo>
                    <a:pt x="2202" y="89374"/>
                  </a:lnTo>
                  <a:lnTo>
                    <a:pt x="0" y="103539"/>
                  </a:lnTo>
                  <a:lnTo>
                    <a:pt x="3028" y="119080"/>
                  </a:lnTo>
                  <a:lnTo>
                    <a:pt x="10538" y="135232"/>
                  </a:lnTo>
                  <a:lnTo>
                    <a:pt x="22504" y="146726"/>
                  </a:lnTo>
                  <a:lnTo>
                    <a:pt x="29578" y="151085"/>
                  </a:lnTo>
                  <a:lnTo>
                    <a:pt x="37068" y="152142"/>
                  </a:lnTo>
                  <a:lnTo>
                    <a:pt x="52787" y="148386"/>
                  </a:lnTo>
                  <a:lnTo>
                    <a:pt x="66553" y="135621"/>
                  </a:lnTo>
                  <a:lnTo>
                    <a:pt x="82233" y="107643"/>
                  </a:lnTo>
                  <a:lnTo>
                    <a:pt x="98793" y="54110"/>
                  </a:lnTo>
                  <a:lnTo>
                    <a:pt x="105552" y="21957"/>
                  </a:lnTo>
                  <a:lnTo>
                    <a:pt x="104181" y="3309"/>
                  </a:lnTo>
                  <a:lnTo>
                    <a:pt x="101596" y="0"/>
                  </a:lnTo>
                  <a:lnTo>
                    <a:pt x="98024" y="568"/>
                  </a:lnTo>
                  <a:lnTo>
                    <a:pt x="93793" y="3720"/>
                  </a:lnTo>
                  <a:lnTo>
                    <a:pt x="83421" y="21409"/>
                  </a:lnTo>
                  <a:lnTo>
                    <a:pt x="73156" y="82870"/>
                  </a:lnTo>
                  <a:lnTo>
                    <a:pt x="66813" y="139422"/>
                  </a:lnTo>
                  <a:lnTo>
                    <a:pt x="64157" y="159067"/>
                  </a:lnTo>
                  <a:lnTo>
                    <a:pt x="68690" y="201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0060147" y="6016118"/>
              <a:ext cx="71191" cy="208027"/>
            </a:xfrm>
            <a:custGeom>
              <a:avLst/>
              <a:gdLst/>
              <a:ahLst/>
              <a:cxnLst/>
              <a:rect l="0" t="0" r="0" b="0"/>
              <a:pathLst>
                <a:path w="71191" h="208027">
                  <a:moveTo>
                    <a:pt x="16643" y="0"/>
                  </a:moveTo>
                  <a:lnTo>
                    <a:pt x="10057" y="29620"/>
                  </a:lnTo>
                  <a:lnTo>
                    <a:pt x="11301" y="57162"/>
                  </a:lnTo>
                  <a:lnTo>
                    <a:pt x="13344" y="75332"/>
                  </a:lnTo>
                  <a:lnTo>
                    <a:pt x="11145" y="99881"/>
                  </a:lnTo>
                  <a:lnTo>
                    <a:pt x="12054" y="99871"/>
                  </a:lnTo>
                  <a:lnTo>
                    <a:pt x="13583" y="97091"/>
                  </a:lnTo>
                  <a:lnTo>
                    <a:pt x="20791" y="50110"/>
                  </a:lnTo>
                  <a:lnTo>
                    <a:pt x="32562" y="29435"/>
                  </a:lnTo>
                  <a:lnTo>
                    <a:pt x="35576" y="28869"/>
                  </a:lnTo>
                  <a:lnTo>
                    <a:pt x="37586" y="32190"/>
                  </a:lnTo>
                  <a:lnTo>
                    <a:pt x="52952" y="88051"/>
                  </a:lnTo>
                  <a:lnTo>
                    <a:pt x="70723" y="141730"/>
                  </a:lnTo>
                  <a:lnTo>
                    <a:pt x="71190" y="172357"/>
                  </a:lnTo>
                  <a:lnTo>
                    <a:pt x="69649" y="181473"/>
                  </a:lnTo>
                  <a:lnTo>
                    <a:pt x="64000" y="187551"/>
                  </a:lnTo>
                  <a:lnTo>
                    <a:pt x="7896" y="205580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960295" y="6274071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927010" y="6300115"/>
              <a:ext cx="232252" cy="28676"/>
            </a:xfrm>
            <a:custGeom>
              <a:avLst/>
              <a:gdLst/>
              <a:ahLst/>
              <a:cxnLst/>
              <a:rect l="0" t="0" r="0" b="0"/>
              <a:pathLst>
                <a:path w="232252" h="28676">
                  <a:moveTo>
                    <a:pt x="0" y="23882"/>
                  </a:moveTo>
                  <a:lnTo>
                    <a:pt x="27498" y="28675"/>
                  </a:lnTo>
                  <a:lnTo>
                    <a:pt x="89823" y="20278"/>
                  </a:lnTo>
                  <a:lnTo>
                    <a:pt x="145068" y="7131"/>
                  </a:lnTo>
                  <a:lnTo>
                    <a:pt x="204633" y="0"/>
                  </a:lnTo>
                  <a:lnTo>
                    <a:pt x="231882" y="164"/>
                  </a:lnTo>
                  <a:lnTo>
                    <a:pt x="232251" y="1598"/>
                  </a:lnTo>
                  <a:lnTo>
                    <a:pt x="208027" y="15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987057" y="6415528"/>
              <a:ext cx="113416" cy="183064"/>
            </a:xfrm>
            <a:custGeom>
              <a:avLst/>
              <a:gdLst/>
              <a:ahLst/>
              <a:cxnLst/>
              <a:rect l="0" t="0" r="0" b="0"/>
              <a:pathLst>
                <a:path w="113416" h="183064">
                  <a:moveTo>
                    <a:pt x="23164" y="0"/>
                  </a:moveTo>
                  <a:lnTo>
                    <a:pt x="0" y="23163"/>
                  </a:lnTo>
                  <a:lnTo>
                    <a:pt x="325" y="24688"/>
                  </a:lnTo>
                  <a:lnTo>
                    <a:pt x="10547" y="21451"/>
                  </a:lnTo>
                  <a:lnTo>
                    <a:pt x="40601" y="7080"/>
                  </a:lnTo>
                  <a:lnTo>
                    <a:pt x="56801" y="7153"/>
                  </a:lnTo>
                  <a:lnTo>
                    <a:pt x="62231" y="11241"/>
                  </a:lnTo>
                  <a:lnTo>
                    <a:pt x="68264" y="25645"/>
                  </a:lnTo>
                  <a:lnTo>
                    <a:pt x="68480" y="41908"/>
                  </a:lnTo>
                  <a:lnTo>
                    <a:pt x="61085" y="74949"/>
                  </a:lnTo>
                  <a:lnTo>
                    <a:pt x="61389" y="78628"/>
                  </a:lnTo>
                  <a:lnTo>
                    <a:pt x="63440" y="79231"/>
                  </a:lnTo>
                  <a:lnTo>
                    <a:pt x="70651" y="74970"/>
                  </a:lnTo>
                  <a:lnTo>
                    <a:pt x="80019" y="66912"/>
                  </a:lnTo>
                  <a:lnTo>
                    <a:pt x="86030" y="64949"/>
                  </a:lnTo>
                  <a:lnTo>
                    <a:pt x="100106" y="65233"/>
                  </a:lnTo>
                  <a:lnTo>
                    <a:pt x="104970" y="69376"/>
                  </a:lnTo>
                  <a:lnTo>
                    <a:pt x="110373" y="83842"/>
                  </a:lnTo>
                  <a:lnTo>
                    <a:pt x="113415" y="117195"/>
                  </a:lnTo>
                  <a:lnTo>
                    <a:pt x="109195" y="138071"/>
                  </a:lnTo>
                  <a:lnTo>
                    <a:pt x="96424" y="162952"/>
                  </a:lnTo>
                  <a:lnTo>
                    <a:pt x="81411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432864" y="6495883"/>
            <a:ext cx="1248166" cy="620788"/>
            <a:chOff x="8432864" y="6495883"/>
            <a:chExt cx="1248166" cy="620788"/>
          </a:xfrm>
        </p:grpSpPr>
        <p:sp>
          <p:nvSpPr>
            <p:cNvPr id="211" name="Freeform 210"/>
            <p:cNvSpPr/>
            <p:nvPr/>
          </p:nvSpPr>
          <p:spPr>
            <a:xfrm>
              <a:off x="8432864" y="6629671"/>
              <a:ext cx="362485" cy="474300"/>
            </a:xfrm>
            <a:custGeom>
              <a:avLst/>
              <a:gdLst/>
              <a:ahLst/>
              <a:cxnLst/>
              <a:rect l="0" t="0" r="0" b="0"/>
              <a:pathLst>
                <a:path w="362485" h="474300">
                  <a:moveTo>
                    <a:pt x="362484" y="0"/>
                  </a:moveTo>
                  <a:lnTo>
                    <a:pt x="302795" y="58764"/>
                  </a:lnTo>
                  <a:lnTo>
                    <a:pt x="264264" y="86702"/>
                  </a:lnTo>
                  <a:lnTo>
                    <a:pt x="215314" y="116801"/>
                  </a:lnTo>
                  <a:lnTo>
                    <a:pt x="154235" y="161810"/>
                  </a:lnTo>
                  <a:lnTo>
                    <a:pt x="96198" y="207512"/>
                  </a:lnTo>
                  <a:lnTo>
                    <a:pt x="35714" y="257939"/>
                  </a:lnTo>
                  <a:lnTo>
                    <a:pt x="21246" y="270890"/>
                  </a:lnTo>
                  <a:lnTo>
                    <a:pt x="8653" y="288974"/>
                  </a:lnTo>
                  <a:lnTo>
                    <a:pt x="0" y="324363"/>
                  </a:lnTo>
                  <a:lnTo>
                    <a:pt x="2908" y="345716"/>
                  </a:lnTo>
                  <a:lnTo>
                    <a:pt x="6272" y="355293"/>
                  </a:lnTo>
                  <a:lnTo>
                    <a:pt x="28676" y="382023"/>
                  </a:lnTo>
                  <a:lnTo>
                    <a:pt x="89224" y="415223"/>
                  </a:lnTo>
                  <a:lnTo>
                    <a:pt x="143626" y="438078"/>
                  </a:lnTo>
                  <a:lnTo>
                    <a:pt x="203433" y="467093"/>
                  </a:lnTo>
                  <a:lnTo>
                    <a:pt x="237668" y="4742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670532" y="710397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914036" y="6495883"/>
              <a:ext cx="145016" cy="386001"/>
            </a:xfrm>
            <a:custGeom>
              <a:avLst/>
              <a:gdLst/>
              <a:ahLst/>
              <a:cxnLst/>
              <a:rect l="0" t="0" r="0" b="0"/>
              <a:pathLst>
                <a:path w="145016" h="386001">
                  <a:moveTo>
                    <a:pt x="72696" y="17293"/>
                  </a:moveTo>
                  <a:lnTo>
                    <a:pt x="68279" y="4041"/>
                  </a:lnTo>
                  <a:lnTo>
                    <a:pt x="69751" y="1062"/>
                  </a:lnTo>
                  <a:lnTo>
                    <a:pt x="73506" y="0"/>
                  </a:lnTo>
                  <a:lnTo>
                    <a:pt x="78784" y="217"/>
                  </a:lnTo>
                  <a:lnTo>
                    <a:pt x="99463" y="9357"/>
                  </a:lnTo>
                  <a:lnTo>
                    <a:pt x="123157" y="28193"/>
                  </a:lnTo>
                  <a:lnTo>
                    <a:pt x="138909" y="51341"/>
                  </a:lnTo>
                  <a:lnTo>
                    <a:pt x="145015" y="84601"/>
                  </a:lnTo>
                  <a:lnTo>
                    <a:pt x="141512" y="105454"/>
                  </a:lnTo>
                  <a:lnTo>
                    <a:pt x="129144" y="130323"/>
                  </a:lnTo>
                  <a:lnTo>
                    <a:pt x="77095" y="186505"/>
                  </a:lnTo>
                  <a:lnTo>
                    <a:pt x="29921" y="229091"/>
                  </a:lnTo>
                  <a:lnTo>
                    <a:pt x="5209" y="274463"/>
                  </a:lnTo>
                  <a:lnTo>
                    <a:pt x="0" y="304394"/>
                  </a:lnTo>
                  <a:lnTo>
                    <a:pt x="2874" y="332268"/>
                  </a:lnTo>
                  <a:lnTo>
                    <a:pt x="9612" y="347125"/>
                  </a:lnTo>
                  <a:lnTo>
                    <a:pt x="29006" y="371730"/>
                  </a:lnTo>
                  <a:lnTo>
                    <a:pt x="49580" y="384372"/>
                  </a:lnTo>
                  <a:lnTo>
                    <a:pt x="65196" y="386000"/>
                  </a:lnTo>
                  <a:lnTo>
                    <a:pt x="89338" y="3834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103227" y="6579744"/>
              <a:ext cx="106782" cy="269876"/>
            </a:xfrm>
            <a:custGeom>
              <a:avLst/>
              <a:gdLst/>
              <a:ahLst/>
              <a:cxnLst/>
              <a:rect l="0" t="0" r="0" b="0"/>
              <a:pathLst>
                <a:path w="106782" h="269876">
                  <a:moveTo>
                    <a:pt x="24963" y="0"/>
                  </a:moveTo>
                  <a:lnTo>
                    <a:pt x="72336" y="20836"/>
                  </a:lnTo>
                  <a:lnTo>
                    <a:pt x="104699" y="47340"/>
                  </a:lnTo>
                  <a:lnTo>
                    <a:pt x="106781" y="52825"/>
                  </a:lnTo>
                  <a:lnTo>
                    <a:pt x="106321" y="58331"/>
                  </a:lnTo>
                  <a:lnTo>
                    <a:pt x="104164" y="63850"/>
                  </a:lnTo>
                  <a:lnTo>
                    <a:pt x="91907" y="72448"/>
                  </a:lnTo>
                  <a:lnTo>
                    <a:pt x="58322" y="85503"/>
                  </a:lnTo>
                  <a:lnTo>
                    <a:pt x="52749" y="91210"/>
                  </a:lnTo>
                  <a:lnTo>
                    <a:pt x="46558" y="107414"/>
                  </a:lnTo>
                  <a:lnTo>
                    <a:pt x="48738" y="126944"/>
                  </a:lnTo>
                  <a:lnTo>
                    <a:pt x="62826" y="158731"/>
                  </a:lnTo>
                  <a:lnTo>
                    <a:pt x="87169" y="212732"/>
                  </a:lnTo>
                  <a:lnTo>
                    <a:pt x="94759" y="240239"/>
                  </a:lnTo>
                  <a:lnTo>
                    <a:pt x="93582" y="257477"/>
                  </a:lnTo>
                  <a:lnTo>
                    <a:pt x="89200" y="263183"/>
                  </a:lnTo>
                  <a:lnTo>
                    <a:pt x="74469" y="269522"/>
                  </a:lnTo>
                  <a:lnTo>
                    <a:pt x="58060" y="269875"/>
                  </a:lnTo>
                  <a:lnTo>
                    <a:pt x="20508" y="262568"/>
                  </a:lnTo>
                  <a:lnTo>
                    <a:pt x="13672" y="259180"/>
                  </a:lnTo>
                  <a:lnTo>
                    <a:pt x="9114" y="255073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300580" y="6606232"/>
              <a:ext cx="174230" cy="306355"/>
            </a:xfrm>
            <a:custGeom>
              <a:avLst/>
              <a:gdLst/>
              <a:ahLst/>
              <a:cxnLst/>
              <a:rect l="0" t="0" r="0" b="0"/>
              <a:pathLst>
                <a:path w="174230" h="306355">
                  <a:moveTo>
                    <a:pt x="127168" y="173218"/>
                  </a:moveTo>
                  <a:lnTo>
                    <a:pt x="124702" y="139476"/>
                  </a:lnTo>
                  <a:lnTo>
                    <a:pt x="122750" y="131308"/>
                  </a:lnTo>
                  <a:lnTo>
                    <a:pt x="117751" y="124937"/>
                  </a:lnTo>
                  <a:lnTo>
                    <a:pt x="102334" y="115393"/>
                  </a:lnTo>
                  <a:lnTo>
                    <a:pt x="68445" y="109240"/>
                  </a:lnTo>
                  <a:lnTo>
                    <a:pt x="47444" y="112732"/>
                  </a:lnTo>
                  <a:lnTo>
                    <a:pt x="29789" y="121371"/>
                  </a:lnTo>
                  <a:lnTo>
                    <a:pt x="15779" y="134457"/>
                  </a:lnTo>
                  <a:lnTo>
                    <a:pt x="1913" y="157419"/>
                  </a:lnTo>
                  <a:lnTo>
                    <a:pt x="0" y="173592"/>
                  </a:lnTo>
                  <a:lnTo>
                    <a:pt x="784" y="181788"/>
                  </a:lnTo>
                  <a:lnTo>
                    <a:pt x="9051" y="195826"/>
                  </a:lnTo>
                  <a:lnTo>
                    <a:pt x="15139" y="202158"/>
                  </a:lnTo>
                  <a:lnTo>
                    <a:pt x="22896" y="205455"/>
                  </a:lnTo>
                  <a:lnTo>
                    <a:pt x="41377" y="206652"/>
                  </a:lnTo>
                  <a:lnTo>
                    <a:pt x="61918" y="199172"/>
                  </a:lnTo>
                  <a:lnTo>
                    <a:pt x="82450" y="185677"/>
                  </a:lnTo>
                  <a:lnTo>
                    <a:pt x="107754" y="158212"/>
                  </a:lnTo>
                  <a:lnTo>
                    <a:pt x="137467" y="98423"/>
                  </a:lnTo>
                  <a:lnTo>
                    <a:pt x="167272" y="35669"/>
                  </a:lnTo>
                  <a:lnTo>
                    <a:pt x="174184" y="3537"/>
                  </a:lnTo>
                  <a:lnTo>
                    <a:pt x="174229" y="0"/>
                  </a:lnTo>
                  <a:lnTo>
                    <a:pt x="173335" y="1341"/>
                  </a:lnTo>
                  <a:lnTo>
                    <a:pt x="160122" y="60821"/>
                  </a:lnTo>
                  <a:lnTo>
                    <a:pt x="150367" y="121185"/>
                  </a:lnTo>
                  <a:lnTo>
                    <a:pt x="141920" y="182084"/>
                  </a:lnTo>
                  <a:lnTo>
                    <a:pt x="136759" y="234860"/>
                  </a:lnTo>
                  <a:lnTo>
                    <a:pt x="135656" y="289623"/>
                  </a:lnTo>
                  <a:lnTo>
                    <a:pt x="135489" y="3063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477674" y="6646312"/>
              <a:ext cx="203356" cy="289157"/>
            </a:xfrm>
            <a:custGeom>
              <a:avLst/>
              <a:gdLst/>
              <a:ahLst/>
              <a:cxnLst/>
              <a:rect l="0" t="0" r="0" b="0"/>
              <a:pathLst>
                <a:path w="203356" h="289157">
                  <a:moveTo>
                    <a:pt x="83211" y="0"/>
                  </a:moveTo>
                  <a:lnTo>
                    <a:pt x="66352" y="59628"/>
                  </a:lnTo>
                  <a:lnTo>
                    <a:pt x="52671" y="118698"/>
                  </a:lnTo>
                  <a:lnTo>
                    <a:pt x="47140" y="138739"/>
                  </a:lnTo>
                  <a:lnTo>
                    <a:pt x="45295" y="141495"/>
                  </a:lnTo>
                  <a:lnTo>
                    <a:pt x="44066" y="139633"/>
                  </a:lnTo>
                  <a:lnTo>
                    <a:pt x="43624" y="127703"/>
                  </a:lnTo>
                  <a:lnTo>
                    <a:pt x="53338" y="89911"/>
                  </a:lnTo>
                  <a:lnTo>
                    <a:pt x="67580" y="62698"/>
                  </a:lnTo>
                  <a:lnTo>
                    <a:pt x="85976" y="42924"/>
                  </a:lnTo>
                  <a:lnTo>
                    <a:pt x="108994" y="27820"/>
                  </a:lnTo>
                  <a:lnTo>
                    <a:pt x="117041" y="24094"/>
                  </a:lnTo>
                  <a:lnTo>
                    <a:pt x="135845" y="24885"/>
                  </a:lnTo>
                  <a:lnTo>
                    <a:pt x="154681" y="31401"/>
                  </a:lnTo>
                  <a:lnTo>
                    <a:pt x="187795" y="55956"/>
                  </a:lnTo>
                  <a:lnTo>
                    <a:pt x="190840" y="62268"/>
                  </a:lnTo>
                  <a:lnTo>
                    <a:pt x="191759" y="76677"/>
                  </a:lnTo>
                  <a:lnTo>
                    <a:pt x="188860" y="82553"/>
                  </a:lnTo>
                  <a:lnTo>
                    <a:pt x="169209" y="103558"/>
                  </a:lnTo>
                  <a:lnTo>
                    <a:pt x="165506" y="110644"/>
                  </a:lnTo>
                  <a:lnTo>
                    <a:pt x="163857" y="125914"/>
                  </a:lnTo>
                  <a:lnTo>
                    <a:pt x="181833" y="188010"/>
                  </a:lnTo>
                  <a:lnTo>
                    <a:pt x="199597" y="243480"/>
                  </a:lnTo>
                  <a:lnTo>
                    <a:pt x="203355" y="263540"/>
                  </a:lnTo>
                  <a:lnTo>
                    <a:pt x="201944" y="281701"/>
                  </a:lnTo>
                  <a:lnTo>
                    <a:pt x="197499" y="286729"/>
                  </a:lnTo>
                  <a:lnTo>
                    <a:pt x="190838" y="289156"/>
                  </a:lnTo>
                  <a:lnTo>
                    <a:pt x="163793" y="288155"/>
                  </a:lnTo>
                  <a:lnTo>
                    <a:pt x="121523" y="275116"/>
                  </a:lnTo>
                  <a:lnTo>
                    <a:pt x="59466" y="236573"/>
                  </a:lnTo>
                  <a:lnTo>
                    <a:pt x="12755" y="199591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8911723" y="7225012"/>
            <a:ext cx="863956" cy="912849"/>
            <a:chOff x="8911723" y="7225012"/>
            <a:chExt cx="863956" cy="912849"/>
          </a:xfrm>
        </p:grpSpPr>
        <p:sp>
          <p:nvSpPr>
            <p:cNvPr id="218" name="Freeform 217"/>
            <p:cNvSpPr/>
            <p:nvPr/>
          </p:nvSpPr>
          <p:spPr>
            <a:xfrm>
              <a:off x="8911723" y="7225012"/>
              <a:ext cx="141579" cy="232830"/>
            </a:xfrm>
            <a:custGeom>
              <a:avLst/>
              <a:gdLst/>
              <a:ahLst/>
              <a:cxnLst/>
              <a:rect l="0" t="0" r="0" b="0"/>
              <a:pathLst>
                <a:path w="141579" h="232830">
                  <a:moveTo>
                    <a:pt x="108293" y="14176"/>
                  </a:moveTo>
                  <a:lnTo>
                    <a:pt x="99459" y="5340"/>
                  </a:lnTo>
                  <a:lnTo>
                    <a:pt x="85259" y="1003"/>
                  </a:lnTo>
                  <a:lnTo>
                    <a:pt x="67545" y="0"/>
                  </a:lnTo>
                  <a:lnTo>
                    <a:pt x="41979" y="5558"/>
                  </a:lnTo>
                  <a:lnTo>
                    <a:pt x="10956" y="23533"/>
                  </a:lnTo>
                  <a:lnTo>
                    <a:pt x="4571" y="28735"/>
                  </a:lnTo>
                  <a:lnTo>
                    <a:pt x="1238" y="35901"/>
                  </a:lnTo>
                  <a:lnTo>
                    <a:pt x="0" y="53725"/>
                  </a:lnTo>
                  <a:lnTo>
                    <a:pt x="7463" y="71509"/>
                  </a:lnTo>
                  <a:lnTo>
                    <a:pt x="58342" y="130430"/>
                  </a:lnTo>
                  <a:lnTo>
                    <a:pt x="107539" y="181682"/>
                  </a:lnTo>
                  <a:lnTo>
                    <a:pt x="116587" y="197722"/>
                  </a:lnTo>
                  <a:lnTo>
                    <a:pt x="116596" y="204957"/>
                  </a:lnTo>
                  <a:lnTo>
                    <a:pt x="113829" y="211629"/>
                  </a:lnTo>
                  <a:lnTo>
                    <a:pt x="109210" y="217927"/>
                  </a:lnTo>
                  <a:lnTo>
                    <a:pt x="94216" y="227390"/>
                  </a:lnTo>
                  <a:lnTo>
                    <a:pt x="76149" y="232829"/>
                  </a:lnTo>
                  <a:lnTo>
                    <a:pt x="58874" y="232164"/>
                  </a:lnTo>
                  <a:lnTo>
                    <a:pt x="55931" y="230692"/>
                  </a:lnTo>
                  <a:lnTo>
                    <a:pt x="56744" y="228787"/>
                  </a:lnTo>
                  <a:lnTo>
                    <a:pt x="117005" y="192777"/>
                  </a:lnTo>
                  <a:lnTo>
                    <a:pt x="141578" y="1722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054614" y="7347361"/>
              <a:ext cx="112772" cy="318351"/>
            </a:xfrm>
            <a:custGeom>
              <a:avLst/>
              <a:gdLst/>
              <a:ahLst/>
              <a:cxnLst/>
              <a:rect l="0" t="0" r="0" b="0"/>
              <a:pathLst>
                <a:path w="112772" h="318351">
                  <a:moveTo>
                    <a:pt x="48613" y="0"/>
                  </a:moveTo>
                  <a:lnTo>
                    <a:pt x="21889" y="58681"/>
                  </a:lnTo>
                  <a:lnTo>
                    <a:pt x="17273" y="87756"/>
                  </a:lnTo>
                  <a:lnTo>
                    <a:pt x="21124" y="104030"/>
                  </a:lnTo>
                  <a:lnTo>
                    <a:pt x="38663" y="129545"/>
                  </a:lnTo>
                  <a:lnTo>
                    <a:pt x="43828" y="131666"/>
                  </a:lnTo>
                  <a:lnTo>
                    <a:pt x="49122" y="131232"/>
                  </a:lnTo>
                  <a:lnTo>
                    <a:pt x="60858" y="124894"/>
                  </a:lnTo>
                  <a:lnTo>
                    <a:pt x="88527" y="98224"/>
                  </a:lnTo>
                  <a:lnTo>
                    <a:pt x="103894" y="74407"/>
                  </a:lnTo>
                  <a:lnTo>
                    <a:pt x="107656" y="66246"/>
                  </a:lnTo>
                  <a:lnTo>
                    <a:pt x="110165" y="65429"/>
                  </a:lnTo>
                  <a:lnTo>
                    <a:pt x="111837" y="69507"/>
                  </a:lnTo>
                  <a:lnTo>
                    <a:pt x="112771" y="86366"/>
                  </a:lnTo>
                  <a:lnTo>
                    <a:pt x="107821" y="148151"/>
                  </a:lnTo>
                  <a:lnTo>
                    <a:pt x="106125" y="208424"/>
                  </a:lnTo>
                  <a:lnTo>
                    <a:pt x="97846" y="263339"/>
                  </a:lnTo>
                  <a:lnTo>
                    <a:pt x="91759" y="285310"/>
                  </a:lnTo>
                  <a:lnTo>
                    <a:pt x="82890" y="301237"/>
                  </a:lnTo>
                  <a:lnTo>
                    <a:pt x="70319" y="312015"/>
                  </a:lnTo>
                  <a:lnTo>
                    <a:pt x="63084" y="316184"/>
                  </a:lnTo>
                  <a:lnTo>
                    <a:pt x="45182" y="318350"/>
                  </a:lnTo>
                  <a:lnTo>
                    <a:pt x="35231" y="317633"/>
                  </a:lnTo>
                  <a:lnTo>
                    <a:pt x="16778" y="309440"/>
                  </a:lnTo>
                  <a:lnTo>
                    <a:pt x="7974" y="303372"/>
                  </a:lnTo>
                  <a:lnTo>
                    <a:pt x="3029" y="295629"/>
                  </a:lnTo>
                  <a:lnTo>
                    <a:pt x="0" y="277163"/>
                  </a:lnTo>
                  <a:lnTo>
                    <a:pt x="6667" y="256628"/>
                  </a:lnTo>
                  <a:lnTo>
                    <a:pt x="2365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9231689" y="7401191"/>
              <a:ext cx="70342" cy="175496"/>
            </a:xfrm>
            <a:custGeom>
              <a:avLst/>
              <a:gdLst/>
              <a:ahLst/>
              <a:cxnLst/>
              <a:rect l="0" t="0" r="0" b="0"/>
              <a:pathLst>
                <a:path w="70342" h="175496">
                  <a:moveTo>
                    <a:pt x="62922" y="4417"/>
                  </a:moveTo>
                  <a:lnTo>
                    <a:pt x="49670" y="0"/>
                  </a:lnTo>
                  <a:lnTo>
                    <a:pt x="35767" y="297"/>
                  </a:lnTo>
                  <a:lnTo>
                    <a:pt x="21267" y="4435"/>
                  </a:lnTo>
                  <a:lnTo>
                    <a:pt x="8659" y="12439"/>
                  </a:lnTo>
                  <a:lnTo>
                    <a:pt x="4557" y="19010"/>
                  </a:lnTo>
                  <a:lnTo>
                    <a:pt x="0" y="36174"/>
                  </a:lnTo>
                  <a:lnTo>
                    <a:pt x="2905" y="53664"/>
                  </a:lnTo>
                  <a:lnTo>
                    <a:pt x="14937" y="76639"/>
                  </a:lnTo>
                  <a:lnTo>
                    <a:pt x="62972" y="139436"/>
                  </a:lnTo>
                  <a:lnTo>
                    <a:pt x="68503" y="147130"/>
                  </a:lnTo>
                  <a:lnTo>
                    <a:pt x="70341" y="154108"/>
                  </a:lnTo>
                  <a:lnTo>
                    <a:pt x="69718" y="160609"/>
                  </a:lnTo>
                  <a:lnTo>
                    <a:pt x="67453" y="166792"/>
                  </a:lnTo>
                  <a:lnTo>
                    <a:pt x="61320" y="170914"/>
                  </a:lnTo>
                  <a:lnTo>
                    <a:pt x="42177" y="175495"/>
                  </a:lnTo>
                  <a:lnTo>
                    <a:pt x="33375" y="173942"/>
                  </a:lnTo>
                  <a:lnTo>
                    <a:pt x="18663" y="164821"/>
                  </a:lnTo>
                  <a:lnTo>
                    <a:pt x="14925" y="158506"/>
                  </a:lnTo>
                  <a:lnTo>
                    <a:pt x="13237" y="144092"/>
                  </a:lnTo>
                  <a:lnTo>
                    <a:pt x="24599" y="95792"/>
                  </a:lnTo>
                  <a:lnTo>
                    <a:pt x="51641" y="36770"/>
                  </a:lnTo>
                  <a:lnTo>
                    <a:pt x="54601" y="293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9352859" y="7290913"/>
              <a:ext cx="341163" cy="314401"/>
            </a:xfrm>
            <a:custGeom>
              <a:avLst/>
              <a:gdLst/>
              <a:ahLst/>
              <a:cxnLst/>
              <a:rect l="0" t="0" r="0" b="0"/>
              <a:pathLst>
                <a:path w="341163" h="314401">
                  <a:moveTo>
                    <a:pt x="0" y="23164"/>
                  </a:moveTo>
                  <a:lnTo>
                    <a:pt x="23163" y="0"/>
                  </a:lnTo>
                  <a:lnTo>
                    <a:pt x="26537" y="325"/>
                  </a:lnTo>
                  <a:lnTo>
                    <a:pt x="28785" y="4240"/>
                  </a:lnTo>
                  <a:lnTo>
                    <a:pt x="30360" y="17527"/>
                  </a:lnTo>
                  <a:lnTo>
                    <a:pt x="19839" y="80140"/>
                  </a:lnTo>
                  <a:lnTo>
                    <a:pt x="17589" y="130550"/>
                  </a:lnTo>
                  <a:lnTo>
                    <a:pt x="16829" y="192819"/>
                  </a:lnTo>
                  <a:lnTo>
                    <a:pt x="11872" y="240520"/>
                  </a:lnTo>
                  <a:lnTo>
                    <a:pt x="12537" y="240184"/>
                  </a:lnTo>
                  <a:lnTo>
                    <a:pt x="13905" y="237186"/>
                  </a:lnTo>
                  <a:lnTo>
                    <a:pt x="18874" y="207651"/>
                  </a:lnTo>
                  <a:lnTo>
                    <a:pt x="29654" y="194224"/>
                  </a:lnTo>
                  <a:lnTo>
                    <a:pt x="51315" y="180687"/>
                  </a:lnTo>
                  <a:lnTo>
                    <a:pt x="83656" y="169678"/>
                  </a:lnTo>
                  <a:lnTo>
                    <a:pt x="83507" y="169842"/>
                  </a:lnTo>
                  <a:lnTo>
                    <a:pt x="63339" y="176747"/>
                  </a:lnTo>
                  <a:lnTo>
                    <a:pt x="53422" y="186653"/>
                  </a:lnTo>
                  <a:lnTo>
                    <a:pt x="49483" y="193177"/>
                  </a:lnTo>
                  <a:lnTo>
                    <a:pt x="47572" y="207824"/>
                  </a:lnTo>
                  <a:lnTo>
                    <a:pt x="48356" y="215613"/>
                  </a:lnTo>
                  <a:lnTo>
                    <a:pt x="51653" y="221729"/>
                  </a:lnTo>
                  <a:lnTo>
                    <a:pt x="62713" y="230991"/>
                  </a:lnTo>
                  <a:lnTo>
                    <a:pt x="111312" y="261927"/>
                  </a:lnTo>
                  <a:lnTo>
                    <a:pt x="125231" y="282827"/>
                  </a:lnTo>
                  <a:lnTo>
                    <a:pt x="128791" y="284106"/>
                  </a:lnTo>
                  <a:lnTo>
                    <a:pt x="132088" y="281260"/>
                  </a:lnTo>
                  <a:lnTo>
                    <a:pt x="159655" y="219129"/>
                  </a:lnTo>
                  <a:lnTo>
                    <a:pt x="173250" y="190943"/>
                  </a:lnTo>
                  <a:lnTo>
                    <a:pt x="178370" y="186792"/>
                  </a:lnTo>
                  <a:lnTo>
                    <a:pt x="183633" y="185874"/>
                  </a:lnTo>
                  <a:lnTo>
                    <a:pt x="188990" y="187110"/>
                  </a:lnTo>
                  <a:lnTo>
                    <a:pt x="192561" y="192558"/>
                  </a:lnTo>
                  <a:lnTo>
                    <a:pt x="196530" y="210938"/>
                  </a:lnTo>
                  <a:lnTo>
                    <a:pt x="196679" y="264158"/>
                  </a:lnTo>
                  <a:lnTo>
                    <a:pt x="199536" y="267961"/>
                  </a:lnTo>
                  <a:lnTo>
                    <a:pt x="203291" y="268647"/>
                  </a:lnTo>
                  <a:lnTo>
                    <a:pt x="207643" y="267256"/>
                  </a:lnTo>
                  <a:lnTo>
                    <a:pt x="255240" y="217448"/>
                  </a:lnTo>
                  <a:lnTo>
                    <a:pt x="260767" y="215557"/>
                  </a:lnTo>
                  <a:lnTo>
                    <a:pt x="266300" y="216145"/>
                  </a:lnTo>
                  <a:lnTo>
                    <a:pt x="271838" y="218386"/>
                  </a:lnTo>
                  <a:lnTo>
                    <a:pt x="273681" y="223579"/>
                  </a:lnTo>
                  <a:lnTo>
                    <a:pt x="263197" y="264385"/>
                  </a:lnTo>
                  <a:lnTo>
                    <a:pt x="265146" y="269037"/>
                  </a:lnTo>
                  <a:lnTo>
                    <a:pt x="270145" y="271215"/>
                  </a:lnTo>
                  <a:lnTo>
                    <a:pt x="277176" y="271741"/>
                  </a:lnTo>
                  <a:lnTo>
                    <a:pt x="283712" y="269319"/>
                  </a:lnTo>
                  <a:lnTo>
                    <a:pt x="329990" y="225669"/>
                  </a:lnTo>
                  <a:lnTo>
                    <a:pt x="332790" y="224736"/>
                  </a:lnTo>
                  <a:lnTo>
                    <a:pt x="333731" y="226888"/>
                  </a:lnTo>
                  <a:lnTo>
                    <a:pt x="332893" y="285099"/>
                  </a:lnTo>
                  <a:lnTo>
                    <a:pt x="335329" y="299220"/>
                  </a:lnTo>
                  <a:lnTo>
                    <a:pt x="341162" y="3144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9275349" y="7719309"/>
              <a:ext cx="151074" cy="333598"/>
            </a:xfrm>
            <a:custGeom>
              <a:avLst/>
              <a:gdLst/>
              <a:ahLst/>
              <a:cxnLst/>
              <a:rect l="0" t="0" r="0" b="0"/>
              <a:pathLst>
                <a:path w="151074" h="333598">
                  <a:moveTo>
                    <a:pt x="127435" y="69068"/>
                  </a:moveTo>
                  <a:lnTo>
                    <a:pt x="131853" y="55815"/>
                  </a:lnTo>
                  <a:lnTo>
                    <a:pt x="131556" y="41913"/>
                  </a:lnTo>
                  <a:lnTo>
                    <a:pt x="127417" y="27413"/>
                  </a:lnTo>
                  <a:lnTo>
                    <a:pt x="119415" y="14804"/>
                  </a:lnTo>
                  <a:lnTo>
                    <a:pt x="107229" y="5502"/>
                  </a:lnTo>
                  <a:lnTo>
                    <a:pt x="100096" y="1727"/>
                  </a:lnTo>
                  <a:lnTo>
                    <a:pt x="84774" y="0"/>
                  </a:lnTo>
                  <a:lnTo>
                    <a:pt x="68719" y="3237"/>
                  </a:lnTo>
                  <a:lnTo>
                    <a:pt x="52337" y="10839"/>
                  </a:lnTo>
                  <a:lnTo>
                    <a:pt x="31939" y="29933"/>
                  </a:lnTo>
                  <a:lnTo>
                    <a:pt x="18601" y="53158"/>
                  </a:lnTo>
                  <a:lnTo>
                    <a:pt x="18822" y="60310"/>
                  </a:lnTo>
                  <a:lnTo>
                    <a:pt x="21742" y="66927"/>
                  </a:lnTo>
                  <a:lnTo>
                    <a:pt x="26463" y="73188"/>
                  </a:lnTo>
                  <a:lnTo>
                    <a:pt x="41570" y="80144"/>
                  </a:lnTo>
                  <a:lnTo>
                    <a:pt x="60612" y="82311"/>
                  </a:lnTo>
                  <a:lnTo>
                    <a:pt x="91199" y="77409"/>
                  </a:lnTo>
                  <a:lnTo>
                    <a:pt x="117316" y="64656"/>
                  </a:lnTo>
                  <a:lnTo>
                    <a:pt x="151073" y="37489"/>
                  </a:lnTo>
                  <a:lnTo>
                    <a:pt x="150590" y="39693"/>
                  </a:lnTo>
                  <a:lnTo>
                    <a:pt x="143541" y="60980"/>
                  </a:lnTo>
                  <a:lnTo>
                    <a:pt x="125345" y="121970"/>
                  </a:lnTo>
                  <a:lnTo>
                    <a:pt x="113019" y="184240"/>
                  </a:lnTo>
                  <a:lnTo>
                    <a:pt x="96877" y="241091"/>
                  </a:lnTo>
                  <a:lnTo>
                    <a:pt x="83050" y="293892"/>
                  </a:lnTo>
                  <a:lnTo>
                    <a:pt x="70316" y="324601"/>
                  </a:lnTo>
                  <a:lnTo>
                    <a:pt x="64393" y="330030"/>
                  </a:lnTo>
                  <a:lnTo>
                    <a:pt x="57670" y="332725"/>
                  </a:lnTo>
                  <a:lnTo>
                    <a:pt x="50415" y="333597"/>
                  </a:lnTo>
                  <a:lnTo>
                    <a:pt x="37423" y="329635"/>
                  </a:lnTo>
                  <a:lnTo>
                    <a:pt x="31369" y="325990"/>
                  </a:lnTo>
                  <a:lnTo>
                    <a:pt x="14015" y="303190"/>
                  </a:lnTo>
                  <a:lnTo>
                    <a:pt x="1579" y="277429"/>
                  </a:lnTo>
                  <a:lnTo>
                    <a:pt x="0" y="258136"/>
                  </a:lnTo>
                  <a:lnTo>
                    <a:pt x="6520" y="220033"/>
                  </a:lnTo>
                  <a:lnTo>
                    <a:pt x="22883" y="194235"/>
                  </a:lnTo>
                  <a:lnTo>
                    <a:pt x="60867" y="1605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9451542" y="7794305"/>
              <a:ext cx="109344" cy="118888"/>
            </a:xfrm>
            <a:custGeom>
              <a:avLst/>
              <a:gdLst/>
              <a:ahLst/>
              <a:cxnLst/>
              <a:rect l="0" t="0" r="0" b="0"/>
              <a:pathLst>
                <a:path w="109344" h="118888">
                  <a:moveTo>
                    <a:pt x="76059" y="68961"/>
                  </a:moveTo>
                  <a:lnTo>
                    <a:pt x="89311" y="60126"/>
                  </a:lnTo>
                  <a:lnTo>
                    <a:pt x="92289" y="53825"/>
                  </a:lnTo>
                  <a:lnTo>
                    <a:pt x="93134" y="36962"/>
                  </a:lnTo>
                  <a:lnTo>
                    <a:pt x="87963" y="22071"/>
                  </a:lnTo>
                  <a:lnTo>
                    <a:pt x="83995" y="15512"/>
                  </a:lnTo>
                  <a:lnTo>
                    <a:pt x="72189" y="5758"/>
                  </a:lnTo>
                  <a:lnTo>
                    <a:pt x="65158" y="1863"/>
                  </a:lnTo>
                  <a:lnTo>
                    <a:pt x="47484" y="0"/>
                  </a:lnTo>
                  <a:lnTo>
                    <a:pt x="29150" y="3178"/>
                  </a:lnTo>
                  <a:lnTo>
                    <a:pt x="14838" y="10754"/>
                  </a:lnTo>
                  <a:lnTo>
                    <a:pt x="4778" y="22751"/>
                  </a:lnTo>
                  <a:lnTo>
                    <a:pt x="802" y="29834"/>
                  </a:lnTo>
                  <a:lnTo>
                    <a:pt x="0" y="38253"/>
                  </a:lnTo>
                  <a:lnTo>
                    <a:pt x="4039" y="57471"/>
                  </a:lnTo>
                  <a:lnTo>
                    <a:pt x="9554" y="64999"/>
                  </a:lnTo>
                  <a:lnTo>
                    <a:pt x="25545" y="75829"/>
                  </a:lnTo>
                  <a:lnTo>
                    <a:pt x="44978" y="78794"/>
                  </a:lnTo>
                  <a:lnTo>
                    <a:pt x="87589" y="77580"/>
                  </a:lnTo>
                  <a:lnTo>
                    <a:pt x="93916" y="80255"/>
                  </a:lnTo>
                  <a:lnTo>
                    <a:pt x="97208" y="84811"/>
                  </a:lnTo>
                  <a:lnTo>
                    <a:pt x="98480" y="90622"/>
                  </a:lnTo>
                  <a:lnTo>
                    <a:pt x="96650" y="116180"/>
                  </a:lnTo>
                  <a:lnTo>
                    <a:pt x="99032" y="118007"/>
                  </a:lnTo>
                  <a:lnTo>
                    <a:pt x="109343" y="1188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606245" y="7871587"/>
              <a:ext cx="12887" cy="91533"/>
            </a:xfrm>
            <a:custGeom>
              <a:avLst/>
              <a:gdLst/>
              <a:ahLst/>
              <a:cxnLst/>
              <a:rect l="0" t="0" r="0" b="0"/>
              <a:pathLst>
                <a:path w="12887" h="91533">
                  <a:moveTo>
                    <a:pt x="12886" y="0"/>
                  </a:moveTo>
                  <a:lnTo>
                    <a:pt x="4413" y="61567"/>
                  </a:lnTo>
                  <a:lnTo>
                    <a:pt x="0" y="86351"/>
                  </a:lnTo>
                  <a:lnTo>
                    <a:pt x="598" y="89002"/>
                  </a:lnTo>
                  <a:lnTo>
                    <a:pt x="4566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9635774" y="7813339"/>
              <a:ext cx="24964" cy="16644"/>
            </a:xfrm>
            <a:custGeom>
              <a:avLst/>
              <a:gdLst/>
              <a:ahLst/>
              <a:cxnLst/>
              <a:rect l="0" t="0" r="0" b="0"/>
              <a:pathLst>
                <a:path w="24964" h="16644">
                  <a:moveTo>
                    <a:pt x="0" y="0"/>
                  </a:moveTo>
                  <a:lnTo>
                    <a:pt x="24963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9674119" y="7953798"/>
              <a:ext cx="101560" cy="184063"/>
            </a:xfrm>
            <a:custGeom>
              <a:avLst/>
              <a:gdLst/>
              <a:ahLst/>
              <a:cxnLst/>
              <a:rect l="0" t="0" r="0" b="0"/>
              <a:pathLst>
                <a:path w="101560" h="184063">
                  <a:moveTo>
                    <a:pt x="11581" y="999"/>
                  </a:moveTo>
                  <a:lnTo>
                    <a:pt x="0" y="42908"/>
                  </a:lnTo>
                  <a:lnTo>
                    <a:pt x="162" y="46505"/>
                  </a:lnTo>
                  <a:lnTo>
                    <a:pt x="2119" y="47054"/>
                  </a:lnTo>
                  <a:lnTo>
                    <a:pt x="5273" y="45571"/>
                  </a:lnTo>
                  <a:lnTo>
                    <a:pt x="41448" y="7766"/>
                  </a:lnTo>
                  <a:lnTo>
                    <a:pt x="59372" y="0"/>
                  </a:lnTo>
                  <a:lnTo>
                    <a:pt x="67480" y="1258"/>
                  </a:lnTo>
                  <a:lnTo>
                    <a:pt x="74735" y="5794"/>
                  </a:lnTo>
                  <a:lnTo>
                    <a:pt x="81420" y="12517"/>
                  </a:lnTo>
                  <a:lnTo>
                    <a:pt x="95247" y="44066"/>
                  </a:lnTo>
                  <a:lnTo>
                    <a:pt x="101559" y="96142"/>
                  </a:lnTo>
                  <a:lnTo>
                    <a:pt x="100340" y="148478"/>
                  </a:lnTo>
                  <a:lnTo>
                    <a:pt x="94792" y="1840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190542" y="6540219"/>
            <a:ext cx="939123" cy="372113"/>
            <a:chOff x="7190542" y="6540219"/>
            <a:chExt cx="939123" cy="372113"/>
          </a:xfrm>
        </p:grpSpPr>
        <p:sp>
          <p:nvSpPr>
            <p:cNvPr id="228" name="Freeform 227"/>
            <p:cNvSpPr/>
            <p:nvPr/>
          </p:nvSpPr>
          <p:spPr>
            <a:xfrm>
              <a:off x="7190542" y="6540219"/>
              <a:ext cx="223513" cy="304936"/>
            </a:xfrm>
            <a:custGeom>
              <a:avLst/>
              <a:gdLst/>
              <a:ahLst/>
              <a:cxnLst/>
              <a:rect l="0" t="0" r="0" b="0"/>
              <a:pathLst>
                <a:path w="223513" h="304936">
                  <a:moveTo>
                    <a:pt x="7164" y="0"/>
                  </a:moveTo>
                  <a:lnTo>
                    <a:pt x="7164" y="55162"/>
                  </a:lnTo>
                  <a:lnTo>
                    <a:pt x="6240" y="114755"/>
                  </a:lnTo>
                  <a:lnTo>
                    <a:pt x="0" y="173931"/>
                  </a:lnTo>
                  <a:lnTo>
                    <a:pt x="3603" y="209737"/>
                  </a:lnTo>
                  <a:lnTo>
                    <a:pt x="7564" y="216563"/>
                  </a:lnTo>
                  <a:lnTo>
                    <a:pt x="12978" y="220190"/>
                  </a:lnTo>
                  <a:lnTo>
                    <a:pt x="19361" y="221683"/>
                  </a:lnTo>
                  <a:lnTo>
                    <a:pt x="25466" y="218980"/>
                  </a:lnTo>
                  <a:lnTo>
                    <a:pt x="37180" y="206114"/>
                  </a:lnTo>
                  <a:lnTo>
                    <a:pt x="65347" y="150532"/>
                  </a:lnTo>
                  <a:lnTo>
                    <a:pt x="87588" y="114383"/>
                  </a:lnTo>
                  <a:lnTo>
                    <a:pt x="92215" y="113238"/>
                  </a:lnTo>
                  <a:lnTo>
                    <a:pt x="96225" y="116172"/>
                  </a:lnTo>
                  <a:lnTo>
                    <a:pt x="99822" y="121827"/>
                  </a:lnTo>
                  <a:lnTo>
                    <a:pt x="105596" y="164118"/>
                  </a:lnTo>
                  <a:lnTo>
                    <a:pt x="111247" y="221809"/>
                  </a:lnTo>
                  <a:lnTo>
                    <a:pt x="117265" y="281534"/>
                  </a:lnTo>
                  <a:lnTo>
                    <a:pt x="119396" y="293089"/>
                  </a:lnTo>
                  <a:lnTo>
                    <a:pt x="123591" y="299868"/>
                  </a:lnTo>
                  <a:lnTo>
                    <a:pt x="129162" y="303463"/>
                  </a:lnTo>
                  <a:lnTo>
                    <a:pt x="135648" y="304935"/>
                  </a:lnTo>
                  <a:lnTo>
                    <a:pt x="141822" y="302218"/>
                  </a:lnTo>
                  <a:lnTo>
                    <a:pt x="153613" y="289337"/>
                  </a:lnTo>
                  <a:lnTo>
                    <a:pt x="169606" y="256653"/>
                  </a:lnTo>
                  <a:lnTo>
                    <a:pt x="187349" y="194725"/>
                  </a:lnTo>
                  <a:lnTo>
                    <a:pt x="204087" y="134184"/>
                  </a:lnTo>
                  <a:lnTo>
                    <a:pt x="217963" y="73166"/>
                  </a:lnTo>
                  <a:lnTo>
                    <a:pt x="22351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449806" y="6573503"/>
              <a:ext cx="138991" cy="338829"/>
            </a:xfrm>
            <a:custGeom>
              <a:avLst/>
              <a:gdLst/>
              <a:ahLst/>
              <a:cxnLst/>
              <a:rect l="0" t="0" r="0" b="0"/>
              <a:pathLst>
                <a:path w="138991" h="338829">
                  <a:moveTo>
                    <a:pt x="64100" y="0"/>
                  </a:moveTo>
                  <a:lnTo>
                    <a:pt x="68517" y="13252"/>
                  </a:lnTo>
                  <a:lnTo>
                    <a:pt x="68220" y="27155"/>
                  </a:lnTo>
                  <a:lnTo>
                    <a:pt x="48825" y="88254"/>
                  </a:lnTo>
                  <a:lnTo>
                    <a:pt x="28123" y="149587"/>
                  </a:lnTo>
                  <a:lnTo>
                    <a:pt x="11408" y="206853"/>
                  </a:lnTo>
                  <a:lnTo>
                    <a:pt x="0" y="254408"/>
                  </a:lnTo>
                  <a:lnTo>
                    <a:pt x="729" y="287721"/>
                  </a:lnTo>
                  <a:lnTo>
                    <a:pt x="2437" y="297214"/>
                  </a:lnTo>
                  <a:lnTo>
                    <a:pt x="11732" y="312693"/>
                  </a:lnTo>
                  <a:lnTo>
                    <a:pt x="25108" y="324812"/>
                  </a:lnTo>
                  <a:lnTo>
                    <a:pt x="40299" y="333279"/>
                  </a:lnTo>
                  <a:lnTo>
                    <a:pt x="68862" y="338828"/>
                  </a:lnTo>
                  <a:lnTo>
                    <a:pt x="96330" y="336054"/>
                  </a:lnTo>
                  <a:lnTo>
                    <a:pt x="138990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672007" y="6623780"/>
              <a:ext cx="171224" cy="274245"/>
            </a:xfrm>
            <a:custGeom>
              <a:avLst/>
              <a:gdLst/>
              <a:ahLst/>
              <a:cxnLst/>
              <a:rect l="0" t="0" r="0" b="0"/>
              <a:pathLst>
                <a:path w="171224" h="274245">
                  <a:moveTo>
                    <a:pt x="0" y="49575"/>
                  </a:moveTo>
                  <a:lnTo>
                    <a:pt x="5718" y="110029"/>
                  </a:lnTo>
                  <a:lnTo>
                    <a:pt x="7806" y="168150"/>
                  </a:lnTo>
                  <a:lnTo>
                    <a:pt x="8219" y="228633"/>
                  </a:lnTo>
                  <a:lnTo>
                    <a:pt x="3873" y="266688"/>
                  </a:lnTo>
                  <a:lnTo>
                    <a:pt x="2582" y="269207"/>
                  </a:lnTo>
                  <a:lnTo>
                    <a:pt x="1148" y="257212"/>
                  </a:lnTo>
                  <a:lnTo>
                    <a:pt x="9202" y="196187"/>
                  </a:lnTo>
                  <a:lnTo>
                    <a:pt x="22305" y="143464"/>
                  </a:lnTo>
                  <a:lnTo>
                    <a:pt x="39766" y="83919"/>
                  </a:lnTo>
                  <a:lnTo>
                    <a:pt x="70985" y="24675"/>
                  </a:lnTo>
                  <a:lnTo>
                    <a:pt x="85173" y="9848"/>
                  </a:lnTo>
                  <a:lnTo>
                    <a:pt x="100725" y="175"/>
                  </a:lnTo>
                  <a:lnTo>
                    <a:pt x="109679" y="0"/>
                  </a:lnTo>
                  <a:lnTo>
                    <a:pt x="129491" y="7202"/>
                  </a:lnTo>
                  <a:lnTo>
                    <a:pt x="145693" y="24580"/>
                  </a:lnTo>
                  <a:lnTo>
                    <a:pt x="158133" y="48637"/>
                  </a:lnTo>
                  <a:lnTo>
                    <a:pt x="171186" y="109281"/>
                  </a:lnTo>
                  <a:lnTo>
                    <a:pt x="171223" y="158181"/>
                  </a:lnTo>
                  <a:lnTo>
                    <a:pt x="162952" y="211151"/>
                  </a:lnTo>
                  <a:lnTo>
                    <a:pt x="150702" y="243942"/>
                  </a:lnTo>
                  <a:lnTo>
                    <a:pt x="140636" y="258619"/>
                  </a:lnTo>
                  <a:lnTo>
                    <a:pt x="124816" y="2742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721933" y="6654511"/>
              <a:ext cx="407732" cy="217705"/>
            </a:xfrm>
            <a:custGeom>
              <a:avLst/>
              <a:gdLst/>
              <a:ahLst/>
              <a:cxnLst/>
              <a:rect l="0" t="0" r="0" b="0"/>
              <a:pathLst>
                <a:path w="407732" h="217705">
                  <a:moveTo>
                    <a:pt x="0" y="60450"/>
                  </a:moveTo>
                  <a:lnTo>
                    <a:pt x="13252" y="69284"/>
                  </a:lnTo>
                  <a:lnTo>
                    <a:pt x="43580" y="74778"/>
                  </a:lnTo>
                  <a:lnTo>
                    <a:pt x="77427" y="71990"/>
                  </a:lnTo>
                  <a:lnTo>
                    <a:pt x="121995" y="55197"/>
                  </a:lnTo>
                  <a:lnTo>
                    <a:pt x="177510" y="22571"/>
                  </a:lnTo>
                  <a:lnTo>
                    <a:pt x="232502" y="0"/>
                  </a:lnTo>
                  <a:lnTo>
                    <a:pt x="238212" y="1659"/>
                  </a:lnTo>
                  <a:lnTo>
                    <a:pt x="242018" y="6463"/>
                  </a:lnTo>
                  <a:lnTo>
                    <a:pt x="244556" y="13364"/>
                  </a:lnTo>
                  <a:lnTo>
                    <a:pt x="241986" y="57656"/>
                  </a:lnTo>
                  <a:lnTo>
                    <a:pt x="230110" y="110921"/>
                  </a:lnTo>
                  <a:lnTo>
                    <a:pt x="210231" y="165958"/>
                  </a:lnTo>
                  <a:lnTo>
                    <a:pt x="193989" y="198653"/>
                  </a:lnTo>
                  <a:lnTo>
                    <a:pt x="191272" y="201587"/>
                  </a:lnTo>
                  <a:lnTo>
                    <a:pt x="190384" y="199845"/>
                  </a:lnTo>
                  <a:lnTo>
                    <a:pt x="197895" y="167256"/>
                  </a:lnTo>
                  <a:lnTo>
                    <a:pt x="216403" y="110296"/>
                  </a:lnTo>
                  <a:lnTo>
                    <a:pt x="242045" y="47271"/>
                  </a:lnTo>
                  <a:lnTo>
                    <a:pt x="247347" y="37795"/>
                  </a:lnTo>
                  <a:lnTo>
                    <a:pt x="251807" y="34252"/>
                  </a:lnTo>
                  <a:lnTo>
                    <a:pt x="255704" y="34664"/>
                  </a:lnTo>
                  <a:lnTo>
                    <a:pt x="259227" y="37712"/>
                  </a:lnTo>
                  <a:lnTo>
                    <a:pt x="271525" y="75819"/>
                  </a:lnTo>
                  <a:lnTo>
                    <a:pt x="285650" y="132615"/>
                  </a:lnTo>
                  <a:lnTo>
                    <a:pt x="302018" y="189758"/>
                  </a:lnTo>
                  <a:lnTo>
                    <a:pt x="312670" y="206679"/>
                  </a:lnTo>
                  <a:lnTo>
                    <a:pt x="326650" y="217280"/>
                  </a:lnTo>
                  <a:lnTo>
                    <a:pt x="333337" y="217704"/>
                  </a:lnTo>
                  <a:lnTo>
                    <a:pt x="339643" y="215212"/>
                  </a:lnTo>
                  <a:lnTo>
                    <a:pt x="351582" y="204122"/>
                  </a:lnTo>
                  <a:lnTo>
                    <a:pt x="379905" y="151943"/>
                  </a:lnTo>
                  <a:lnTo>
                    <a:pt x="402789" y="92440"/>
                  </a:lnTo>
                  <a:lnTo>
                    <a:pt x="407731" y="687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5229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317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3" name="Group 22"/>
          <p:cNvGrpSpPr/>
          <p:nvPr/>
        </p:nvGrpSpPr>
        <p:grpSpPr>
          <a:xfrm>
            <a:off x="5716560" y="3372681"/>
            <a:ext cx="3719510" cy="1644912"/>
            <a:chOff x="5716560" y="3372681"/>
            <a:chExt cx="3719510" cy="1644912"/>
          </a:xfrm>
        </p:grpSpPr>
        <p:sp>
          <p:nvSpPr>
            <p:cNvPr id="3" name="Freeform 2"/>
            <p:cNvSpPr/>
            <p:nvPr/>
          </p:nvSpPr>
          <p:spPr>
            <a:xfrm>
              <a:off x="5816413" y="3453235"/>
              <a:ext cx="16643" cy="484548"/>
            </a:xfrm>
            <a:custGeom>
              <a:avLst/>
              <a:gdLst/>
              <a:ahLst/>
              <a:cxnLst/>
              <a:rect l="0" t="0" r="0" b="0"/>
              <a:pathLst>
                <a:path w="16643" h="484548">
                  <a:moveTo>
                    <a:pt x="16642" y="0"/>
                  </a:moveTo>
                  <a:lnTo>
                    <a:pt x="16642" y="54309"/>
                  </a:lnTo>
                  <a:lnTo>
                    <a:pt x="14177" y="106082"/>
                  </a:lnTo>
                  <a:lnTo>
                    <a:pt x="10056" y="158405"/>
                  </a:lnTo>
                  <a:lnTo>
                    <a:pt x="8664" y="213634"/>
                  </a:lnTo>
                  <a:lnTo>
                    <a:pt x="1780" y="276337"/>
                  </a:lnTo>
                  <a:lnTo>
                    <a:pt x="351" y="330413"/>
                  </a:lnTo>
                  <a:lnTo>
                    <a:pt x="69" y="384685"/>
                  </a:lnTo>
                  <a:lnTo>
                    <a:pt x="9" y="443311"/>
                  </a:lnTo>
                  <a:lnTo>
                    <a:pt x="3" y="481349"/>
                  </a:lnTo>
                  <a:lnTo>
                    <a:pt x="926" y="484547"/>
                  </a:lnTo>
                  <a:lnTo>
                    <a:pt x="4418" y="473307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5716560" y="3372681"/>
              <a:ext cx="332843" cy="72234"/>
            </a:xfrm>
            <a:custGeom>
              <a:avLst/>
              <a:gdLst/>
              <a:ahLst/>
              <a:cxnLst/>
              <a:rect l="0" t="0" r="0" b="0"/>
              <a:pathLst>
                <a:path w="332843" h="72234">
                  <a:moveTo>
                    <a:pt x="0" y="22307"/>
                  </a:moveTo>
                  <a:lnTo>
                    <a:pt x="50189" y="10790"/>
                  </a:lnTo>
                  <a:lnTo>
                    <a:pt x="107712" y="0"/>
                  </a:lnTo>
                  <a:lnTo>
                    <a:pt x="168461" y="159"/>
                  </a:lnTo>
                  <a:lnTo>
                    <a:pt x="222298" y="13412"/>
                  </a:lnTo>
                  <a:lnTo>
                    <a:pt x="279773" y="39239"/>
                  </a:lnTo>
                  <a:lnTo>
                    <a:pt x="332842" y="722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919353" y="3747942"/>
              <a:ext cx="229903" cy="219093"/>
            </a:xfrm>
            <a:custGeom>
              <a:avLst/>
              <a:gdLst/>
              <a:ahLst/>
              <a:cxnLst/>
              <a:rect l="0" t="0" r="0" b="0"/>
              <a:pathLst>
                <a:path w="229903" h="219093">
                  <a:moveTo>
                    <a:pt x="179975" y="21493"/>
                  </a:moveTo>
                  <a:lnTo>
                    <a:pt x="175558" y="8241"/>
                  </a:lnTo>
                  <a:lnTo>
                    <a:pt x="170559" y="4337"/>
                  </a:lnTo>
                  <a:lnTo>
                    <a:pt x="155142" y="0"/>
                  </a:lnTo>
                  <a:lnTo>
                    <a:pt x="147702" y="692"/>
                  </a:lnTo>
                  <a:lnTo>
                    <a:pt x="127472" y="10501"/>
                  </a:lnTo>
                  <a:lnTo>
                    <a:pt x="104322" y="26968"/>
                  </a:lnTo>
                  <a:lnTo>
                    <a:pt x="46794" y="90279"/>
                  </a:lnTo>
                  <a:lnTo>
                    <a:pt x="26793" y="122003"/>
                  </a:lnTo>
                  <a:lnTo>
                    <a:pt x="12546" y="149893"/>
                  </a:lnTo>
                  <a:lnTo>
                    <a:pt x="7335" y="157020"/>
                  </a:lnTo>
                  <a:lnTo>
                    <a:pt x="1545" y="174800"/>
                  </a:lnTo>
                  <a:lnTo>
                    <a:pt x="0" y="184718"/>
                  </a:lnTo>
                  <a:lnTo>
                    <a:pt x="1745" y="192255"/>
                  </a:lnTo>
                  <a:lnTo>
                    <a:pt x="5681" y="198205"/>
                  </a:lnTo>
                  <a:lnTo>
                    <a:pt x="11079" y="203096"/>
                  </a:lnTo>
                  <a:lnTo>
                    <a:pt x="18376" y="203582"/>
                  </a:lnTo>
                  <a:lnTo>
                    <a:pt x="36346" y="196727"/>
                  </a:lnTo>
                  <a:lnTo>
                    <a:pt x="88163" y="159119"/>
                  </a:lnTo>
                  <a:lnTo>
                    <a:pt x="135477" y="100651"/>
                  </a:lnTo>
                  <a:lnTo>
                    <a:pt x="152204" y="78540"/>
                  </a:lnTo>
                  <a:lnTo>
                    <a:pt x="154989" y="78015"/>
                  </a:lnTo>
                  <a:lnTo>
                    <a:pt x="155921" y="82289"/>
                  </a:lnTo>
                  <a:lnTo>
                    <a:pt x="150774" y="131197"/>
                  </a:lnTo>
                  <a:lnTo>
                    <a:pt x="148422" y="188045"/>
                  </a:lnTo>
                  <a:lnTo>
                    <a:pt x="151467" y="209237"/>
                  </a:lnTo>
                  <a:lnTo>
                    <a:pt x="156347" y="215073"/>
                  </a:lnTo>
                  <a:lnTo>
                    <a:pt x="163299" y="218040"/>
                  </a:lnTo>
                  <a:lnTo>
                    <a:pt x="171631" y="219092"/>
                  </a:lnTo>
                  <a:lnTo>
                    <a:pt x="179960" y="214247"/>
                  </a:lnTo>
                  <a:lnTo>
                    <a:pt x="224239" y="154516"/>
                  </a:lnTo>
                  <a:lnTo>
                    <a:pt x="229902" y="1463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25310" y="3553088"/>
              <a:ext cx="265109" cy="447724"/>
            </a:xfrm>
            <a:custGeom>
              <a:avLst/>
              <a:gdLst/>
              <a:ahLst/>
              <a:cxnLst/>
              <a:rect l="0" t="0" r="0" b="0"/>
              <a:pathLst>
                <a:path w="265109" h="447724">
                  <a:moveTo>
                    <a:pt x="23797" y="0"/>
                  </a:moveTo>
                  <a:lnTo>
                    <a:pt x="18079" y="22703"/>
                  </a:lnTo>
                  <a:lnTo>
                    <a:pt x="13525" y="80196"/>
                  </a:lnTo>
                  <a:lnTo>
                    <a:pt x="8413" y="140349"/>
                  </a:lnTo>
                  <a:lnTo>
                    <a:pt x="7404" y="189692"/>
                  </a:lnTo>
                  <a:lnTo>
                    <a:pt x="4739" y="243544"/>
                  </a:lnTo>
                  <a:lnTo>
                    <a:pt x="0" y="290548"/>
                  </a:lnTo>
                  <a:lnTo>
                    <a:pt x="3309" y="299098"/>
                  </a:lnTo>
                  <a:lnTo>
                    <a:pt x="9214" y="304799"/>
                  </a:lnTo>
                  <a:lnTo>
                    <a:pt x="16849" y="308599"/>
                  </a:lnTo>
                  <a:lnTo>
                    <a:pt x="35194" y="310356"/>
                  </a:lnTo>
                  <a:lnTo>
                    <a:pt x="63848" y="311078"/>
                  </a:lnTo>
                  <a:lnTo>
                    <a:pt x="72687" y="312785"/>
                  </a:lnTo>
                  <a:lnTo>
                    <a:pt x="79505" y="317621"/>
                  </a:lnTo>
                  <a:lnTo>
                    <a:pt x="89545" y="332857"/>
                  </a:lnTo>
                  <a:lnTo>
                    <a:pt x="92158" y="354422"/>
                  </a:lnTo>
                  <a:lnTo>
                    <a:pt x="88389" y="378491"/>
                  </a:lnTo>
                  <a:lnTo>
                    <a:pt x="65834" y="419146"/>
                  </a:lnTo>
                  <a:lnTo>
                    <a:pt x="52651" y="433144"/>
                  </a:lnTo>
                  <a:lnTo>
                    <a:pt x="34464" y="445530"/>
                  </a:lnTo>
                  <a:lnTo>
                    <a:pt x="26286" y="447723"/>
                  </a:lnTo>
                  <a:lnTo>
                    <a:pt x="18984" y="447336"/>
                  </a:lnTo>
                  <a:lnTo>
                    <a:pt x="12267" y="445229"/>
                  </a:lnTo>
                  <a:lnTo>
                    <a:pt x="8714" y="441051"/>
                  </a:lnTo>
                  <a:lnTo>
                    <a:pt x="7270" y="435492"/>
                  </a:lnTo>
                  <a:lnTo>
                    <a:pt x="7232" y="429012"/>
                  </a:lnTo>
                  <a:lnTo>
                    <a:pt x="9980" y="422843"/>
                  </a:lnTo>
                  <a:lnTo>
                    <a:pt x="20430" y="411057"/>
                  </a:lnTo>
                  <a:lnTo>
                    <a:pt x="80166" y="377269"/>
                  </a:lnTo>
                  <a:lnTo>
                    <a:pt x="140641" y="346688"/>
                  </a:lnTo>
                  <a:lnTo>
                    <a:pt x="200587" y="310894"/>
                  </a:lnTo>
                  <a:lnTo>
                    <a:pt x="201753" y="306190"/>
                  </a:lnTo>
                  <a:lnTo>
                    <a:pt x="198833" y="302130"/>
                  </a:lnTo>
                  <a:lnTo>
                    <a:pt x="193187" y="298499"/>
                  </a:lnTo>
                  <a:lnTo>
                    <a:pt x="187575" y="297927"/>
                  </a:lnTo>
                  <a:lnTo>
                    <a:pt x="176408" y="302223"/>
                  </a:lnTo>
                  <a:lnTo>
                    <a:pt x="159725" y="319455"/>
                  </a:lnTo>
                  <a:lnTo>
                    <a:pt x="147487" y="346545"/>
                  </a:lnTo>
                  <a:lnTo>
                    <a:pt x="145955" y="367285"/>
                  </a:lnTo>
                  <a:lnTo>
                    <a:pt x="146841" y="377993"/>
                  </a:lnTo>
                  <a:lnTo>
                    <a:pt x="152979" y="384208"/>
                  </a:lnTo>
                  <a:lnTo>
                    <a:pt x="174592" y="388647"/>
                  </a:lnTo>
                  <a:lnTo>
                    <a:pt x="200224" y="380142"/>
                  </a:lnTo>
                  <a:lnTo>
                    <a:pt x="256398" y="340007"/>
                  </a:lnTo>
                  <a:lnTo>
                    <a:pt x="265108" y="3328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67257" y="3576564"/>
              <a:ext cx="439067" cy="373514"/>
            </a:xfrm>
            <a:custGeom>
              <a:avLst/>
              <a:gdLst/>
              <a:ahLst/>
              <a:cxnLst/>
              <a:rect l="0" t="0" r="0" b="0"/>
              <a:pathLst>
                <a:path w="439067" h="373514">
                  <a:moveTo>
                    <a:pt x="39655" y="26450"/>
                  </a:moveTo>
                  <a:lnTo>
                    <a:pt x="25462" y="87827"/>
                  </a:lnTo>
                  <a:lnTo>
                    <a:pt x="14628" y="146679"/>
                  </a:lnTo>
                  <a:lnTo>
                    <a:pt x="6534" y="206135"/>
                  </a:lnTo>
                  <a:lnTo>
                    <a:pt x="0" y="255930"/>
                  </a:lnTo>
                  <a:lnTo>
                    <a:pt x="2853" y="305385"/>
                  </a:lnTo>
                  <a:lnTo>
                    <a:pt x="7724" y="310410"/>
                  </a:lnTo>
                  <a:lnTo>
                    <a:pt x="14670" y="311911"/>
                  </a:lnTo>
                  <a:lnTo>
                    <a:pt x="22998" y="311062"/>
                  </a:lnTo>
                  <a:lnTo>
                    <a:pt x="29475" y="307723"/>
                  </a:lnTo>
                  <a:lnTo>
                    <a:pt x="39137" y="296616"/>
                  </a:lnTo>
                  <a:lnTo>
                    <a:pt x="76770" y="233139"/>
                  </a:lnTo>
                  <a:lnTo>
                    <a:pt x="106214" y="174192"/>
                  </a:lnTo>
                  <a:lnTo>
                    <a:pt x="129085" y="118079"/>
                  </a:lnTo>
                  <a:lnTo>
                    <a:pt x="145180" y="55542"/>
                  </a:lnTo>
                  <a:lnTo>
                    <a:pt x="147306" y="7850"/>
                  </a:lnTo>
                  <a:lnTo>
                    <a:pt x="145631" y="2030"/>
                  </a:lnTo>
                  <a:lnTo>
                    <a:pt x="142665" y="0"/>
                  </a:lnTo>
                  <a:lnTo>
                    <a:pt x="138839" y="496"/>
                  </a:lnTo>
                  <a:lnTo>
                    <a:pt x="132122" y="13373"/>
                  </a:lnTo>
                  <a:lnTo>
                    <a:pt x="117092" y="76689"/>
                  </a:lnTo>
                  <a:lnTo>
                    <a:pt x="109161" y="137610"/>
                  </a:lnTo>
                  <a:lnTo>
                    <a:pt x="106611" y="195307"/>
                  </a:lnTo>
                  <a:lnTo>
                    <a:pt x="112860" y="256005"/>
                  </a:lnTo>
                  <a:lnTo>
                    <a:pt x="118977" y="297561"/>
                  </a:lnTo>
                  <a:lnTo>
                    <a:pt x="132500" y="328365"/>
                  </a:lnTo>
                  <a:lnTo>
                    <a:pt x="137610" y="335901"/>
                  </a:lnTo>
                  <a:lnTo>
                    <a:pt x="142865" y="339075"/>
                  </a:lnTo>
                  <a:lnTo>
                    <a:pt x="148218" y="339342"/>
                  </a:lnTo>
                  <a:lnTo>
                    <a:pt x="153636" y="337671"/>
                  </a:lnTo>
                  <a:lnTo>
                    <a:pt x="174513" y="322067"/>
                  </a:lnTo>
                  <a:lnTo>
                    <a:pt x="185268" y="302683"/>
                  </a:lnTo>
                  <a:lnTo>
                    <a:pt x="191281" y="278659"/>
                  </a:lnTo>
                  <a:lnTo>
                    <a:pt x="187607" y="230499"/>
                  </a:lnTo>
                  <a:lnTo>
                    <a:pt x="182150" y="212368"/>
                  </a:lnTo>
                  <a:lnTo>
                    <a:pt x="173561" y="198146"/>
                  </a:lnTo>
                  <a:lnTo>
                    <a:pt x="173304" y="196388"/>
                  </a:lnTo>
                  <a:lnTo>
                    <a:pt x="200939" y="221282"/>
                  </a:lnTo>
                  <a:lnTo>
                    <a:pt x="249542" y="271476"/>
                  </a:lnTo>
                  <a:lnTo>
                    <a:pt x="279015" y="328691"/>
                  </a:lnTo>
                  <a:lnTo>
                    <a:pt x="286243" y="360087"/>
                  </a:lnTo>
                  <a:lnTo>
                    <a:pt x="287934" y="373513"/>
                  </a:lnTo>
                  <a:lnTo>
                    <a:pt x="293526" y="341600"/>
                  </a:lnTo>
                  <a:lnTo>
                    <a:pt x="324580" y="278506"/>
                  </a:lnTo>
                  <a:lnTo>
                    <a:pt x="382496" y="216232"/>
                  </a:lnTo>
                  <a:lnTo>
                    <a:pt x="413509" y="192726"/>
                  </a:lnTo>
                  <a:lnTo>
                    <a:pt x="439066" y="1845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7122817" y="3802719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7122817" y="3927535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0"/>
                  </a:moveTo>
                  <a:lnTo>
                    <a:pt x="4160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6564" y="4208347"/>
              <a:ext cx="172897" cy="182003"/>
            </a:xfrm>
            <a:custGeom>
              <a:avLst/>
              <a:gdLst/>
              <a:ahLst/>
              <a:cxnLst/>
              <a:rect l="0" t="0" r="0" b="0"/>
              <a:pathLst>
                <a:path w="172897" h="182003">
                  <a:moveTo>
                    <a:pt x="139612" y="18745"/>
                  </a:moveTo>
                  <a:lnTo>
                    <a:pt x="125401" y="6384"/>
                  </a:lnTo>
                  <a:lnTo>
                    <a:pt x="112031" y="0"/>
                  </a:lnTo>
                  <a:lnTo>
                    <a:pt x="80075" y="42"/>
                  </a:lnTo>
                  <a:lnTo>
                    <a:pt x="50164" y="10327"/>
                  </a:lnTo>
                  <a:lnTo>
                    <a:pt x="28151" y="25086"/>
                  </a:lnTo>
                  <a:lnTo>
                    <a:pt x="18265" y="40671"/>
                  </a:lnTo>
                  <a:lnTo>
                    <a:pt x="2308" y="85839"/>
                  </a:lnTo>
                  <a:lnTo>
                    <a:pt x="0" y="106196"/>
                  </a:lnTo>
                  <a:lnTo>
                    <a:pt x="4007" y="113104"/>
                  </a:lnTo>
                  <a:lnTo>
                    <a:pt x="11302" y="117709"/>
                  </a:lnTo>
                  <a:lnTo>
                    <a:pt x="20787" y="120779"/>
                  </a:lnTo>
                  <a:lnTo>
                    <a:pt x="29884" y="120052"/>
                  </a:lnTo>
                  <a:lnTo>
                    <a:pt x="56865" y="105777"/>
                  </a:lnTo>
                  <a:lnTo>
                    <a:pt x="93715" y="76104"/>
                  </a:lnTo>
                  <a:lnTo>
                    <a:pt x="100692" y="68079"/>
                  </a:lnTo>
                  <a:lnTo>
                    <a:pt x="105345" y="67352"/>
                  </a:lnTo>
                  <a:lnTo>
                    <a:pt x="108445" y="71490"/>
                  </a:lnTo>
                  <a:lnTo>
                    <a:pt x="110967" y="86566"/>
                  </a:lnTo>
                  <a:lnTo>
                    <a:pt x="107780" y="141069"/>
                  </a:lnTo>
                  <a:lnTo>
                    <a:pt x="110979" y="159096"/>
                  </a:lnTo>
                  <a:lnTo>
                    <a:pt x="122396" y="180421"/>
                  </a:lnTo>
                  <a:lnTo>
                    <a:pt x="129059" y="182002"/>
                  </a:lnTo>
                  <a:lnTo>
                    <a:pt x="146324" y="176364"/>
                  </a:lnTo>
                  <a:lnTo>
                    <a:pt x="172896" y="160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0309" y="4277019"/>
              <a:ext cx="113894" cy="145544"/>
            </a:xfrm>
            <a:custGeom>
              <a:avLst/>
              <a:gdLst/>
              <a:ahLst/>
              <a:cxnLst/>
              <a:rect l="0" t="0" r="0" b="0"/>
              <a:pathLst>
                <a:path w="113894" h="145544">
                  <a:moveTo>
                    <a:pt x="5719" y="0"/>
                  </a:moveTo>
                  <a:lnTo>
                    <a:pt x="0" y="57697"/>
                  </a:lnTo>
                  <a:lnTo>
                    <a:pt x="2158" y="118283"/>
                  </a:lnTo>
                  <a:lnTo>
                    <a:pt x="9067" y="136089"/>
                  </a:lnTo>
                  <a:lnTo>
                    <a:pt x="13499" y="143426"/>
                  </a:lnTo>
                  <a:lnTo>
                    <a:pt x="18302" y="145543"/>
                  </a:lnTo>
                  <a:lnTo>
                    <a:pt x="23353" y="144182"/>
                  </a:lnTo>
                  <a:lnTo>
                    <a:pt x="28570" y="140500"/>
                  </a:lnTo>
                  <a:lnTo>
                    <a:pt x="36831" y="129013"/>
                  </a:lnTo>
                  <a:lnTo>
                    <a:pt x="62041" y="73796"/>
                  </a:lnTo>
                  <a:lnTo>
                    <a:pt x="70507" y="54063"/>
                  </a:lnTo>
                  <a:lnTo>
                    <a:pt x="11389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363884" y="4277019"/>
              <a:ext cx="66813" cy="209152"/>
            </a:xfrm>
            <a:custGeom>
              <a:avLst/>
              <a:gdLst/>
              <a:ahLst/>
              <a:cxnLst/>
              <a:rect l="0" t="0" r="0" b="0"/>
              <a:pathLst>
                <a:path w="66813" h="209152">
                  <a:moveTo>
                    <a:pt x="66812" y="0"/>
                  </a:moveTo>
                  <a:lnTo>
                    <a:pt x="12115" y="19324"/>
                  </a:lnTo>
                  <a:lnTo>
                    <a:pt x="5385" y="23977"/>
                  </a:lnTo>
                  <a:lnTo>
                    <a:pt x="1822" y="29853"/>
                  </a:lnTo>
                  <a:lnTo>
                    <a:pt x="329" y="43779"/>
                  </a:lnTo>
                  <a:lnTo>
                    <a:pt x="7678" y="59213"/>
                  </a:lnTo>
                  <a:lnTo>
                    <a:pt x="47344" y="116551"/>
                  </a:lnTo>
                  <a:lnTo>
                    <a:pt x="59606" y="141474"/>
                  </a:lnTo>
                  <a:lnTo>
                    <a:pt x="61143" y="160573"/>
                  </a:lnTo>
                  <a:lnTo>
                    <a:pt x="60259" y="170843"/>
                  </a:lnTo>
                  <a:lnTo>
                    <a:pt x="51880" y="187186"/>
                  </a:lnTo>
                  <a:lnTo>
                    <a:pt x="38911" y="199688"/>
                  </a:lnTo>
                  <a:lnTo>
                    <a:pt x="23901" y="208327"/>
                  </a:lnTo>
                  <a:lnTo>
                    <a:pt x="16940" y="209151"/>
                  </a:lnTo>
                  <a:lnTo>
                    <a:pt x="4274" y="205136"/>
                  </a:lnTo>
                  <a:lnTo>
                    <a:pt x="1081" y="198703"/>
                  </a:lnTo>
                  <a:lnTo>
                    <a:pt x="0" y="179227"/>
                  </a:lnTo>
                  <a:lnTo>
                    <a:pt x="9006" y="151108"/>
                  </a:lnTo>
                  <a:lnTo>
                    <a:pt x="33528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505585" y="4152203"/>
              <a:ext cx="66570" cy="291238"/>
            </a:xfrm>
            <a:custGeom>
              <a:avLst/>
              <a:gdLst/>
              <a:ahLst/>
              <a:cxnLst/>
              <a:rect l="0" t="0" r="0" b="0"/>
              <a:pathLst>
                <a:path w="66570" h="291238">
                  <a:moveTo>
                    <a:pt x="66569" y="0"/>
                  </a:moveTo>
                  <a:lnTo>
                    <a:pt x="52376" y="51071"/>
                  </a:lnTo>
                  <a:lnTo>
                    <a:pt x="44007" y="105113"/>
                  </a:lnTo>
                  <a:lnTo>
                    <a:pt x="36203" y="160299"/>
                  </a:lnTo>
                  <a:lnTo>
                    <a:pt x="31396" y="217432"/>
                  </a:lnTo>
                  <a:lnTo>
                    <a:pt x="20597" y="278080"/>
                  </a:lnTo>
                  <a:lnTo>
                    <a:pt x="16505" y="285239"/>
                  </a:lnTo>
                  <a:lnTo>
                    <a:pt x="12853" y="289088"/>
                  </a:lnTo>
                  <a:lnTo>
                    <a:pt x="9493" y="290729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497265" y="4334074"/>
              <a:ext cx="332843" cy="150972"/>
            </a:xfrm>
            <a:custGeom>
              <a:avLst/>
              <a:gdLst/>
              <a:ahLst/>
              <a:cxnLst/>
              <a:rect l="0" t="0" r="0" b="0"/>
              <a:pathLst>
                <a:path w="332843" h="150972">
                  <a:moveTo>
                    <a:pt x="0" y="26155"/>
                  </a:moveTo>
                  <a:lnTo>
                    <a:pt x="53491" y="26155"/>
                  </a:lnTo>
                  <a:lnTo>
                    <a:pt x="112398" y="23690"/>
                  </a:lnTo>
                  <a:lnTo>
                    <a:pt x="148969" y="14573"/>
                  </a:lnTo>
                  <a:lnTo>
                    <a:pt x="152937" y="11038"/>
                  </a:lnTo>
                  <a:lnTo>
                    <a:pt x="153733" y="6831"/>
                  </a:lnTo>
                  <a:lnTo>
                    <a:pt x="152415" y="2178"/>
                  </a:lnTo>
                  <a:lnTo>
                    <a:pt x="147838" y="0"/>
                  </a:lnTo>
                  <a:lnTo>
                    <a:pt x="132890" y="46"/>
                  </a:lnTo>
                  <a:lnTo>
                    <a:pt x="118850" y="5614"/>
                  </a:lnTo>
                  <a:lnTo>
                    <a:pt x="106447" y="15177"/>
                  </a:lnTo>
                  <a:lnTo>
                    <a:pt x="94770" y="28672"/>
                  </a:lnTo>
                  <a:lnTo>
                    <a:pt x="91842" y="37079"/>
                  </a:lnTo>
                  <a:lnTo>
                    <a:pt x="91052" y="56282"/>
                  </a:lnTo>
                  <a:lnTo>
                    <a:pt x="100224" y="83467"/>
                  </a:lnTo>
                  <a:lnTo>
                    <a:pt x="112036" y="95698"/>
                  </a:lnTo>
                  <a:lnTo>
                    <a:pt x="119069" y="100254"/>
                  </a:lnTo>
                  <a:lnTo>
                    <a:pt x="134281" y="102851"/>
                  </a:lnTo>
                  <a:lnTo>
                    <a:pt x="171064" y="96984"/>
                  </a:lnTo>
                  <a:lnTo>
                    <a:pt x="178762" y="98338"/>
                  </a:lnTo>
                  <a:lnTo>
                    <a:pt x="184818" y="102013"/>
                  </a:lnTo>
                  <a:lnTo>
                    <a:pt x="189780" y="107238"/>
                  </a:lnTo>
                  <a:lnTo>
                    <a:pt x="205156" y="113043"/>
                  </a:lnTo>
                  <a:lnTo>
                    <a:pt x="264286" y="122210"/>
                  </a:lnTo>
                  <a:lnTo>
                    <a:pt x="281108" y="131717"/>
                  </a:lnTo>
                  <a:lnTo>
                    <a:pt x="294747" y="145187"/>
                  </a:lnTo>
                  <a:lnTo>
                    <a:pt x="301898" y="148964"/>
                  </a:lnTo>
                  <a:lnTo>
                    <a:pt x="332842" y="1509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871102" y="4278026"/>
              <a:ext cx="185579" cy="323515"/>
            </a:xfrm>
            <a:custGeom>
              <a:avLst/>
              <a:gdLst/>
              <a:ahLst/>
              <a:cxnLst/>
              <a:rect l="0" t="0" r="0" b="0"/>
              <a:pathLst>
                <a:path w="185579" h="323515">
                  <a:moveTo>
                    <a:pt x="92141" y="190377"/>
                  </a:moveTo>
                  <a:lnTo>
                    <a:pt x="83307" y="181542"/>
                  </a:lnTo>
                  <a:lnTo>
                    <a:pt x="77006" y="179864"/>
                  </a:lnTo>
                  <a:lnTo>
                    <a:pt x="60143" y="180465"/>
                  </a:lnTo>
                  <a:lnTo>
                    <a:pt x="34275" y="190419"/>
                  </a:lnTo>
                  <a:lnTo>
                    <a:pt x="13462" y="209497"/>
                  </a:lnTo>
                  <a:lnTo>
                    <a:pt x="0" y="232716"/>
                  </a:lnTo>
                  <a:lnTo>
                    <a:pt x="204" y="238944"/>
                  </a:lnTo>
                  <a:lnTo>
                    <a:pt x="3112" y="244020"/>
                  </a:lnTo>
                  <a:lnTo>
                    <a:pt x="7826" y="248328"/>
                  </a:lnTo>
                  <a:lnTo>
                    <a:pt x="13742" y="248427"/>
                  </a:lnTo>
                  <a:lnTo>
                    <a:pt x="51169" y="225861"/>
                  </a:lnTo>
                  <a:lnTo>
                    <a:pt x="100346" y="172452"/>
                  </a:lnTo>
                  <a:lnTo>
                    <a:pt x="136267" y="110508"/>
                  </a:lnTo>
                  <a:lnTo>
                    <a:pt x="164063" y="51815"/>
                  </a:lnTo>
                  <a:lnTo>
                    <a:pt x="185143" y="3278"/>
                  </a:lnTo>
                  <a:lnTo>
                    <a:pt x="185578" y="0"/>
                  </a:lnTo>
                  <a:lnTo>
                    <a:pt x="184018" y="1514"/>
                  </a:lnTo>
                  <a:lnTo>
                    <a:pt x="164277" y="49554"/>
                  </a:lnTo>
                  <a:lnTo>
                    <a:pt x="156977" y="106246"/>
                  </a:lnTo>
                  <a:lnTo>
                    <a:pt x="151256" y="162519"/>
                  </a:lnTo>
                  <a:lnTo>
                    <a:pt x="153025" y="204529"/>
                  </a:lnTo>
                  <a:lnTo>
                    <a:pt x="167262" y="263313"/>
                  </a:lnTo>
                  <a:lnTo>
                    <a:pt x="183673" y="3235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227240" y="4252056"/>
              <a:ext cx="226946" cy="525419"/>
            </a:xfrm>
            <a:custGeom>
              <a:avLst/>
              <a:gdLst/>
              <a:ahLst/>
              <a:cxnLst/>
              <a:rect l="0" t="0" r="0" b="0"/>
              <a:pathLst>
                <a:path w="226946" h="525419">
                  <a:moveTo>
                    <a:pt x="226945" y="0"/>
                  </a:moveTo>
                  <a:lnTo>
                    <a:pt x="199814" y="60848"/>
                  </a:lnTo>
                  <a:lnTo>
                    <a:pt x="173035" y="120706"/>
                  </a:lnTo>
                  <a:lnTo>
                    <a:pt x="145413" y="177491"/>
                  </a:lnTo>
                  <a:lnTo>
                    <a:pt x="117459" y="237436"/>
                  </a:lnTo>
                  <a:lnTo>
                    <a:pt x="90947" y="300436"/>
                  </a:lnTo>
                  <a:lnTo>
                    <a:pt x="62425" y="363834"/>
                  </a:lnTo>
                  <a:lnTo>
                    <a:pt x="38710" y="421147"/>
                  </a:lnTo>
                  <a:lnTo>
                    <a:pt x="17144" y="475135"/>
                  </a:lnTo>
                  <a:lnTo>
                    <a:pt x="0" y="523240"/>
                  </a:lnTo>
                  <a:lnTo>
                    <a:pt x="1683" y="525418"/>
                  </a:lnTo>
                  <a:lnTo>
                    <a:pt x="13416" y="517975"/>
                  </a:lnTo>
                  <a:lnTo>
                    <a:pt x="31979" y="492994"/>
                  </a:lnTo>
                  <a:lnTo>
                    <a:pt x="62883" y="431503"/>
                  </a:lnTo>
                  <a:lnTo>
                    <a:pt x="85487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312727" y="4343587"/>
              <a:ext cx="183064" cy="615759"/>
            </a:xfrm>
            <a:custGeom>
              <a:avLst/>
              <a:gdLst/>
              <a:ahLst/>
              <a:cxnLst/>
              <a:rect l="0" t="0" r="0" b="0"/>
              <a:pathLst>
                <a:path w="183064" h="615759">
                  <a:moveTo>
                    <a:pt x="183063" y="0"/>
                  </a:moveTo>
                  <a:lnTo>
                    <a:pt x="168870" y="61584"/>
                  </a:lnTo>
                  <a:lnTo>
                    <a:pt x="158036" y="114141"/>
                  </a:lnTo>
                  <a:lnTo>
                    <a:pt x="142576" y="164826"/>
                  </a:lnTo>
                  <a:lnTo>
                    <a:pt x="121715" y="225997"/>
                  </a:lnTo>
                  <a:lnTo>
                    <a:pt x="105303" y="275913"/>
                  </a:lnTo>
                  <a:lnTo>
                    <a:pt x="87805" y="330356"/>
                  </a:lnTo>
                  <a:lnTo>
                    <a:pt x="66389" y="382957"/>
                  </a:lnTo>
                  <a:lnTo>
                    <a:pt x="48846" y="438195"/>
                  </a:lnTo>
                  <a:lnTo>
                    <a:pt x="36457" y="489182"/>
                  </a:lnTo>
                  <a:lnTo>
                    <a:pt x="18639" y="545829"/>
                  </a:lnTo>
                  <a:lnTo>
                    <a:pt x="2641" y="605601"/>
                  </a:lnTo>
                  <a:lnTo>
                    <a:pt x="0" y="61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591052" y="4633189"/>
              <a:ext cx="111987" cy="134048"/>
            </a:xfrm>
            <a:custGeom>
              <a:avLst/>
              <a:gdLst/>
              <a:ahLst/>
              <a:cxnLst/>
              <a:rect l="0" t="0" r="0" b="0"/>
              <a:pathLst>
                <a:path w="111987" h="134048">
                  <a:moveTo>
                    <a:pt x="12912" y="101488"/>
                  </a:moveTo>
                  <a:lnTo>
                    <a:pt x="75415" y="67770"/>
                  </a:lnTo>
                  <a:lnTo>
                    <a:pt x="105284" y="45928"/>
                  </a:lnTo>
                  <a:lnTo>
                    <a:pt x="109626" y="38560"/>
                  </a:lnTo>
                  <a:lnTo>
                    <a:pt x="111986" y="20512"/>
                  </a:lnTo>
                  <a:lnTo>
                    <a:pt x="108547" y="13295"/>
                  </a:lnTo>
                  <a:lnTo>
                    <a:pt x="94864" y="2811"/>
                  </a:lnTo>
                  <a:lnTo>
                    <a:pt x="76455" y="0"/>
                  </a:lnTo>
                  <a:lnTo>
                    <a:pt x="55947" y="2757"/>
                  </a:lnTo>
                  <a:lnTo>
                    <a:pt x="34504" y="10147"/>
                  </a:lnTo>
                  <a:lnTo>
                    <a:pt x="17578" y="22060"/>
                  </a:lnTo>
                  <a:lnTo>
                    <a:pt x="10475" y="29120"/>
                  </a:lnTo>
                  <a:lnTo>
                    <a:pt x="2583" y="46826"/>
                  </a:lnTo>
                  <a:lnTo>
                    <a:pt x="0" y="67023"/>
                  </a:lnTo>
                  <a:lnTo>
                    <a:pt x="1934" y="88327"/>
                  </a:lnTo>
                  <a:lnTo>
                    <a:pt x="10807" y="107658"/>
                  </a:lnTo>
                  <a:lnTo>
                    <a:pt x="17056" y="116696"/>
                  </a:lnTo>
                  <a:lnTo>
                    <a:pt x="33862" y="129204"/>
                  </a:lnTo>
                  <a:lnTo>
                    <a:pt x="43521" y="133833"/>
                  </a:lnTo>
                  <a:lnTo>
                    <a:pt x="64114" y="134047"/>
                  </a:lnTo>
                  <a:lnTo>
                    <a:pt x="96122" y="1264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703817" y="4426798"/>
              <a:ext cx="149779" cy="541316"/>
            </a:xfrm>
            <a:custGeom>
              <a:avLst/>
              <a:gdLst/>
              <a:ahLst/>
              <a:cxnLst/>
              <a:rect l="0" t="0" r="0" b="0"/>
              <a:pathLst>
                <a:path w="149779" h="541316">
                  <a:moveTo>
                    <a:pt x="149778" y="0"/>
                  </a:moveTo>
                  <a:lnTo>
                    <a:pt x="131675" y="34551"/>
                  </a:lnTo>
                  <a:lnTo>
                    <a:pt x="111850" y="96150"/>
                  </a:lnTo>
                  <a:lnTo>
                    <a:pt x="101615" y="156847"/>
                  </a:lnTo>
                  <a:lnTo>
                    <a:pt x="94482" y="212025"/>
                  </a:lnTo>
                  <a:lnTo>
                    <a:pt x="89649" y="272919"/>
                  </a:lnTo>
                  <a:lnTo>
                    <a:pt x="84482" y="325320"/>
                  </a:lnTo>
                  <a:lnTo>
                    <a:pt x="76818" y="379775"/>
                  </a:lnTo>
                  <a:lnTo>
                    <a:pt x="68167" y="429547"/>
                  </a:lnTo>
                  <a:lnTo>
                    <a:pt x="43859" y="492570"/>
                  </a:lnTo>
                  <a:lnTo>
                    <a:pt x="16573" y="530935"/>
                  </a:lnTo>
                  <a:lnTo>
                    <a:pt x="7366" y="540152"/>
                  </a:lnTo>
                  <a:lnTo>
                    <a:pt x="4910" y="541315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820931" y="4559934"/>
              <a:ext cx="249013" cy="441150"/>
            </a:xfrm>
            <a:custGeom>
              <a:avLst/>
              <a:gdLst/>
              <a:ahLst/>
              <a:cxnLst/>
              <a:rect l="0" t="0" r="0" b="0"/>
              <a:pathLst>
                <a:path w="249013" h="441150">
                  <a:moveTo>
                    <a:pt x="182443" y="0"/>
                  </a:moveTo>
                  <a:lnTo>
                    <a:pt x="169192" y="8835"/>
                  </a:lnTo>
                  <a:lnTo>
                    <a:pt x="147698" y="36416"/>
                  </a:lnTo>
                  <a:lnTo>
                    <a:pt x="122999" y="91579"/>
                  </a:lnTo>
                  <a:lnTo>
                    <a:pt x="102020" y="153655"/>
                  </a:lnTo>
                  <a:lnTo>
                    <a:pt x="84511" y="208244"/>
                  </a:lnTo>
                  <a:lnTo>
                    <a:pt x="68975" y="270754"/>
                  </a:lnTo>
                  <a:lnTo>
                    <a:pt x="50470" y="327154"/>
                  </a:lnTo>
                  <a:lnTo>
                    <a:pt x="33183" y="387681"/>
                  </a:lnTo>
                  <a:lnTo>
                    <a:pt x="22032" y="426754"/>
                  </a:lnTo>
                  <a:lnTo>
                    <a:pt x="17255" y="437055"/>
                  </a:lnTo>
                  <a:lnTo>
                    <a:pt x="12221" y="441149"/>
                  </a:lnTo>
                  <a:lnTo>
                    <a:pt x="7017" y="441105"/>
                  </a:lnTo>
                  <a:lnTo>
                    <a:pt x="1697" y="438302"/>
                  </a:lnTo>
                  <a:lnTo>
                    <a:pt x="0" y="432735"/>
                  </a:lnTo>
                  <a:lnTo>
                    <a:pt x="3046" y="416687"/>
                  </a:lnTo>
                  <a:lnTo>
                    <a:pt x="30456" y="366182"/>
                  </a:lnTo>
                  <a:lnTo>
                    <a:pt x="81971" y="327787"/>
                  </a:lnTo>
                  <a:lnTo>
                    <a:pt x="140801" y="296967"/>
                  </a:lnTo>
                  <a:lnTo>
                    <a:pt x="182438" y="276115"/>
                  </a:lnTo>
                  <a:lnTo>
                    <a:pt x="185213" y="271910"/>
                  </a:lnTo>
                  <a:lnTo>
                    <a:pt x="184290" y="268182"/>
                  </a:lnTo>
                  <a:lnTo>
                    <a:pt x="180901" y="264772"/>
                  </a:lnTo>
                  <a:lnTo>
                    <a:pt x="177717" y="265273"/>
                  </a:lnTo>
                  <a:lnTo>
                    <a:pt x="174670" y="268380"/>
                  </a:lnTo>
                  <a:lnTo>
                    <a:pt x="171713" y="273225"/>
                  </a:lnTo>
                  <a:lnTo>
                    <a:pt x="167553" y="302132"/>
                  </a:lnTo>
                  <a:lnTo>
                    <a:pt x="170737" y="335557"/>
                  </a:lnTo>
                  <a:lnTo>
                    <a:pt x="177549" y="352848"/>
                  </a:lnTo>
                  <a:lnTo>
                    <a:pt x="187665" y="366697"/>
                  </a:lnTo>
                  <a:lnTo>
                    <a:pt x="201406" y="379016"/>
                  </a:lnTo>
                  <a:lnTo>
                    <a:pt x="219224" y="385723"/>
                  </a:lnTo>
                  <a:lnTo>
                    <a:pt x="249012" y="391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112645" y="4634824"/>
              <a:ext cx="250212" cy="382769"/>
            </a:xfrm>
            <a:custGeom>
              <a:avLst/>
              <a:gdLst/>
              <a:ahLst/>
              <a:cxnLst/>
              <a:rect l="0" t="0" r="0" b="0"/>
              <a:pathLst>
                <a:path w="250212" h="382769">
                  <a:moveTo>
                    <a:pt x="57150" y="0"/>
                  </a:moveTo>
                  <a:lnTo>
                    <a:pt x="44788" y="14211"/>
                  </a:lnTo>
                  <a:lnTo>
                    <a:pt x="21151" y="75119"/>
                  </a:lnTo>
                  <a:lnTo>
                    <a:pt x="4455" y="129253"/>
                  </a:lnTo>
                  <a:lnTo>
                    <a:pt x="0" y="191302"/>
                  </a:lnTo>
                  <a:lnTo>
                    <a:pt x="1585" y="250540"/>
                  </a:lnTo>
                  <a:lnTo>
                    <a:pt x="10528" y="289772"/>
                  </a:lnTo>
                  <a:lnTo>
                    <a:pt x="15898" y="296732"/>
                  </a:lnTo>
                  <a:lnTo>
                    <a:pt x="31728" y="306931"/>
                  </a:lnTo>
                  <a:lnTo>
                    <a:pt x="48624" y="309615"/>
                  </a:lnTo>
                  <a:lnTo>
                    <a:pt x="84860" y="303313"/>
                  </a:lnTo>
                  <a:lnTo>
                    <a:pt x="80561" y="305233"/>
                  </a:lnTo>
                  <a:lnTo>
                    <a:pt x="74335" y="314100"/>
                  </a:lnTo>
                  <a:lnTo>
                    <a:pt x="71380" y="320347"/>
                  </a:lnTo>
                  <a:lnTo>
                    <a:pt x="74034" y="323587"/>
                  </a:lnTo>
                  <a:lnTo>
                    <a:pt x="89310" y="324722"/>
                  </a:lnTo>
                  <a:lnTo>
                    <a:pt x="104110" y="319679"/>
                  </a:lnTo>
                  <a:lnTo>
                    <a:pt x="152899" y="285406"/>
                  </a:lnTo>
                  <a:lnTo>
                    <a:pt x="204120" y="227777"/>
                  </a:lnTo>
                  <a:lnTo>
                    <a:pt x="242060" y="174437"/>
                  </a:lnTo>
                  <a:lnTo>
                    <a:pt x="250211" y="156160"/>
                  </a:lnTo>
                  <a:lnTo>
                    <a:pt x="245889" y="164018"/>
                  </a:lnTo>
                  <a:lnTo>
                    <a:pt x="231909" y="220242"/>
                  </a:lnTo>
                  <a:lnTo>
                    <a:pt x="212477" y="282656"/>
                  </a:lnTo>
                  <a:lnTo>
                    <a:pt x="201073" y="340124"/>
                  </a:lnTo>
                  <a:lnTo>
                    <a:pt x="198608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9277969" y="4867813"/>
              <a:ext cx="158101" cy="49927"/>
            </a:xfrm>
            <a:custGeom>
              <a:avLst/>
              <a:gdLst/>
              <a:ahLst/>
              <a:cxnLst/>
              <a:rect l="0" t="0" r="0" b="0"/>
              <a:pathLst>
                <a:path w="158101" h="49927">
                  <a:moveTo>
                    <a:pt x="0" y="0"/>
                  </a:moveTo>
                  <a:lnTo>
                    <a:pt x="29620" y="6586"/>
                  </a:lnTo>
                  <a:lnTo>
                    <a:pt x="49222" y="9399"/>
                  </a:lnTo>
                  <a:lnTo>
                    <a:pt x="102898" y="26966"/>
                  </a:lnTo>
                  <a:lnTo>
                    <a:pt x="15810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683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572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/>
          <p:cNvGrpSpPr/>
          <p:nvPr/>
        </p:nvGrpSpPr>
        <p:grpSpPr>
          <a:xfrm>
            <a:off x="4544833" y="1065216"/>
            <a:ext cx="1534076" cy="1155028"/>
            <a:chOff x="4544833" y="1065216"/>
            <a:chExt cx="1534076" cy="1155028"/>
          </a:xfrm>
        </p:grpSpPr>
        <p:sp>
          <p:nvSpPr>
            <p:cNvPr id="3" name="Freeform 2"/>
            <p:cNvSpPr/>
            <p:nvPr/>
          </p:nvSpPr>
          <p:spPr>
            <a:xfrm>
              <a:off x="4544833" y="1065216"/>
              <a:ext cx="322981" cy="429104"/>
            </a:xfrm>
            <a:custGeom>
              <a:avLst/>
              <a:gdLst/>
              <a:ahLst/>
              <a:cxnLst/>
              <a:rect l="0" t="0" r="0" b="0"/>
              <a:pathLst>
                <a:path w="322981" h="429104">
                  <a:moveTo>
                    <a:pt x="65028" y="24841"/>
                  </a:moveTo>
                  <a:lnTo>
                    <a:pt x="50835" y="81631"/>
                  </a:lnTo>
                  <a:lnTo>
                    <a:pt x="42466" y="137761"/>
                  </a:lnTo>
                  <a:lnTo>
                    <a:pt x="39456" y="196339"/>
                  </a:lnTo>
                  <a:lnTo>
                    <a:pt x="28525" y="252221"/>
                  </a:lnTo>
                  <a:lnTo>
                    <a:pt x="18712" y="313806"/>
                  </a:lnTo>
                  <a:lnTo>
                    <a:pt x="11159" y="371652"/>
                  </a:lnTo>
                  <a:lnTo>
                    <a:pt x="1927" y="412047"/>
                  </a:lnTo>
                  <a:lnTo>
                    <a:pt x="771" y="411492"/>
                  </a:lnTo>
                  <a:lnTo>
                    <a:pt x="0" y="407424"/>
                  </a:lnTo>
                  <a:lnTo>
                    <a:pt x="7714" y="373205"/>
                  </a:lnTo>
                  <a:lnTo>
                    <a:pt x="20772" y="320211"/>
                  </a:lnTo>
                  <a:lnTo>
                    <a:pt x="34534" y="263557"/>
                  </a:lnTo>
                  <a:lnTo>
                    <a:pt x="48388" y="201342"/>
                  </a:lnTo>
                  <a:lnTo>
                    <a:pt x="62254" y="143417"/>
                  </a:lnTo>
                  <a:lnTo>
                    <a:pt x="76123" y="85920"/>
                  </a:lnTo>
                  <a:lnTo>
                    <a:pt x="92765" y="33411"/>
                  </a:lnTo>
                  <a:lnTo>
                    <a:pt x="95538" y="30554"/>
                  </a:lnTo>
                  <a:lnTo>
                    <a:pt x="98312" y="31424"/>
                  </a:lnTo>
                  <a:lnTo>
                    <a:pt x="101086" y="34777"/>
                  </a:lnTo>
                  <a:lnTo>
                    <a:pt x="111256" y="78168"/>
                  </a:lnTo>
                  <a:lnTo>
                    <a:pt x="114467" y="139923"/>
                  </a:lnTo>
                  <a:lnTo>
                    <a:pt x="123941" y="201498"/>
                  </a:lnTo>
                  <a:lnTo>
                    <a:pt x="130084" y="255435"/>
                  </a:lnTo>
                  <a:lnTo>
                    <a:pt x="140448" y="317863"/>
                  </a:lnTo>
                  <a:lnTo>
                    <a:pt x="151117" y="376322"/>
                  </a:lnTo>
                  <a:lnTo>
                    <a:pt x="159364" y="416009"/>
                  </a:lnTo>
                  <a:lnTo>
                    <a:pt x="163976" y="423379"/>
                  </a:lnTo>
                  <a:lnTo>
                    <a:pt x="169825" y="427368"/>
                  </a:lnTo>
                  <a:lnTo>
                    <a:pt x="176498" y="429103"/>
                  </a:lnTo>
                  <a:lnTo>
                    <a:pt x="182795" y="425637"/>
                  </a:lnTo>
                  <a:lnTo>
                    <a:pt x="194724" y="409458"/>
                  </a:lnTo>
                  <a:lnTo>
                    <a:pt x="221452" y="346264"/>
                  </a:lnTo>
                  <a:lnTo>
                    <a:pt x="236117" y="294578"/>
                  </a:lnTo>
                  <a:lnTo>
                    <a:pt x="250383" y="234373"/>
                  </a:lnTo>
                  <a:lnTo>
                    <a:pt x="266316" y="177691"/>
                  </a:lnTo>
                  <a:lnTo>
                    <a:pt x="279291" y="122904"/>
                  </a:lnTo>
                  <a:lnTo>
                    <a:pt x="299603" y="64168"/>
                  </a:lnTo>
                  <a:lnTo>
                    <a:pt x="317329" y="4312"/>
                  </a:lnTo>
                  <a:lnTo>
                    <a:pt x="319213" y="61"/>
                  </a:lnTo>
                  <a:lnTo>
                    <a:pt x="320468" y="0"/>
                  </a:lnTo>
                  <a:lnTo>
                    <a:pt x="322980" y="81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4903089" y="1332083"/>
              <a:ext cx="78972" cy="157387"/>
            </a:xfrm>
            <a:custGeom>
              <a:avLst/>
              <a:gdLst/>
              <a:ahLst/>
              <a:cxnLst/>
              <a:rect l="0" t="0" r="0" b="0"/>
              <a:pathLst>
                <a:path w="78972" h="157387">
                  <a:moveTo>
                    <a:pt x="22972" y="7606"/>
                  </a:moveTo>
                  <a:lnTo>
                    <a:pt x="3412" y="70703"/>
                  </a:lnTo>
                  <a:lnTo>
                    <a:pt x="0" y="112491"/>
                  </a:lnTo>
                  <a:lnTo>
                    <a:pt x="2900" y="130960"/>
                  </a:lnTo>
                  <a:lnTo>
                    <a:pt x="9736" y="145949"/>
                  </a:lnTo>
                  <a:lnTo>
                    <a:pt x="14148" y="152534"/>
                  </a:lnTo>
                  <a:lnTo>
                    <a:pt x="19863" y="156000"/>
                  </a:lnTo>
                  <a:lnTo>
                    <a:pt x="33610" y="157386"/>
                  </a:lnTo>
                  <a:lnTo>
                    <a:pt x="40234" y="153687"/>
                  </a:lnTo>
                  <a:lnTo>
                    <a:pt x="52525" y="139716"/>
                  </a:lnTo>
                  <a:lnTo>
                    <a:pt x="69840" y="106640"/>
                  </a:lnTo>
                  <a:lnTo>
                    <a:pt x="78971" y="59768"/>
                  </a:lnTo>
                  <a:lnTo>
                    <a:pt x="78704" y="23267"/>
                  </a:lnTo>
                  <a:lnTo>
                    <a:pt x="72088" y="6553"/>
                  </a:lnTo>
                  <a:lnTo>
                    <a:pt x="66811" y="2281"/>
                  </a:lnTo>
                  <a:lnTo>
                    <a:pt x="60519" y="358"/>
                  </a:lnTo>
                  <a:lnTo>
                    <a:pt x="53550" y="0"/>
                  </a:lnTo>
                  <a:lnTo>
                    <a:pt x="38411" y="6999"/>
                  </a:lnTo>
                  <a:lnTo>
                    <a:pt x="24286" y="19355"/>
                  </a:lnTo>
                  <a:lnTo>
                    <a:pt x="14927" y="34093"/>
                  </a:lnTo>
                  <a:lnTo>
                    <a:pt x="14834" y="39132"/>
                  </a:lnTo>
                  <a:lnTo>
                    <a:pt x="17547" y="42492"/>
                  </a:lnTo>
                  <a:lnTo>
                    <a:pt x="31293" y="49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084161" y="1281441"/>
              <a:ext cx="108174" cy="180337"/>
            </a:xfrm>
            <a:custGeom>
              <a:avLst/>
              <a:gdLst/>
              <a:ahLst/>
              <a:cxnLst/>
              <a:rect l="0" t="0" r="0" b="0"/>
              <a:pathLst>
                <a:path w="108174" h="180337">
                  <a:moveTo>
                    <a:pt x="0" y="33285"/>
                  </a:moveTo>
                  <a:lnTo>
                    <a:pt x="18746" y="68030"/>
                  </a:lnTo>
                  <a:lnTo>
                    <a:pt x="18703" y="100800"/>
                  </a:lnTo>
                  <a:lnTo>
                    <a:pt x="10406" y="152363"/>
                  </a:lnTo>
                  <a:lnTo>
                    <a:pt x="3494" y="180336"/>
                  </a:lnTo>
                  <a:lnTo>
                    <a:pt x="2329" y="179396"/>
                  </a:lnTo>
                  <a:lnTo>
                    <a:pt x="1553" y="175071"/>
                  </a:lnTo>
                  <a:lnTo>
                    <a:pt x="11717" y="118107"/>
                  </a:lnTo>
                  <a:lnTo>
                    <a:pt x="39373" y="59546"/>
                  </a:lnTo>
                  <a:lnTo>
                    <a:pt x="62052" y="27069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5242260" y="1323047"/>
              <a:ext cx="208028" cy="183190"/>
            </a:xfrm>
            <a:custGeom>
              <a:avLst/>
              <a:gdLst/>
              <a:ahLst/>
              <a:cxnLst/>
              <a:rect l="0" t="0" r="0" b="0"/>
              <a:pathLst>
                <a:path w="208028" h="183190">
                  <a:moveTo>
                    <a:pt x="0" y="0"/>
                  </a:moveTo>
                  <a:lnTo>
                    <a:pt x="0" y="53491"/>
                  </a:lnTo>
                  <a:lnTo>
                    <a:pt x="2466" y="114864"/>
                  </a:lnTo>
                  <a:lnTo>
                    <a:pt x="4418" y="126502"/>
                  </a:lnTo>
                  <a:lnTo>
                    <a:pt x="8493" y="131487"/>
                  </a:lnTo>
                  <a:lnTo>
                    <a:pt x="13983" y="132037"/>
                  </a:lnTo>
                  <a:lnTo>
                    <a:pt x="20417" y="129630"/>
                  </a:lnTo>
                  <a:lnTo>
                    <a:pt x="30031" y="119559"/>
                  </a:lnTo>
                  <a:lnTo>
                    <a:pt x="33889" y="112990"/>
                  </a:lnTo>
                  <a:lnTo>
                    <a:pt x="38311" y="110460"/>
                  </a:lnTo>
                  <a:lnTo>
                    <a:pt x="43107" y="110622"/>
                  </a:lnTo>
                  <a:lnTo>
                    <a:pt x="48154" y="112580"/>
                  </a:lnTo>
                  <a:lnTo>
                    <a:pt x="51519" y="117583"/>
                  </a:lnTo>
                  <a:lnTo>
                    <a:pt x="65225" y="165470"/>
                  </a:lnTo>
                  <a:lnTo>
                    <a:pt x="73984" y="178634"/>
                  </a:lnTo>
                  <a:lnTo>
                    <a:pt x="79833" y="181959"/>
                  </a:lnTo>
                  <a:lnTo>
                    <a:pt x="93729" y="183189"/>
                  </a:lnTo>
                  <a:lnTo>
                    <a:pt x="100393" y="180373"/>
                  </a:lnTo>
                  <a:lnTo>
                    <a:pt x="112729" y="169848"/>
                  </a:lnTo>
                  <a:lnTo>
                    <a:pt x="129996" y="138642"/>
                  </a:lnTo>
                  <a:lnTo>
                    <a:pt x="151226" y="76561"/>
                  </a:lnTo>
                  <a:lnTo>
                    <a:pt x="162126" y="22158"/>
                  </a:lnTo>
                  <a:lnTo>
                    <a:pt x="166332" y="14772"/>
                  </a:lnTo>
                  <a:lnTo>
                    <a:pt x="171909" y="10772"/>
                  </a:lnTo>
                  <a:lnTo>
                    <a:pt x="178401" y="9031"/>
                  </a:lnTo>
                  <a:lnTo>
                    <a:pt x="191161" y="9561"/>
                  </a:lnTo>
                  <a:lnTo>
                    <a:pt x="20802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5460729" y="1348010"/>
              <a:ext cx="355685" cy="380156"/>
            </a:xfrm>
            <a:custGeom>
              <a:avLst/>
              <a:gdLst/>
              <a:ahLst/>
              <a:cxnLst/>
              <a:rect l="0" t="0" r="0" b="0"/>
              <a:pathLst>
                <a:path w="355685" h="380156">
                  <a:moveTo>
                    <a:pt x="39484" y="0"/>
                  </a:moveTo>
                  <a:lnTo>
                    <a:pt x="52736" y="8835"/>
                  </a:lnTo>
                  <a:lnTo>
                    <a:pt x="55715" y="14211"/>
                  </a:lnTo>
                  <a:lnTo>
                    <a:pt x="56559" y="27581"/>
                  </a:lnTo>
                  <a:lnTo>
                    <a:pt x="46457" y="42768"/>
                  </a:lnTo>
                  <a:lnTo>
                    <a:pt x="1060" y="92756"/>
                  </a:lnTo>
                  <a:lnTo>
                    <a:pt x="0" y="99744"/>
                  </a:lnTo>
                  <a:lnTo>
                    <a:pt x="2067" y="106252"/>
                  </a:lnTo>
                  <a:lnTo>
                    <a:pt x="6218" y="112440"/>
                  </a:lnTo>
                  <a:lnTo>
                    <a:pt x="11759" y="114716"/>
                  </a:lnTo>
                  <a:lnTo>
                    <a:pt x="18227" y="114384"/>
                  </a:lnTo>
                  <a:lnTo>
                    <a:pt x="31886" y="109085"/>
                  </a:lnTo>
                  <a:lnTo>
                    <a:pt x="50895" y="93856"/>
                  </a:lnTo>
                  <a:lnTo>
                    <a:pt x="85400" y="50415"/>
                  </a:lnTo>
                  <a:lnTo>
                    <a:pt x="90435" y="48403"/>
                  </a:lnTo>
                  <a:lnTo>
                    <a:pt x="94716" y="50760"/>
                  </a:lnTo>
                  <a:lnTo>
                    <a:pt x="98495" y="56029"/>
                  </a:lnTo>
                  <a:lnTo>
                    <a:pt x="100228" y="74212"/>
                  </a:lnTo>
                  <a:lnTo>
                    <a:pt x="100936" y="105507"/>
                  </a:lnTo>
                  <a:lnTo>
                    <a:pt x="102641" y="114717"/>
                  </a:lnTo>
                  <a:lnTo>
                    <a:pt x="106552" y="121781"/>
                  </a:lnTo>
                  <a:lnTo>
                    <a:pt x="118294" y="132096"/>
                  </a:lnTo>
                  <a:lnTo>
                    <a:pt x="124384" y="133368"/>
                  </a:lnTo>
                  <a:lnTo>
                    <a:pt x="130293" y="132366"/>
                  </a:lnTo>
                  <a:lnTo>
                    <a:pt x="136081" y="129849"/>
                  </a:lnTo>
                  <a:lnTo>
                    <a:pt x="157479" y="108638"/>
                  </a:lnTo>
                  <a:lnTo>
                    <a:pt x="176273" y="74981"/>
                  </a:lnTo>
                  <a:lnTo>
                    <a:pt x="191354" y="44089"/>
                  </a:lnTo>
                  <a:lnTo>
                    <a:pt x="213577" y="8305"/>
                  </a:lnTo>
                  <a:lnTo>
                    <a:pt x="190313" y="67677"/>
                  </a:lnTo>
                  <a:lnTo>
                    <a:pt x="183719" y="106550"/>
                  </a:lnTo>
                  <a:lnTo>
                    <a:pt x="187107" y="128717"/>
                  </a:lnTo>
                  <a:lnTo>
                    <a:pt x="190599" y="138511"/>
                  </a:lnTo>
                  <a:lnTo>
                    <a:pt x="196626" y="145965"/>
                  </a:lnTo>
                  <a:lnTo>
                    <a:pt x="213184" y="156713"/>
                  </a:lnTo>
                  <a:lnTo>
                    <a:pt x="230405" y="159641"/>
                  </a:lnTo>
                  <a:lnTo>
                    <a:pt x="238880" y="159127"/>
                  </a:lnTo>
                  <a:lnTo>
                    <a:pt x="268478" y="145152"/>
                  </a:lnTo>
                  <a:lnTo>
                    <a:pt x="291835" y="127862"/>
                  </a:lnTo>
                  <a:lnTo>
                    <a:pt x="327699" y="80000"/>
                  </a:lnTo>
                  <a:lnTo>
                    <a:pt x="330555" y="79221"/>
                  </a:lnTo>
                  <a:lnTo>
                    <a:pt x="331535" y="82400"/>
                  </a:lnTo>
                  <a:lnTo>
                    <a:pt x="329233" y="96718"/>
                  </a:lnTo>
                  <a:lnTo>
                    <a:pt x="315154" y="148509"/>
                  </a:lnTo>
                  <a:lnTo>
                    <a:pt x="303196" y="202844"/>
                  </a:lnTo>
                  <a:lnTo>
                    <a:pt x="291931" y="258367"/>
                  </a:lnTo>
                  <a:lnTo>
                    <a:pt x="280803" y="309330"/>
                  </a:lnTo>
                  <a:lnTo>
                    <a:pt x="270010" y="344983"/>
                  </a:lnTo>
                  <a:lnTo>
                    <a:pt x="249797" y="377462"/>
                  </a:lnTo>
                  <a:lnTo>
                    <a:pt x="244412" y="380155"/>
                  </a:lnTo>
                  <a:lnTo>
                    <a:pt x="238973" y="380101"/>
                  </a:lnTo>
                  <a:lnTo>
                    <a:pt x="233497" y="378217"/>
                  </a:lnTo>
                  <a:lnTo>
                    <a:pt x="224948" y="368726"/>
                  </a:lnTo>
                  <a:lnTo>
                    <a:pt x="218991" y="354338"/>
                  </a:lnTo>
                  <a:lnTo>
                    <a:pt x="216562" y="326370"/>
                  </a:lnTo>
                  <a:lnTo>
                    <a:pt x="219271" y="308700"/>
                  </a:lnTo>
                  <a:lnTo>
                    <a:pt x="234828" y="278742"/>
                  </a:lnTo>
                  <a:lnTo>
                    <a:pt x="276725" y="236614"/>
                  </a:lnTo>
                  <a:lnTo>
                    <a:pt x="306597" y="220385"/>
                  </a:lnTo>
                  <a:lnTo>
                    <a:pt x="336742" y="210741"/>
                  </a:lnTo>
                  <a:lnTo>
                    <a:pt x="35568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73976" y="1892405"/>
              <a:ext cx="134706" cy="247162"/>
            </a:xfrm>
            <a:custGeom>
              <a:avLst/>
              <a:gdLst/>
              <a:ahLst/>
              <a:cxnLst/>
              <a:rect l="0" t="0" r="0" b="0"/>
              <a:pathLst>
                <a:path w="134706" h="247162">
                  <a:moveTo>
                    <a:pt x="134705" y="4794"/>
                  </a:moveTo>
                  <a:lnTo>
                    <a:pt x="109057" y="0"/>
                  </a:lnTo>
                  <a:lnTo>
                    <a:pt x="68047" y="8398"/>
                  </a:lnTo>
                  <a:lnTo>
                    <a:pt x="20950" y="40282"/>
                  </a:lnTo>
                  <a:lnTo>
                    <a:pt x="7717" y="58165"/>
                  </a:lnTo>
                  <a:lnTo>
                    <a:pt x="2894" y="68112"/>
                  </a:lnTo>
                  <a:lnTo>
                    <a:pt x="0" y="89025"/>
                  </a:lnTo>
                  <a:lnTo>
                    <a:pt x="523" y="99780"/>
                  </a:lnTo>
                  <a:lnTo>
                    <a:pt x="8500" y="119126"/>
                  </a:lnTo>
                  <a:lnTo>
                    <a:pt x="22216" y="136045"/>
                  </a:lnTo>
                  <a:lnTo>
                    <a:pt x="84445" y="176798"/>
                  </a:lnTo>
                  <a:lnTo>
                    <a:pt x="92877" y="180484"/>
                  </a:lnTo>
                  <a:lnTo>
                    <a:pt x="104712" y="191977"/>
                  </a:lnTo>
                  <a:lnTo>
                    <a:pt x="109163" y="198925"/>
                  </a:lnTo>
                  <a:lnTo>
                    <a:pt x="110281" y="205406"/>
                  </a:lnTo>
                  <a:lnTo>
                    <a:pt x="109176" y="211575"/>
                  </a:lnTo>
                  <a:lnTo>
                    <a:pt x="106591" y="217538"/>
                  </a:lnTo>
                  <a:lnTo>
                    <a:pt x="89701" y="234764"/>
                  </a:lnTo>
                  <a:lnTo>
                    <a:pt x="62713" y="247161"/>
                  </a:lnTo>
                  <a:lnTo>
                    <a:pt x="44461" y="246266"/>
                  </a:lnTo>
                  <a:lnTo>
                    <a:pt x="35711" y="243438"/>
                  </a:lnTo>
                  <a:lnTo>
                    <a:pt x="29877" y="239704"/>
                  </a:lnTo>
                  <a:lnTo>
                    <a:pt x="25988" y="235366"/>
                  </a:lnTo>
                  <a:lnTo>
                    <a:pt x="18211" y="2211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46628" y="1980946"/>
              <a:ext cx="452996" cy="239298"/>
            </a:xfrm>
            <a:custGeom>
              <a:avLst/>
              <a:gdLst/>
              <a:ahLst/>
              <a:cxnLst/>
              <a:rect l="0" t="0" r="0" b="0"/>
              <a:pathLst>
                <a:path w="452996" h="239298">
                  <a:moveTo>
                    <a:pt x="36943" y="24427"/>
                  </a:moveTo>
                  <a:lnTo>
                    <a:pt x="35094" y="87842"/>
                  </a:lnTo>
                  <a:lnTo>
                    <a:pt x="21305" y="143860"/>
                  </a:lnTo>
                  <a:lnTo>
                    <a:pt x="9404" y="203653"/>
                  </a:lnTo>
                  <a:lnTo>
                    <a:pt x="0" y="239297"/>
                  </a:lnTo>
                  <a:lnTo>
                    <a:pt x="15043" y="182252"/>
                  </a:lnTo>
                  <a:lnTo>
                    <a:pt x="43003" y="125412"/>
                  </a:lnTo>
                  <a:lnTo>
                    <a:pt x="75633" y="67023"/>
                  </a:lnTo>
                  <a:lnTo>
                    <a:pt x="91348" y="47732"/>
                  </a:lnTo>
                  <a:lnTo>
                    <a:pt x="129064" y="19026"/>
                  </a:lnTo>
                  <a:lnTo>
                    <a:pt x="145379" y="15246"/>
                  </a:lnTo>
                  <a:lnTo>
                    <a:pt x="153612" y="15533"/>
                  </a:lnTo>
                  <a:lnTo>
                    <a:pt x="159102" y="19422"/>
                  </a:lnTo>
                  <a:lnTo>
                    <a:pt x="162761" y="25713"/>
                  </a:lnTo>
                  <a:lnTo>
                    <a:pt x="165200" y="33605"/>
                  </a:lnTo>
                  <a:lnTo>
                    <a:pt x="162980" y="54702"/>
                  </a:lnTo>
                  <a:lnTo>
                    <a:pt x="155830" y="76714"/>
                  </a:lnTo>
                  <a:lnTo>
                    <a:pt x="117503" y="132820"/>
                  </a:lnTo>
                  <a:lnTo>
                    <a:pt x="90763" y="161510"/>
                  </a:lnTo>
                  <a:lnTo>
                    <a:pt x="88540" y="162968"/>
                  </a:lnTo>
                  <a:lnTo>
                    <a:pt x="88908" y="161167"/>
                  </a:lnTo>
                  <a:lnTo>
                    <a:pt x="98260" y="147844"/>
                  </a:lnTo>
                  <a:lnTo>
                    <a:pt x="157881" y="93744"/>
                  </a:lnTo>
                  <a:lnTo>
                    <a:pt x="217714" y="41582"/>
                  </a:lnTo>
                  <a:lnTo>
                    <a:pt x="258703" y="2267"/>
                  </a:lnTo>
                  <a:lnTo>
                    <a:pt x="257823" y="408"/>
                  </a:lnTo>
                  <a:lnTo>
                    <a:pt x="244518" y="3273"/>
                  </a:lnTo>
                  <a:lnTo>
                    <a:pt x="219873" y="19700"/>
                  </a:lnTo>
                  <a:lnTo>
                    <a:pt x="199421" y="46551"/>
                  </a:lnTo>
                  <a:lnTo>
                    <a:pt x="194831" y="67236"/>
                  </a:lnTo>
                  <a:lnTo>
                    <a:pt x="194902" y="77929"/>
                  </a:lnTo>
                  <a:lnTo>
                    <a:pt x="200496" y="85058"/>
                  </a:lnTo>
                  <a:lnTo>
                    <a:pt x="221505" y="92979"/>
                  </a:lnTo>
                  <a:lnTo>
                    <a:pt x="246868" y="91569"/>
                  </a:lnTo>
                  <a:lnTo>
                    <a:pt x="282206" y="80379"/>
                  </a:lnTo>
                  <a:lnTo>
                    <a:pt x="333651" y="49188"/>
                  </a:lnTo>
                  <a:lnTo>
                    <a:pt x="386747" y="6129"/>
                  </a:lnTo>
                  <a:lnTo>
                    <a:pt x="389414" y="2058"/>
                  </a:lnTo>
                  <a:lnTo>
                    <a:pt x="388419" y="269"/>
                  </a:lnTo>
                  <a:lnTo>
                    <a:pt x="384981" y="0"/>
                  </a:lnTo>
                  <a:lnTo>
                    <a:pt x="362473" y="12875"/>
                  </a:lnTo>
                  <a:lnTo>
                    <a:pt x="323208" y="60905"/>
                  </a:lnTo>
                  <a:lnTo>
                    <a:pt x="310578" y="88038"/>
                  </a:lnTo>
                  <a:lnTo>
                    <a:pt x="310898" y="97344"/>
                  </a:lnTo>
                  <a:lnTo>
                    <a:pt x="318650" y="115082"/>
                  </a:lnTo>
                  <a:lnTo>
                    <a:pt x="325525" y="120921"/>
                  </a:lnTo>
                  <a:lnTo>
                    <a:pt x="343025" y="127409"/>
                  </a:lnTo>
                  <a:lnTo>
                    <a:pt x="382505" y="122228"/>
                  </a:lnTo>
                  <a:lnTo>
                    <a:pt x="416084" y="104564"/>
                  </a:lnTo>
                  <a:lnTo>
                    <a:pt x="452995" y="743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41228" y="1930483"/>
              <a:ext cx="137681" cy="210773"/>
            </a:xfrm>
            <a:custGeom>
              <a:avLst/>
              <a:gdLst/>
              <a:ahLst/>
              <a:cxnLst/>
              <a:rect l="0" t="0" r="0" b="0"/>
              <a:pathLst>
                <a:path w="137681" h="210773">
                  <a:moveTo>
                    <a:pt x="83211" y="0"/>
                  </a:moveTo>
                  <a:lnTo>
                    <a:pt x="69000" y="12362"/>
                  </a:lnTo>
                  <a:lnTo>
                    <a:pt x="25371" y="32227"/>
                  </a:lnTo>
                  <a:lnTo>
                    <a:pt x="12509" y="44834"/>
                  </a:lnTo>
                  <a:lnTo>
                    <a:pt x="9264" y="53003"/>
                  </a:lnTo>
                  <a:lnTo>
                    <a:pt x="8124" y="71943"/>
                  </a:lnTo>
                  <a:lnTo>
                    <a:pt x="11888" y="80321"/>
                  </a:lnTo>
                  <a:lnTo>
                    <a:pt x="25932" y="94562"/>
                  </a:lnTo>
                  <a:lnTo>
                    <a:pt x="73282" y="122019"/>
                  </a:lnTo>
                  <a:lnTo>
                    <a:pt x="128796" y="150264"/>
                  </a:lnTo>
                  <a:lnTo>
                    <a:pt x="135791" y="155650"/>
                  </a:lnTo>
                  <a:lnTo>
                    <a:pt x="137680" y="161089"/>
                  </a:lnTo>
                  <a:lnTo>
                    <a:pt x="136166" y="166565"/>
                  </a:lnTo>
                  <a:lnTo>
                    <a:pt x="132383" y="172064"/>
                  </a:lnTo>
                  <a:lnTo>
                    <a:pt x="120783" y="180640"/>
                  </a:lnTo>
                  <a:lnTo>
                    <a:pt x="69604" y="199493"/>
                  </a:lnTo>
                  <a:lnTo>
                    <a:pt x="22789" y="210758"/>
                  </a:lnTo>
                  <a:lnTo>
                    <a:pt x="15193" y="210772"/>
                  </a:lnTo>
                  <a:lnTo>
                    <a:pt x="10129" y="208932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747420" y="2820835"/>
            <a:ext cx="1287555" cy="149780"/>
          </a:xfrm>
          <a:custGeom>
            <a:avLst/>
            <a:gdLst/>
            <a:ahLst/>
            <a:cxnLst/>
            <a:rect l="0" t="0" r="0" b="0"/>
            <a:pathLst>
              <a:path w="1287555" h="149780">
                <a:moveTo>
                  <a:pt x="0" y="0"/>
                </a:moveTo>
                <a:lnTo>
                  <a:pt x="29620" y="6586"/>
                </a:lnTo>
                <a:lnTo>
                  <a:pt x="59627" y="5342"/>
                </a:lnTo>
                <a:lnTo>
                  <a:pt x="114828" y="704"/>
                </a:lnTo>
                <a:lnTo>
                  <a:pt x="169653" y="139"/>
                </a:lnTo>
                <a:lnTo>
                  <a:pt x="217305" y="42"/>
                </a:lnTo>
                <a:lnTo>
                  <a:pt x="269023" y="13"/>
                </a:lnTo>
                <a:lnTo>
                  <a:pt x="325336" y="4"/>
                </a:lnTo>
                <a:lnTo>
                  <a:pt x="375613" y="2467"/>
                </a:lnTo>
                <a:lnTo>
                  <a:pt x="437300" y="7550"/>
                </a:lnTo>
                <a:lnTo>
                  <a:pt x="493592" y="12637"/>
                </a:lnTo>
                <a:lnTo>
                  <a:pt x="549173" y="16115"/>
                </a:lnTo>
                <a:lnTo>
                  <a:pt x="605585" y="17498"/>
                </a:lnTo>
                <a:lnTo>
                  <a:pt x="667301" y="23798"/>
                </a:lnTo>
                <a:lnTo>
                  <a:pt x="723779" y="24810"/>
                </a:lnTo>
                <a:lnTo>
                  <a:pt x="785950" y="24933"/>
                </a:lnTo>
                <a:lnTo>
                  <a:pt x="842883" y="25882"/>
                </a:lnTo>
                <a:lnTo>
                  <a:pt x="901040" y="32127"/>
                </a:lnTo>
                <a:lnTo>
                  <a:pt x="959333" y="42184"/>
                </a:lnTo>
                <a:lnTo>
                  <a:pt x="1019937" y="49831"/>
                </a:lnTo>
                <a:lnTo>
                  <a:pt x="1081497" y="63106"/>
                </a:lnTo>
                <a:lnTo>
                  <a:pt x="1141884" y="72908"/>
                </a:lnTo>
                <a:lnTo>
                  <a:pt x="1197785" y="80901"/>
                </a:lnTo>
                <a:lnTo>
                  <a:pt x="1253617" y="82754"/>
                </a:lnTo>
                <a:lnTo>
                  <a:pt x="1286449" y="78658"/>
                </a:lnTo>
                <a:lnTo>
                  <a:pt x="1287554" y="76477"/>
                </a:lnTo>
                <a:lnTo>
                  <a:pt x="1263529" y="68991"/>
                </a:lnTo>
                <a:lnTo>
                  <a:pt x="1211061" y="58178"/>
                </a:lnTo>
                <a:lnTo>
                  <a:pt x="1163817" y="52372"/>
                </a:lnTo>
                <a:lnTo>
                  <a:pt x="1106990" y="45992"/>
                </a:lnTo>
                <a:lnTo>
                  <a:pt x="1048856" y="39718"/>
                </a:lnTo>
                <a:lnTo>
                  <a:pt x="992107" y="34132"/>
                </a:lnTo>
                <a:lnTo>
                  <a:pt x="930347" y="33396"/>
                </a:lnTo>
                <a:lnTo>
                  <a:pt x="878392" y="33307"/>
                </a:lnTo>
                <a:lnTo>
                  <a:pt x="823613" y="33289"/>
                </a:lnTo>
                <a:lnTo>
                  <a:pt x="768277" y="33286"/>
                </a:lnTo>
                <a:lnTo>
                  <a:pt x="712830" y="33285"/>
                </a:lnTo>
                <a:lnTo>
                  <a:pt x="657362" y="33285"/>
                </a:lnTo>
                <a:lnTo>
                  <a:pt x="601889" y="33285"/>
                </a:lnTo>
                <a:lnTo>
                  <a:pt x="546416" y="33285"/>
                </a:lnTo>
                <a:lnTo>
                  <a:pt x="490942" y="35750"/>
                </a:lnTo>
                <a:lnTo>
                  <a:pt x="435468" y="44866"/>
                </a:lnTo>
                <a:lnTo>
                  <a:pt x="372712" y="51726"/>
                </a:lnTo>
                <a:lnTo>
                  <a:pt x="318631" y="61377"/>
                </a:lnTo>
                <a:lnTo>
                  <a:pt x="258638" y="74937"/>
                </a:lnTo>
                <a:lnTo>
                  <a:pt x="202569" y="88764"/>
                </a:lnTo>
                <a:lnTo>
                  <a:pt x="142562" y="105401"/>
                </a:lnTo>
                <a:lnTo>
                  <a:pt x="84985" y="122042"/>
                </a:lnTo>
                <a:lnTo>
                  <a:pt x="34797" y="135911"/>
                </a:lnTo>
                <a:lnTo>
                  <a:pt x="31519" y="138685"/>
                </a:lnTo>
                <a:lnTo>
                  <a:pt x="32107" y="141458"/>
                </a:lnTo>
                <a:lnTo>
                  <a:pt x="41605" y="14977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" name="Group 23"/>
          <p:cNvGrpSpPr/>
          <p:nvPr/>
        </p:nvGrpSpPr>
        <p:grpSpPr>
          <a:xfrm>
            <a:off x="2163473" y="1559506"/>
            <a:ext cx="1838952" cy="986736"/>
            <a:chOff x="2163473" y="1559506"/>
            <a:chExt cx="1838952" cy="986736"/>
          </a:xfrm>
        </p:grpSpPr>
        <p:sp>
          <p:nvSpPr>
            <p:cNvPr id="13" name="Freeform 12"/>
            <p:cNvSpPr/>
            <p:nvPr/>
          </p:nvSpPr>
          <p:spPr>
            <a:xfrm>
              <a:off x="2163473" y="1830631"/>
              <a:ext cx="452037" cy="715611"/>
            </a:xfrm>
            <a:custGeom>
              <a:avLst/>
              <a:gdLst/>
              <a:ahLst/>
              <a:cxnLst/>
              <a:rect l="0" t="0" r="0" b="0"/>
              <a:pathLst>
                <a:path w="452037" h="715611">
                  <a:moveTo>
                    <a:pt x="0" y="715610"/>
                  </a:moveTo>
                  <a:lnTo>
                    <a:pt x="44571" y="654471"/>
                  </a:lnTo>
                  <a:lnTo>
                    <a:pt x="83221" y="596481"/>
                  </a:lnTo>
                  <a:lnTo>
                    <a:pt x="111873" y="543294"/>
                  </a:lnTo>
                  <a:lnTo>
                    <a:pt x="145848" y="488122"/>
                  </a:lnTo>
                  <a:lnTo>
                    <a:pt x="183641" y="430223"/>
                  </a:lnTo>
                  <a:lnTo>
                    <a:pt x="216461" y="376732"/>
                  </a:lnTo>
                  <a:lnTo>
                    <a:pt x="257967" y="314400"/>
                  </a:lnTo>
                  <a:lnTo>
                    <a:pt x="293841" y="252339"/>
                  </a:lnTo>
                  <a:lnTo>
                    <a:pt x="333184" y="189880"/>
                  </a:lnTo>
                  <a:lnTo>
                    <a:pt x="375633" y="126570"/>
                  </a:lnTo>
                  <a:lnTo>
                    <a:pt x="404691" y="83441"/>
                  </a:lnTo>
                  <a:lnTo>
                    <a:pt x="417617" y="60781"/>
                  </a:lnTo>
                  <a:lnTo>
                    <a:pt x="447008" y="16134"/>
                  </a:lnTo>
                  <a:lnTo>
                    <a:pt x="452000" y="3472"/>
                  </a:lnTo>
                  <a:lnTo>
                    <a:pt x="452036" y="1390"/>
                  </a:lnTo>
                  <a:lnTo>
                    <a:pt x="4493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70909" y="1559506"/>
              <a:ext cx="108716" cy="404262"/>
            </a:xfrm>
            <a:custGeom>
              <a:avLst/>
              <a:gdLst/>
              <a:ahLst/>
              <a:cxnLst/>
              <a:rect l="0" t="0" r="0" b="0"/>
              <a:pathLst>
                <a:path w="108716" h="404262">
                  <a:moveTo>
                    <a:pt x="0" y="21493"/>
                  </a:moveTo>
                  <a:lnTo>
                    <a:pt x="8835" y="8241"/>
                  </a:lnTo>
                  <a:lnTo>
                    <a:pt x="15135" y="4337"/>
                  </a:lnTo>
                  <a:lnTo>
                    <a:pt x="31998" y="0"/>
                  </a:lnTo>
                  <a:lnTo>
                    <a:pt x="51820" y="5469"/>
                  </a:lnTo>
                  <a:lnTo>
                    <a:pt x="62284" y="10810"/>
                  </a:lnTo>
                  <a:lnTo>
                    <a:pt x="78841" y="29073"/>
                  </a:lnTo>
                  <a:lnTo>
                    <a:pt x="104537" y="78464"/>
                  </a:lnTo>
                  <a:lnTo>
                    <a:pt x="108715" y="100438"/>
                  </a:lnTo>
                  <a:lnTo>
                    <a:pt x="101602" y="155164"/>
                  </a:lnTo>
                  <a:lnTo>
                    <a:pt x="91329" y="216099"/>
                  </a:lnTo>
                  <a:lnTo>
                    <a:pt x="77637" y="270282"/>
                  </a:lnTo>
                  <a:lnTo>
                    <a:pt x="61019" y="330295"/>
                  </a:lnTo>
                  <a:lnTo>
                    <a:pt x="45303" y="391543"/>
                  </a:lnTo>
                  <a:lnTo>
                    <a:pt x="41605" y="4042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12514" y="1714136"/>
              <a:ext cx="74891" cy="24964"/>
            </a:xfrm>
            <a:custGeom>
              <a:avLst/>
              <a:gdLst/>
              <a:ahLst/>
              <a:cxnLst/>
              <a:rect l="0" t="0" r="0" b="0"/>
              <a:pathLst>
                <a:path w="74891" h="24964">
                  <a:moveTo>
                    <a:pt x="0" y="24963"/>
                  </a:moveTo>
                  <a:lnTo>
                    <a:pt x="58793" y="5976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55977" y="1654039"/>
              <a:ext cx="113881" cy="248975"/>
            </a:xfrm>
            <a:custGeom>
              <a:avLst/>
              <a:gdLst/>
              <a:ahLst/>
              <a:cxnLst/>
              <a:rect l="0" t="0" r="0" b="0"/>
              <a:pathLst>
                <a:path w="113881" h="248975">
                  <a:moveTo>
                    <a:pt x="47921" y="10171"/>
                  </a:moveTo>
                  <a:lnTo>
                    <a:pt x="20460" y="72662"/>
                  </a:lnTo>
                  <a:lnTo>
                    <a:pt x="9384" y="118087"/>
                  </a:lnTo>
                  <a:lnTo>
                    <a:pt x="0" y="180770"/>
                  </a:lnTo>
                  <a:lnTo>
                    <a:pt x="1055" y="214504"/>
                  </a:lnTo>
                  <a:lnTo>
                    <a:pt x="5827" y="232273"/>
                  </a:lnTo>
                  <a:lnTo>
                    <a:pt x="14112" y="246334"/>
                  </a:lnTo>
                  <a:lnTo>
                    <a:pt x="18910" y="248974"/>
                  </a:lnTo>
                  <a:lnTo>
                    <a:pt x="23957" y="248885"/>
                  </a:lnTo>
                  <a:lnTo>
                    <a:pt x="34497" y="243855"/>
                  </a:lnTo>
                  <a:lnTo>
                    <a:pt x="45345" y="235456"/>
                  </a:lnTo>
                  <a:lnTo>
                    <a:pt x="72170" y="195992"/>
                  </a:lnTo>
                  <a:lnTo>
                    <a:pt x="95893" y="140532"/>
                  </a:lnTo>
                  <a:lnTo>
                    <a:pt x="109858" y="96154"/>
                  </a:lnTo>
                  <a:lnTo>
                    <a:pt x="113880" y="40681"/>
                  </a:lnTo>
                  <a:lnTo>
                    <a:pt x="109892" y="7397"/>
                  </a:lnTo>
                  <a:lnTo>
                    <a:pt x="104953" y="1849"/>
                  </a:lnTo>
                  <a:lnTo>
                    <a:pt x="97962" y="0"/>
                  </a:lnTo>
                  <a:lnTo>
                    <a:pt x="89603" y="617"/>
                  </a:lnTo>
                  <a:lnTo>
                    <a:pt x="75384" y="8698"/>
                  </a:lnTo>
                  <a:lnTo>
                    <a:pt x="69003" y="14736"/>
                  </a:lnTo>
                  <a:lnTo>
                    <a:pt x="47921" y="684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13774" y="1649391"/>
              <a:ext cx="137224" cy="254211"/>
            </a:xfrm>
            <a:custGeom>
              <a:avLst/>
              <a:gdLst/>
              <a:ahLst/>
              <a:cxnLst/>
              <a:rect l="0" t="0" r="0" b="0"/>
              <a:pathLst>
                <a:path w="137224" h="254211">
                  <a:moveTo>
                    <a:pt x="31582" y="64745"/>
                  </a:moveTo>
                  <a:lnTo>
                    <a:pt x="22748" y="77997"/>
                  </a:lnTo>
                  <a:lnTo>
                    <a:pt x="6917" y="137544"/>
                  </a:lnTo>
                  <a:lnTo>
                    <a:pt x="0" y="192435"/>
                  </a:lnTo>
                  <a:lnTo>
                    <a:pt x="3220" y="231504"/>
                  </a:lnTo>
                  <a:lnTo>
                    <a:pt x="7127" y="240637"/>
                  </a:lnTo>
                  <a:lnTo>
                    <a:pt x="18864" y="253250"/>
                  </a:lnTo>
                  <a:lnTo>
                    <a:pt x="26802" y="254210"/>
                  </a:lnTo>
                  <a:lnTo>
                    <a:pt x="45483" y="247880"/>
                  </a:lnTo>
                  <a:lnTo>
                    <a:pt x="67958" y="233139"/>
                  </a:lnTo>
                  <a:lnTo>
                    <a:pt x="103482" y="189003"/>
                  </a:lnTo>
                  <a:lnTo>
                    <a:pt x="122355" y="145417"/>
                  </a:lnTo>
                  <a:lnTo>
                    <a:pt x="137223" y="87750"/>
                  </a:lnTo>
                  <a:lnTo>
                    <a:pt x="134838" y="40525"/>
                  </a:lnTo>
                  <a:lnTo>
                    <a:pt x="128026" y="9183"/>
                  </a:lnTo>
                  <a:lnTo>
                    <a:pt x="121766" y="3665"/>
                  </a:lnTo>
                  <a:lnTo>
                    <a:pt x="102483" y="0"/>
                  </a:lnTo>
                  <a:lnTo>
                    <a:pt x="78503" y="6383"/>
                  </a:lnTo>
                  <a:lnTo>
                    <a:pt x="55210" y="18466"/>
                  </a:lnTo>
                  <a:lnTo>
                    <a:pt x="25189" y="48823"/>
                  </a:lnTo>
                  <a:lnTo>
                    <a:pt x="14872" y="64141"/>
                  </a:lnTo>
                  <a:lnTo>
                    <a:pt x="6619" y="897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08855" y="1647568"/>
              <a:ext cx="135913" cy="309650"/>
            </a:xfrm>
            <a:custGeom>
              <a:avLst/>
              <a:gdLst/>
              <a:ahLst/>
              <a:cxnLst/>
              <a:rect l="0" t="0" r="0" b="0"/>
              <a:pathLst>
                <a:path w="135913" h="309650">
                  <a:moveTo>
                    <a:pt x="61022" y="0"/>
                  </a:moveTo>
                  <a:lnTo>
                    <a:pt x="60098" y="55847"/>
                  </a:lnTo>
                  <a:lnTo>
                    <a:pt x="52548" y="113681"/>
                  </a:lnTo>
                  <a:lnTo>
                    <a:pt x="38576" y="171892"/>
                  </a:lnTo>
                  <a:lnTo>
                    <a:pt x="22168" y="230136"/>
                  </a:lnTo>
                  <a:lnTo>
                    <a:pt x="2774" y="291069"/>
                  </a:lnTo>
                  <a:lnTo>
                    <a:pt x="0" y="299446"/>
                  </a:lnTo>
                  <a:lnTo>
                    <a:pt x="0" y="303181"/>
                  </a:lnTo>
                  <a:lnTo>
                    <a:pt x="1850" y="303822"/>
                  </a:lnTo>
                  <a:lnTo>
                    <a:pt x="4932" y="302401"/>
                  </a:lnTo>
                  <a:lnTo>
                    <a:pt x="50559" y="245707"/>
                  </a:lnTo>
                  <a:lnTo>
                    <a:pt x="94018" y="185786"/>
                  </a:lnTo>
                  <a:lnTo>
                    <a:pt x="108398" y="164762"/>
                  </a:lnTo>
                  <a:lnTo>
                    <a:pt x="113513" y="154589"/>
                  </a:lnTo>
                  <a:lnTo>
                    <a:pt x="113583" y="155759"/>
                  </a:lnTo>
                  <a:lnTo>
                    <a:pt x="110270" y="164456"/>
                  </a:lnTo>
                  <a:lnTo>
                    <a:pt x="83886" y="221650"/>
                  </a:lnTo>
                  <a:lnTo>
                    <a:pt x="73652" y="257058"/>
                  </a:lnTo>
                  <a:lnTo>
                    <a:pt x="73086" y="290971"/>
                  </a:lnTo>
                  <a:lnTo>
                    <a:pt x="74612" y="302154"/>
                  </a:lnTo>
                  <a:lnTo>
                    <a:pt x="79327" y="307761"/>
                  </a:lnTo>
                  <a:lnTo>
                    <a:pt x="86170" y="309649"/>
                  </a:lnTo>
                  <a:lnTo>
                    <a:pt x="94429" y="309059"/>
                  </a:lnTo>
                  <a:lnTo>
                    <a:pt x="111003" y="301006"/>
                  </a:lnTo>
                  <a:lnTo>
                    <a:pt x="135912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99622" y="1672531"/>
              <a:ext cx="44998" cy="299559"/>
            </a:xfrm>
            <a:custGeom>
              <a:avLst/>
              <a:gdLst/>
              <a:ahLst/>
              <a:cxnLst/>
              <a:rect l="0" t="0" r="0" b="0"/>
              <a:pathLst>
                <a:path w="44998" h="299559">
                  <a:moveTo>
                    <a:pt x="44997" y="0"/>
                  </a:moveTo>
                  <a:lnTo>
                    <a:pt x="44072" y="58621"/>
                  </a:lnTo>
                  <a:lnTo>
                    <a:pt x="35946" y="118212"/>
                  </a:lnTo>
                  <a:lnTo>
                    <a:pt x="25437" y="170150"/>
                  </a:lnTo>
                  <a:lnTo>
                    <a:pt x="14458" y="220405"/>
                  </a:lnTo>
                  <a:lnTo>
                    <a:pt x="614" y="279797"/>
                  </a:lnTo>
                  <a:lnTo>
                    <a:pt x="0" y="290775"/>
                  </a:lnTo>
                  <a:lnTo>
                    <a:pt x="3392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6224" y="1672531"/>
              <a:ext cx="54345" cy="332843"/>
            </a:xfrm>
            <a:custGeom>
              <a:avLst/>
              <a:gdLst/>
              <a:ahLst/>
              <a:cxnLst/>
              <a:rect l="0" t="0" r="0" b="0"/>
              <a:pathLst>
                <a:path w="54345" h="332843">
                  <a:moveTo>
                    <a:pt x="49927" y="0"/>
                  </a:moveTo>
                  <a:lnTo>
                    <a:pt x="54344" y="13252"/>
                  </a:lnTo>
                  <a:lnTo>
                    <a:pt x="52674" y="39162"/>
                  </a:lnTo>
                  <a:lnTo>
                    <a:pt x="41237" y="92751"/>
                  </a:lnTo>
                  <a:lnTo>
                    <a:pt x="33175" y="141819"/>
                  </a:lnTo>
                  <a:lnTo>
                    <a:pt x="26585" y="199262"/>
                  </a:lnTo>
                  <a:lnTo>
                    <a:pt x="18591" y="253408"/>
                  </a:lnTo>
                  <a:lnTo>
                    <a:pt x="12610" y="297016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03014" y="1805667"/>
              <a:ext cx="158101" cy="24965"/>
            </a:xfrm>
            <a:custGeom>
              <a:avLst/>
              <a:gdLst/>
              <a:ahLst/>
              <a:cxnLst/>
              <a:rect l="0" t="0" r="0" b="0"/>
              <a:pathLst>
                <a:path w="158101" h="24965">
                  <a:moveTo>
                    <a:pt x="0" y="24964"/>
                  </a:moveTo>
                  <a:lnTo>
                    <a:pt x="57909" y="20546"/>
                  </a:lnTo>
                  <a:lnTo>
                    <a:pt x="110504" y="10771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52645" y="1822310"/>
              <a:ext cx="78732" cy="201124"/>
            </a:xfrm>
            <a:custGeom>
              <a:avLst/>
              <a:gdLst/>
              <a:ahLst/>
              <a:cxnLst/>
              <a:rect l="0" t="0" r="0" b="0"/>
              <a:pathLst>
                <a:path w="78732" h="201124">
                  <a:moveTo>
                    <a:pt x="0" y="0"/>
                  </a:moveTo>
                  <a:lnTo>
                    <a:pt x="46327" y="4417"/>
                  </a:lnTo>
                  <a:lnTo>
                    <a:pt x="73823" y="15999"/>
                  </a:lnTo>
                  <a:lnTo>
                    <a:pt x="77877" y="22685"/>
                  </a:lnTo>
                  <a:lnTo>
                    <a:pt x="78731" y="30841"/>
                  </a:lnTo>
                  <a:lnTo>
                    <a:pt x="74747" y="48840"/>
                  </a:lnTo>
                  <a:lnTo>
                    <a:pt x="46653" y="106400"/>
                  </a:lnTo>
                  <a:lnTo>
                    <a:pt x="23768" y="156588"/>
                  </a:lnTo>
                  <a:lnTo>
                    <a:pt x="22275" y="174070"/>
                  </a:lnTo>
                  <a:lnTo>
                    <a:pt x="23171" y="182615"/>
                  </a:lnTo>
                  <a:lnTo>
                    <a:pt x="26542" y="189236"/>
                  </a:lnTo>
                  <a:lnTo>
                    <a:pt x="37685" y="199058"/>
                  </a:lnTo>
                  <a:lnTo>
                    <a:pt x="44539" y="201123"/>
                  </a:lnTo>
                  <a:lnTo>
                    <a:pt x="7489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852645" y="1934010"/>
              <a:ext cx="149780" cy="4795"/>
            </a:xfrm>
            <a:custGeom>
              <a:avLst/>
              <a:gdLst/>
              <a:ahLst/>
              <a:cxnLst/>
              <a:rect l="0" t="0" r="0" b="0"/>
              <a:pathLst>
                <a:path w="149780" h="4795">
                  <a:moveTo>
                    <a:pt x="0" y="4794"/>
                  </a:moveTo>
                  <a:lnTo>
                    <a:pt x="33741" y="2329"/>
                  </a:lnTo>
                  <a:lnTo>
                    <a:pt x="52903" y="0"/>
                  </a:lnTo>
                  <a:lnTo>
                    <a:pt x="107940" y="3573"/>
                  </a:lnTo>
                  <a:lnTo>
                    <a:pt x="149779" y="4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Freeform 24"/>
          <p:cNvSpPr/>
          <p:nvPr/>
        </p:nvSpPr>
        <p:spPr>
          <a:xfrm>
            <a:off x="7311563" y="2816780"/>
            <a:ext cx="1733915" cy="262007"/>
          </a:xfrm>
          <a:custGeom>
            <a:avLst/>
            <a:gdLst/>
            <a:ahLst/>
            <a:cxnLst/>
            <a:rect l="0" t="0" r="0" b="0"/>
            <a:pathLst>
              <a:path w="1733915" h="262007">
                <a:moveTo>
                  <a:pt x="94170" y="220403"/>
                </a:moveTo>
                <a:lnTo>
                  <a:pt x="150943" y="228877"/>
                </a:lnTo>
                <a:lnTo>
                  <a:pt x="209706" y="235786"/>
                </a:lnTo>
                <a:lnTo>
                  <a:pt x="272514" y="244099"/>
                </a:lnTo>
                <a:lnTo>
                  <a:pt x="329734" y="245199"/>
                </a:lnTo>
                <a:lnTo>
                  <a:pt x="390197" y="246269"/>
                </a:lnTo>
                <a:lnTo>
                  <a:pt x="450745" y="252527"/>
                </a:lnTo>
                <a:lnTo>
                  <a:pt x="504980" y="253458"/>
                </a:lnTo>
                <a:lnTo>
                  <a:pt x="560208" y="253642"/>
                </a:lnTo>
                <a:lnTo>
                  <a:pt x="615635" y="253678"/>
                </a:lnTo>
                <a:lnTo>
                  <a:pt x="671099" y="253685"/>
                </a:lnTo>
                <a:lnTo>
                  <a:pt x="726570" y="253686"/>
                </a:lnTo>
                <a:lnTo>
                  <a:pt x="784475" y="259405"/>
                </a:lnTo>
                <a:lnTo>
                  <a:pt x="835771" y="261494"/>
                </a:lnTo>
                <a:lnTo>
                  <a:pt x="894837" y="261906"/>
                </a:lnTo>
                <a:lnTo>
                  <a:pt x="953281" y="261988"/>
                </a:lnTo>
                <a:lnTo>
                  <a:pt x="1006876" y="259538"/>
                </a:lnTo>
                <a:lnTo>
                  <a:pt x="1057766" y="254843"/>
                </a:lnTo>
                <a:lnTo>
                  <a:pt x="1113259" y="253915"/>
                </a:lnTo>
                <a:lnTo>
                  <a:pt x="1169284" y="256197"/>
                </a:lnTo>
                <a:lnTo>
                  <a:pt x="1230850" y="261243"/>
                </a:lnTo>
                <a:lnTo>
                  <a:pt x="1290927" y="261857"/>
                </a:lnTo>
                <a:lnTo>
                  <a:pt x="1347583" y="261978"/>
                </a:lnTo>
                <a:lnTo>
                  <a:pt x="1403290" y="262002"/>
                </a:lnTo>
                <a:lnTo>
                  <a:pt x="1458810" y="262006"/>
                </a:lnTo>
                <a:lnTo>
                  <a:pt x="1521520" y="261083"/>
                </a:lnTo>
                <a:lnTo>
                  <a:pt x="1582363" y="250426"/>
                </a:lnTo>
                <a:lnTo>
                  <a:pt x="1638887" y="236981"/>
                </a:lnTo>
                <a:lnTo>
                  <a:pt x="1656269" y="230544"/>
                </a:lnTo>
                <a:lnTo>
                  <a:pt x="1706424" y="199342"/>
                </a:lnTo>
                <a:lnTo>
                  <a:pt x="1730242" y="174021"/>
                </a:lnTo>
                <a:lnTo>
                  <a:pt x="1733149" y="166367"/>
                </a:lnTo>
                <a:lnTo>
                  <a:pt x="1733914" y="148001"/>
                </a:lnTo>
                <a:lnTo>
                  <a:pt x="1729147" y="121287"/>
                </a:lnTo>
                <a:lnTo>
                  <a:pt x="1717461" y="100223"/>
                </a:lnTo>
                <a:lnTo>
                  <a:pt x="1689071" y="70869"/>
                </a:lnTo>
                <a:lnTo>
                  <a:pt x="1666036" y="56520"/>
                </a:lnTo>
                <a:lnTo>
                  <a:pt x="1607799" y="30976"/>
                </a:lnTo>
                <a:lnTo>
                  <a:pt x="1546378" y="15408"/>
                </a:lnTo>
                <a:lnTo>
                  <a:pt x="1489403" y="6572"/>
                </a:lnTo>
                <a:lnTo>
                  <a:pt x="1429421" y="4552"/>
                </a:lnTo>
                <a:lnTo>
                  <a:pt x="1369822" y="0"/>
                </a:lnTo>
                <a:lnTo>
                  <a:pt x="1307899" y="3254"/>
                </a:lnTo>
                <a:lnTo>
                  <a:pt x="1258778" y="3818"/>
                </a:lnTo>
                <a:lnTo>
                  <a:pt x="1204673" y="3985"/>
                </a:lnTo>
                <a:lnTo>
                  <a:pt x="1152208" y="9760"/>
                </a:lnTo>
                <a:lnTo>
                  <a:pt x="1088837" y="11860"/>
                </a:lnTo>
                <a:lnTo>
                  <a:pt x="1035770" y="12223"/>
                </a:lnTo>
                <a:lnTo>
                  <a:pt x="984914" y="12331"/>
                </a:lnTo>
                <a:lnTo>
                  <a:pt x="926866" y="12367"/>
                </a:lnTo>
                <a:lnTo>
                  <a:pt x="872592" y="18961"/>
                </a:lnTo>
                <a:lnTo>
                  <a:pt x="815715" y="20355"/>
                </a:lnTo>
                <a:lnTo>
                  <a:pt x="753835" y="19705"/>
                </a:lnTo>
                <a:lnTo>
                  <a:pt x="704629" y="14098"/>
                </a:lnTo>
                <a:lnTo>
                  <a:pt x="642313" y="12716"/>
                </a:lnTo>
                <a:lnTo>
                  <a:pt x="582302" y="12443"/>
                </a:lnTo>
                <a:lnTo>
                  <a:pt x="520454" y="12390"/>
                </a:lnTo>
                <a:lnTo>
                  <a:pt x="463447" y="7962"/>
                </a:lnTo>
                <a:lnTo>
                  <a:pt x="408595" y="4827"/>
                </a:lnTo>
                <a:lnTo>
                  <a:pt x="345429" y="4157"/>
                </a:lnTo>
                <a:lnTo>
                  <a:pt x="291799" y="9794"/>
                </a:lnTo>
                <a:lnTo>
                  <a:pt x="228894" y="16454"/>
                </a:lnTo>
                <a:lnTo>
                  <a:pt x="169633" y="22604"/>
                </a:lnTo>
                <a:lnTo>
                  <a:pt x="114586" y="34817"/>
                </a:lnTo>
                <a:lnTo>
                  <a:pt x="78274" y="48176"/>
                </a:lnTo>
                <a:lnTo>
                  <a:pt x="42664" y="73729"/>
                </a:lnTo>
                <a:lnTo>
                  <a:pt x="9216" y="107635"/>
                </a:lnTo>
                <a:lnTo>
                  <a:pt x="1555" y="122207"/>
                </a:lnTo>
                <a:lnTo>
                  <a:pt x="0" y="140394"/>
                </a:lnTo>
                <a:lnTo>
                  <a:pt x="3315" y="159880"/>
                </a:lnTo>
                <a:lnTo>
                  <a:pt x="15577" y="185520"/>
                </a:lnTo>
                <a:lnTo>
                  <a:pt x="25647" y="199044"/>
                </a:lnTo>
                <a:lnTo>
                  <a:pt x="41218" y="208752"/>
                </a:lnTo>
                <a:lnTo>
                  <a:pt x="102314" y="231303"/>
                </a:lnTo>
                <a:lnTo>
                  <a:pt x="114150" y="235343"/>
                </a:lnTo>
                <a:lnTo>
                  <a:pt x="115811" y="234986"/>
                </a:lnTo>
                <a:lnTo>
                  <a:pt x="116918" y="233823"/>
                </a:lnTo>
                <a:lnTo>
                  <a:pt x="119133" y="22872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9569206" y="3034604"/>
            <a:ext cx="632400" cy="119074"/>
          </a:xfrm>
          <a:custGeom>
            <a:avLst/>
            <a:gdLst/>
            <a:ahLst/>
            <a:cxnLst/>
            <a:rect l="0" t="0" r="0" b="0"/>
            <a:pathLst>
              <a:path w="632400" h="119074">
                <a:moveTo>
                  <a:pt x="0" y="27542"/>
                </a:moveTo>
                <a:lnTo>
                  <a:pt x="4417" y="14290"/>
                </a:lnTo>
                <a:lnTo>
                  <a:pt x="13982" y="5318"/>
                </a:lnTo>
                <a:lnTo>
                  <a:pt x="20416" y="1631"/>
                </a:lnTo>
                <a:lnTo>
                  <a:pt x="37426" y="0"/>
                </a:lnTo>
                <a:lnTo>
                  <a:pt x="93631" y="11404"/>
                </a:lnTo>
                <a:lnTo>
                  <a:pt x="145160" y="22094"/>
                </a:lnTo>
                <a:lnTo>
                  <a:pt x="205397" y="35876"/>
                </a:lnTo>
                <a:lnTo>
                  <a:pt x="266509" y="49733"/>
                </a:lnTo>
                <a:lnTo>
                  <a:pt x="321279" y="58361"/>
                </a:lnTo>
                <a:lnTo>
                  <a:pt x="375698" y="67144"/>
                </a:lnTo>
                <a:lnTo>
                  <a:pt x="437051" y="77620"/>
                </a:lnTo>
                <a:lnTo>
                  <a:pt x="487301" y="85834"/>
                </a:lnTo>
                <a:lnTo>
                  <a:pt x="547442" y="99664"/>
                </a:lnTo>
                <a:lnTo>
                  <a:pt x="605506" y="115376"/>
                </a:lnTo>
                <a:lnTo>
                  <a:pt x="632399" y="11907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9" name="Group 28"/>
          <p:cNvGrpSpPr/>
          <p:nvPr/>
        </p:nvGrpSpPr>
        <p:grpSpPr>
          <a:xfrm>
            <a:off x="1298084" y="2924361"/>
            <a:ext cx="1203787" cy="620407"/>
            <a:chOff x="1298084" y="2924361"/>
            <a:chExt cx="1203787" cy="620407"/>
          </a:xfrm>
        </p:grpSpPr>
        <p:sp>
          <p:nvSpPr>
            <p:cNvPr id="27" name="Freeform 26"/>
            <p:cNvSpPr/>
            <p:nvPr/>
          </p:nvSpPr>
          <p:spPr>
            <a:xfrm>
              <a:off x="1298084" y="3195587"/>
              <a:ext cx="465979" cy="41302"/>
            </a:xfrm>
            <a:custGeom>
              <a:avLst/>
              <a:gdLst/>
              <a:ahLst/>
              <a:cxnLst/>
              <a:rect l="0" t="0" r="0" b="0"/>
              <a:pathLst>
                <a:path w="465979" h="41302">
                  <a:moveTo>
                    <a:pt x="0" y="41301"/>
                  </a:moveTo>
                  <a:lnTo>
                    <a:pt x="57696" y="40376"/>
                  </a:lnTo>
                  <a:lnTo>
                    <a:pt x="118282" y="34136"/>
                  </a:lnTo>
                  <a:lnTo>
                    <a:pt x="170095" y="26565"/>
                  </a:lnTo>
                  <a:lnTo>
                    <a:pt x="224846" y="18632"/>
                  </a:lnTo>
                  <a:lnTo>
                    <a:pt x="280177" y="12374"/>
                  </a:lnTo>
                  <a:lnTo>
                    <a:pt x="340437" y="2004"/>
                  </a:lnTo>
                  <a:lnTo>
                    <a:pt x="396540" y="0"/>
                  </a:lnTo>
                  <a:lnTo>
                    <a:pt x="447680" y="4153"/>
                  </a:lnTo>
                  <a:lnTo>
                    <a:pt x="457846" y="8765"/>
                  </a:lnTo>
                  <a:lnTo>
                    <a:pt x="465978" y="163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15416" y="2924361"/>
              <a:ext cx="386455" cy="620407"/>
            </a:xfrm>
            <a:custGeom>
              <a:avLst/>
              <a:gdLst/>
              <a:ahLst/>
              <a:cxnLst/>
              <a:rect l="0" t="0" r="0" b="0"/>
              <a:pathLst>
                <a:path w="386455" h="620407">
                  <a:moveTo>
                    <a:pt x="289367" y="79537"/>
                  </a:moveTo>
                  <a:lnTo>
                    <a:pt x="229740" y="65144"/>
                  </a:lnTo>
                  <a:lnTo>
                    <a:pt x="208317" y="65744"/>
                  </a:lnTo>
                  <a:lnTo>
                    <a:pt x="153376" y="86190"/>
                  </a:lnTo>
                  <a:lnTo>
                    <a:pt x="98463" y="137212"/>
                  </a:lnTo>
                  <a:lnTo>
                    <a:pt x="77579" y="166995"/>
                  </a:lnTo>
                  <a:lnTo>
                    <a:pt x="63929" y="221189"/>
                  </a:lnTo>
                  <a:lnTo>
                    <a:pt x="60659" y="242346"/>
                  </a:lnTo>
                  <a:lnTo>
                    <a:pt x="70865" y="301286"/>
                  </a:lnTo>
                  <a:lnTo>
                    <a:pt x="92661" y="359594"/>
                  </a:lnTo>
                  <a:lnTo>
                    <a:pt x="105549" y="386569"/>
                  </a:lnTo>
                  <a:lnTo>
                    <a:pt x="156042" y="435419"/>
                  </a:lnTo>
                  <a:lnTo>
                    <a:pt x="182987" y="448997"/>
                  </a:lnTo>
                  <a:lnTo>
                    <a:pt x="218502" y="457027"/>
                  </a:lnTo>
                  <a:lnTo>
                    <a:pt x="275298" y="450150"/>
                  </a:lnTo>
                  <a:lnTo>
                    <a:pt x="308723" y="433741"/>
                  </a:lnTo>
                  <a:lnTo>
                    <a:pt x="337632" y="411312"/>
                  </a:lnTo>
                  <a:lnTo>
                    <a:pt x="359347" y="378265"/>
                  </a:lnTo>
                  <a:lnTo>
                    <a:pt x="376607" y="319040"/>
                  </a:lnTo>
                  <a:lnTo>
                    <a:pt x="386454" y="258853"/>
                  </a:lnTo>
                  <a:lnTo>
                    <a:pt x="384256" y="201969"/>
                  </a:lnTo>
                  <a:lnTo>
                    <a:pt x="372289" y="140587"/>
                  </a:lnTo>
                  <a:lnTo>
                    <a:pt x="365977" y="114067"/>
                  </a:lnTo>
                  <a:lnTo>
                    <a:pt x="337334" y="57031"/>
                  </a:lnTo>
                  <a:lnTo>
                    <a:pt x="307882" y="28453"/>
                  </a:lnTo>
                  <a:lnTo>
                    <a:pt x="272766" y="8722"/>
                  </a:lnTo>
                  <a:lnTo>
                    <a:pt x="233084" y="0"/>
                  </a:lnTo>
                  <a:lnTo>
                    <a:pt x="174390" y="9414"/>
                  </a:lnTo>
                  <a:lnTo>
                    <a:pt x="143428" y="19210"/>
                  </a:lnTo>
                  <a:lnTo>
                    <a:pt x="98392" y="50256"/>
                  </a:lnTo>
                  <a:lnTo>
                    <a:pt x="49978" y="107200"/>
                  </a:lnTo>
                  <a:lnTo>
                    <a:pt x="21527" y="162254"/>
                  </a:lnTo>
                  <a:lnTo>
                    <a:pt x="13152" y="180095"/>
                  </a:lnTo>
                  <a:lnTo>
                    <a:pt x="1321" y="237772"/>
                  </a:lnTo>
                  <a:lnTo>
                    <a:pt x="0" y="268085"/>
                  </a:lnTo>
                  <a:lnTo>
                    <a:pt x="9836" y="325405"/>
                  </a:lnTo>
                  <a:lnTo>
                    <a:pt x="33085" y="386355"/>
                  </a:lnTo>
                  <a:lnTo>
                    <a:pt x="44176" y="401121"/>
                  </a:lnTo>
                  <a:lnTo>
                    <a:pt x="100347" y="461715"/>
                  </a:lnTo>
                  <a:lnTo>
                    <a:pt x="140569" y="484379"/>
                  </a:lnTo>
                  <a:lnTo>
                    <a:pt x="181593" y="499094"/>
                  </a:lnTo>
                  <a:lnTo>
                    <a:pt x="219013" y="500635"/>
                  </a:lnTo>
                  <a:lnTo>
                    <a:pt x="257529" y="489277"/>
                  </a:lnTo>
                  <a:lnTo>
                    <a:pt x="300687" y="457571"/>
                  </a:lnTo>
                  <a:lnTo>
                    <a:pt x="323997" y="428086"/>
                  </a:lnTo>
                  <a:lnTo>
                    <a:pt x="350190" y="372370"/>
                  </a:lnTo>
                  <a:lnTo>
                    <a:pt x="366639" y="317919"/>
                  </a:lnTo>
                  <a:lnTo>
                    <a:pt x="374261" y="262580"/>
                  </a:lnTo>
                  <a:lnTo>
                    <a:pt x="379587" y="218218"/>
                  </a:lnTo>
                  <a:lnTo>
                    <a:pt x="373072" y="154837"/>
                  </a:lnTo>
                  <a:lnTo>
                    <a:pt x="359061" y="106471"/>
                  </a:lnTo>
                  <a:lnTo>
                    <a:pt x="326384" y="53304"/>
                  </a:lnTo>
                  <a:lnTo>
                    <a:pt x="304650" y="38070"/>
                  </a:lnTo>
                  <a:lnTo>
                    <a:pt x="280643" y="27700"/>
                  </a:lnTo>
                  <a:lnTo>
                    <a:pt x="247129" y="23189"/>
                  </a:lnTo>
                  <a:lnTo>
                    <a:pt x="190519" y="34027"/>
                  </a:lnTo>
                  <a:lnTo>
                    <a:pt x="140816" y="53295"/>
                  </a:lnTo>
                  <a:lnTo>
                    <a:pt x="96934" y="89633"/>
                  </a:lnTo>
                  <a:lnTo>
                    <a:pt x="66341" y="133855"/>
                  </a:lnTo>
                  <a:lnTo>
                    <a:pt x="44065" y="195759"/>
                  </a:lnTo>
                  <a:lnTo>
                    <a:pt x="40306" y="249061"/>
                  </a:lnTo>
                  <a:lnTo>
                    <a:pt x="42276" y="304249"/>
                  </a:lnTo>
                  <a:lnTo>
                    <a:pt x="54863" y="359685"/>
                  </a:lnTo>
                  <a:lnTo>
                    <a:pt x="79098" y="419571"/>
                  </a:lnTo>
                  <a:lnTo>
                    <a:pt x="108839" y="475968"/>
                  </a:lnTo>
                  <a:lnTo>
                    <a:pt x="156453" y="537664"/>
                  </a:lnTo>
                  <a:lnTo>
                    <a:pt x="206176" y="594753"/>
                  </a:lnTo>
                  <a:lnTo>
                    <a:pt x="231120" y="6204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0" name="Freeform 29"/>
          <p:cNvSpPr/>
          <p:nvPr/>
        </p:nvSpPr>
        <p:spPr>
          <a:xfrm>
            <a:off x="2729652" y="3228612"/>
            <a:ext cx="365779" cy="91487"/>
          </a:xfrm>
          <a:custGeom>
            <a:avLst/>
            <a:gdLst/>
            <a:ahLst/>
            <a:cxnLst/>
            <a:rect l="0" t="0" r="0" b="0"/>
            <a:pathLst>
              <a:path w="365779" h="91487">
                <a:moveTo>
                  <a:pt x="24615" y="8276"/>
                </a:moveTo>
                <a:lnTo>
                  <a:pt x="11363" y="3859"/>
                </a:lnTo>
                <a:lnTo>
                  <a:pt x="12082" y="2557"/>
                </a:lnTo>
                <a:lnTo>
                  <a:pt x="65584" y="183"/>
                </a:lnTo>
                <a:lnTo>
                  <a:pt x="117117" y="0"/>
                </a:lnTo>
                <a:lnTo>
                  <a:pt x="171812" y="4381"/>
                </a:lnTo>
                <a:lnTo>
                  <a:pt x="227132" y="7506"/>
                </a:lnTo>
                <a:lnTo>
                  <a:pt x="280109" y="8124"/>
                </a:lnTo>
                <a:lnTo>
                  <a:pt x="332923" y="14899"/>
                </a:lnTo>
                <a:lnTo>
                  <a:pt x="357340" y="19848"/>
                </a:lnTo>
                <a:lnTo>
                  <a:pt x="362002" y="22463"/>
                </a:lnTo>
                <a:lnTo>
                  <a:pt x="361411" y="25130"/>
                </a:lnTo>
                <a:lnTo>
                  <a:pt x="357319" y="27833"/>
                </a:lnTo>
                <a:lnTo>
                  <a:pt x="300835" y="32527"/>
                </a:lnTo>
                <a:lnTo>
                  <a:pt x="250734" y="37516"/>
                </a:lnTo>
                <a:lnTo>
                  <a:pt x="190603" y="40761"/>
                </a:lnTo>
                <a:lnTo>
                  <a:pt x="133251" y="41402"/>
                </a:lnTo>
                <a:lnTo>
                  <a:pt x="77406" y="41529"/>
                </a:lnTo>
                <a:lnTo>
                  <a:pt x="23709" y="42479"/>
                </a:lnTo>
                <a:lnTo>
                  <a:pt x="2947" y="45975"/>
                </a:lnTo>
                <a:lnTo>
                  <a:pt x="0" y="47276"/>
                </a:lnTo>
                <a:lnTo>
                  <a:pt x="1733" y="48145"/>
                </a:lnTo>
                <a:lnTo>
                  <a:pt x="47592" y="48727"/>
                </a:lnTo>
                <a:lnTo>
                  <a:pt x="100208" y="43250"/>
                </a:lnTo>
                <a:lnTo>
                  <a:pt x="150700" y="41894"/>
                </a:lnTo>
                <a:lnTo>
                  <a:pt x="206799" y="42551"/>
                </a:lnTo>
                <a:lnTo>
                  <a:pt x="265227" y="48733"/>
                </a:lnTo>
                <a:lnTo>
                  <a:pt x="323716" y="47264"/>
                </a:lnTo>
                <a:lnTo>
                  <a:pt x="334962" y="45363"/>
                </a:lnTo>
                <a:lnTo>
                  <a:pt x="337838" y="43171"/>
                </a:lnTo>
                <a:lnTo>
                  <a:pt x="335132" y="40785"/>
                </a:lnTo>
                <a:lnTo>
                  <a:pt x="320722" y="36593"/>
                </a:lnTo>
                <a:lnTo>
                  <a:pt x="291818" y="35157"/>
                </a:lnTo>
                <a:lnTo>
                  <a:pt x="237946" y="40535"/>
                </a:lnTo>
                <a:lnTo>
                  <a:pt x="180218" y="41425"/>
                </a:lnTo>
                <a:lnTo>
                  <a:pt x="119687" y="41542"/>
                </a:lnTo>
                <a:lnTo>
                  <a:pt x="63548" y="41558"/>
                </a:lnTo>
                <a:lnTo>
                  <a:pt x="30192" y="45976"/>
                </a:lnTo>
                <a:lnTo>
                  <a:pt x="28333" y="47278"/>
                </a:lnTo>
                <a:lnTo>
                  <a:pt x="90233" y="56315"/>
                </a:lnTo>
                <a:lnTo>
                  <a:pt x="149888" y="63672"/>
                </a:lnTo>
                <a:lnTo>
                  <a:pt x="209412" y="68426"/>
                </a:lnTo>
                <a:lnTo>
                  <a:pt x="270172" y="73576"/>
                </a:lnTo>
                <a:lnTo>
                  <a:pt x="329126" y="78798"/>
                </a:lnTo>
                <a:lnTo>
                  <a:pt x="344865" y="77526"/>
                </a:lnTo>
                <a:lnTo>
                  <a:pt x="349062" y="78481"/>
                </a:lnTo>
                <a:lnTo>
                  <a:pt x="365778" y="9148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3910792" y="3453235"/>
            <a:ext cx="437115" cy="56298"/>
          </a:xfrm>
          <a:custGeom>
            <a:avLst/>
            <a:gdLst/>
            <a:ahLst/>
            <a:cxnLst/>
            <a:rect l="0" t="0" r="0" b="0"/>
            <a:pathLst>
              <a:path w="437115" h="56298">
                <a:moveTo>
                  <a:pt x="50027" y="0"/>
                </a:moveTo>
                <a:lnTo>
                  <a:pt x="110480" y="5719"/>
                </a:lnTo>
                <a:lnTo>
                  <a:pt x="171298" y="12396"/>
                </a:lnTo>
                <a:lnTo>
                  <a:pt x="231622" y="20687"/>
                </a:lnTo>
                <a:lnTo>
                  <a:pt x="294469" y="29005"/>
                </a:lnTo>
                <a:lnTo>
                  <a:pt x="347977" y="39307"/>
                </a:lnTo>
                <a:lnTo>
                  <a:pt x="406353" y="47946"/>
                </a:lnTo>
                <a:lnTo>
                  <a:pt x="427823" y="53053"/>
                </a:lnTo>
                <a:lnTo>
                  <a:pt x="430405" y="54784"/>
                </a:lnTo>
                <a:lnTo>
                  <a:pt x="427504" y="55938"/>
                </a:lnTo>
                <a:lnTo>
                  <a:pt x="411952" y="56297"/>
                </a:lnTo>
                <a:lnTo>
                  <a:pt x="361836" y="48993"/>
                </a:lnTo>
                <a:lnTo>
                  <a:pt x="312534" y="43794"/>
                </a:lnTo>
                <a:lnTo>
                  <a:pt x="255563" y="37620"/>
                </a:lnTo>
                <a:lnTo>
                  <a:pt x="192447" y="33855"/>
                </a:lnTo>
                <a:lnTo>
                  <a:pt x="141844" y="33453"/>
                </a:lnTo>
                <a:lnTo>
                  <a:pt x="91717" y="33334"/>
                </a:lnTo>
                <a:lnTo>
                  <a:pt x="33915" y="33294"/>
                </a:lnTo>
                <a:lnTo>
                  <a:pt x="2723" y="37705"/>
                </a:lnTo>
                <a:lnTo>
                  <a:pt x="0" y="37155"/>
                </a:lnTo>
                <a:lnTo>
                  <a:pt x="1882" y="34941"/>
                </a:lnTo>
                <a:lnTo>
                  <a:pt x="6836" y="31615"/>
                </a:lnTo>
                <a:lnTo>
                  <a:pt x="63162" y="23373"/>
                </a:lnTo>
                <a:lnTo>
                  <a:pt x="112166" y="18636"/>
                </a:lnTo>
                <a:lnTo>
                  <a:pt x="173454" y="17036"/>
                </a:lnTo>
                <a:lnTo>
                  <a:pt x="232542" y="16694"/>
                </a:lnTo>
                <a:lnTo>
                  <a:pt x="288492" y="22368"/>
                </a:lnTo>
                <a:lnTo>
                  <a:pt x="337859" y="24450"/>
                </a:lnTo>
                <a:lnTo>
                  <a:pt x="396065" y="24862"/>
                </a:lnTo>
                <a:lnTo>
                  <a:pt x="433726" y="24933"/>
                </a:lnTo>
                <a:lnTo>
                  <a:pt x="437114" y="25867"/>
                </a:lnTo>
                <a:lnTo>
                  <a:pt x="434750" y="27415"/>
                </a:lnTo>
                <a:lnTo>
                  <a:pt x="409336" y="31545"/>
                </a:lnTo>
                <a:lnTo>
                  <a:pt x="349585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9793874" y="3698449"/>
            <a:ext cx="373113" cy="87629"/>
          </a:xfrm>
          <a:custGeom>
            <a:avLst/>
            <a:gdLst/>
            <a:ahLst/>
            <a:cxnLst/>
            <a:rect l="0" t="0" r="0" b="0"/>
            <a:pathLst>
              <a:path w="373113" h="87629">
                <a:moveTo>
                  <a:pt x="357805" y="4418"/>
                </a:moveTo>
                <a:lnTo>
                  <a:pt x="371057" y="0"/>
                </a:lnTo>
                <a:lnTo>
                  <a:pt x="373112" y="548"/>
                </a:lnTo>
                <a:lnTo>
                  <a:pt x="372633" y="2762"/>
                </a:lnTo>
                <a:lnTo>
                  <a:pt x="370464" y="6088"/>
                </a:lnTo>
                <a:lnTo>
                  <a:pt x="358192" y="9782"/>
                </a:lnTo>
                <a:lnTo>
                  <a:pt x="298861" y="14944"/>
                </a:lnTo>
                <a:lnTo>
                  <a:pt x="237349" y="26898"/>
                </a:lnTo>
                <a:lnTo>
                  <a:pt x="185294" y="37759"/>
                </a:lnTo>
                <a:lnTo>
                  <a:pt x="127883" y="51578"/>
                </a:lnTo>
                <a:lnTo>
                  <a:pt x="72154" y="65439"/>
                </a:lnTo>
                <a:lnTo>
                  <a:pt x="11421" y="83930"/>
                </a:lnTo>
                <a:lnTo>
                  <a:pt x="0" y="8762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5" name="Group 34"/>
          <p:cNvGrpSpPr/>
          <p:nvPr/>
        </p:nvGrpSpPr>
        <p:grpSpPr>
          <a:xfrm>
            <a:off x="1231515" y="3844324"/>
            <a:ext cx="2521279" cy="83212"/>
            <a:chOff x="1231515" y="3844324"/>
            <a:chExt cx="2521279" cy="83212"/>
          </a:xfrm>
        </p:grpSpPr>
        <p:sp>
          <p:nvSpPr>
            <p:cNvPr id="33" name="Freeform 32"/>
            <p:cNvSpPr/>
            <p:nvPr/>
          </p:nvSpPr>
          <p:spPr>
            <a:xfrm>
              <a:off x="1231515" y="3864494"/>
              <a:ext cx="1547716" cy="21436"/>
            </a:xfrm>
            <a:custGeom>
              <a:avLst/>
              <a:gdLst/>
              <a:ahLst/>
              <a:cxnLst/>
              <a:rect l="0" t="0" r="0" b="0"/>
              <a:pathLst>
                <a:path w="1547716" h="21436">
                  <a:moveTo>
                    <a:pt x="0" y="4793"/>
                  </a:moveTo>
                  <a:lnTo>
                    <a:pt x="33741" y="2328"/>
                  </a:lnTo>
                  <a:lnTo>
                    <a:pt x="50129" y="0"/>
                  </a:lnTo>
                  <a:lnTo>
                    <a:pt x="106514" y="5175"/>
                  </a:lnTo>
                  <a:lnTo>
                    <a:pt x="165438" y="11886"/>
                  </a:lnTo>
                  <a:lnTo>
                    <a:pt x="220399" y="12872"/>
                  </a:lnTo>
                  <a:lnTo>
                    <a:pt x="283716" y="13067"/>
                  </a:lnTo>
                  <a:lnTo>
                    <a:pt x="333079" y="13100"/>
                  </a:lnTo>
                  <a:lnTo>
                    <a:pt x="386205" y="17529"/>
                  </a:lnTo>
                  <a:lnTo>
                    <a:pt x="443338" y="20664"/>
                  </a:lnTo>
                  <a:lnTo>
                    <a:pt x="491630" y="21207"/>
                  </a:lnTo>
                  <a:lnTo>
                    <a:pt x="552715" y="21391"/>
                  </a:lnTo>
                  <a:lnTo>
                    <a:pt x="609777" y="21427"/>
                  </a:lnTo>
                  <a:lnTo>
                    <a:pt x="666900" y="21434"/>
                  </a:lnTo>
                  <a:lnTo>
                    <a:pt x="719686" y="21435"/>
                  </a:lnTo>
                  <a:lnTo>
                    <a:pt x="782984" y="21435"/>
                  </a:lnTo>
                  <a:lnTo>
                    <a:pt x="832344" y="21435"/>
                  </a:lnTo>
                  <a:lnTo>
                    <a:pt x="882102" y="21435"/>
                  </a:lnTo>
                  <a:lnTo>
                    <a:pt x="942895" y="21435"/>
                  </a:lnTo>
                  <a:lnTo>
                    <a:pt x="1004898" y="21435"/>
                  </a:lnTo>
                  <a:lnTo>
                    <a:pt x="1061936" y="17018"/>
                  </a:lnTo>
                  <a:lnTo>
                    <a:pt x="1116794" y="13886"/>
                  </a:lnTo>
                  <a:lnTo>
                    <a:pt x="1179962" y="13216"/>
                  </a:lnTo>
                  <a:lnTo>
                    <a:pt x="1239257" y="13128"/>
                  </a:lnTo>
                  <a:lnTo>
                    <a:pt x="1296158" y="13117"/>
                  </a:lnTo>
                  <a:lnTo>
                    <a:pt x="1348725" y="13115"/>
                  </a:lnTo>
                  <a:lnTo>
                    <a:pt x="1403625" y="13115"/>
                  </a:lnTo>
                  <a:lnTo>
                    <a:pt x="1463793" y="13115"/>
                  </a:lnTo>
                  <a:lnTo>
                    <a:pt x="1526079" y="15580"/>
                  </a:lnTo>
                  <a:lnTo>
                    <a:pt x="1547715" y="214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79230" y="3844324"/>
              <a:ext cx="973564" cy="83212"/>
            </a:xfrm>
            <a:custGeom>
              <a:avLst/>
              <a:gdLst/>
              <a:ahLst/>
              <a:cxnLst/>
              <a:rect l="0" t="0" r="0" b="0"/>
              <a:pathLst>
                <a:path w="973564" h="83212">
                  <a:moveTo>
                    <a:pt x="0" y="0"/>
                  </a:moveTo>
                  <a:lnTo>
                    <a:pt x="59627" y="16859"/>
                  </a:lnTo>
                  <a:lnTo>
                    <a:pt x="113903" y="29615"/>
                  </a:lnTo>
                  <a:lnTo>
                    <a:pt x="169219" y="32801"/>
                  </a:lnTo>
                  <a:lnTo>
                    <a:pt x="220551" y="39807"/>
                  </a:lnTo>
                  <a:lnTo>
                    <a:pt x="277069" y="41250"/>
                  </a:lnTo>
                  <a:lnTo>
                    <a:pt x="325254" y="41500"/>
                  </a:lnTo>
                  <a:lnTo>
                    <a:pt x="385516" y="41585"/>
                  </a:lnTo>
                  <a:lnTo>
                    <a:pt x="433509" y="40675"/>
                  </a:lnTo>
                  <a:lnTo>
                    <a:pt x="496958" y="35019"/>
                  </a:lnTo>
                  <a:lnTo>
                    <a:pt x="557789" y="39232"/>
                  </a:lnTo>
                  <a:lnTo>
                    <a:pt x="614991" y="41137"/>
                  </a:lnTo>
                  <a:lnTo>
                    <a:pt x="671080" y="41513"/>
                  </a:lnTo>
                  <a:lnTo>
                    <a:pt x="726675" y="42512"/>
                  </a:lnTo>
                  <a:lnTo>
                    <a:pt x="782173" y="48188"/>
                  </a:lnTo>
                  <a:lnTo>
                    <a:pt x="837651" y="49583"/>
                  </a:lnTo>
                  <a:lnTo>
                    <a:pt x="891357" y="56467"/>
                  </a:lnTo>
                  <a:lnTo>
                    <a:pt x="930512" y="62314"/>
                  </a:lnTo>
                  <a:lnTo>
                    <a:pt x="973563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6" name="Freeform 35"/>
          <p:cNvSpPr/>
          <p:nvPr/>
        </p:nvSpPr>
        <p:spPr>
          <a:xfrm>
            <a:off x="4728540" y="5866443"/>
            <a:ext cx="1543413" cy="661573"/>
          </a:xfrm>
          <a:custGeom>
            <a:avLst/>
            <a:gdLst/>
            <a:ahLst/>
            <a:cxnLst/>
            <a:rect l="0" t="0" r="0" b="0"/>
            <a:pathLst>
              <a:path w="1543413" h="661573">
                <a:moveTo>
                  <a:pt x="97668" y="199601"/>
                </a:moveTo>
                <a:lnTo>
                  <a:pt x="85306" y="213812"/>
                </a:lnTo>
                <a:lnTo>
                  <a:pt x="78922" y="227182"/>
                </a:lnTo>
                <a:lnTo>
                  <a:pt x="74547" y="254721"/>
                </a:lnTo>
                <a:lnTo>
                  <a:pt x="77668" y="281885"/>
                </a:lnTo>
                <a:lnTo>
                  <a:pt x="98687" y="324295"/>
                </a:lnTo>
                <a:lnTo>
                  <a:pt x="142086" y="382506"/>
                </a:lnTo>
                <a:lnTo>
                  <a:pt x="183346" y="424098"/>
                </a:lnTo>
                <a:lnTo>
                  <a:pt x="231021" y="455073"/>
                </a:lnTo>
                <a:lnTo>
                  <a:pt x="253366" y="467605"/>
                </a:lnTo>
                <a:lnTo>
                  <a:pt x="310458" y="504808"/>
                </a:lnTo>
                <a:lnTo>
                  <a:pt x="372979" y="537825"/>
                </a:lnTo>
                <a:lnTo>
                  <a:pt x="430645" y="562087"/>
                </a:lnTo>
                <a:lnTo>
                  <a:pt x="483593" y="581125"/>
                </a:lnTo>
                <a:lnTo>
                  <a:pt x="545394" y="601432"/>
                </a:lnTo>
                <a:lnTo>
                  <a:pt x="608371" y="613979"/>
                </a:lnTo>
                <a:lnTo>
                  <a:pt x="670130" y="624485"/>
                </a:lnTo>
                <a:lnTo>
                  <a:pt x="727072" y="632191"/>
                </a:lnTo>
                <a:lnTo>
                  <a:pt x="782738" y="639324"/>
                </a:lnTo>
                <a:lnTo>
                  <a:pt x="840703" y="647032"/>
                </a:lnTo>
                <a:lnTo>
                  <a:pt x="901264" y="649611"/>
                </a:lnTo>
                <a:lnTo>
                  <a:pt x="957408" y="656069"/>
                </a:lnTo>
                <a:lnTo>
                  <a:pt x="1019652" y="661572"/>
                </a:lnTo>
                <a:lnTo>
                  <a:pt x="1082667" y="658063"/>
                </a:lnTo>
                <a:lnTo>
                  <a:pt x="1137844" y="650779"/>
                </a:lnTo>
                <a:lnTo>
                  <a:pt x="1194203" y="642536"/>
                </a:lnTo>
                <a:lnTo>
                  <a:pt x="1255911" y="629410"/>
                </a:lnTo>
                <a:lnTo>
                  <a:pt x="1319117" y="605706"/>
                </a:lnTo>
                <a:lnTo>
                  <a:pt x="1382217" y="583600"/>
                </a:lnTo>
                <a:lnTo>
                  <a:pt x="1445373" y="546221"/>
                </a:lnTo>
                <a:lnTo>
                  <a:pt x="1482825" y="518563"/>
                </a:lnTo>
                <a:lnTo>
                  <a:pt x="1522318" y="471268"/>
                </a:lnTo>
                <a:lnTo>
                  <a:pt x="1539484" y="427788"/>
                </a:lnTo>
                <a:lnTo>
                  <a:pt x="1543412" y="385037"/>
                </a:lnTo>
                <a:lnTo>
                  <a:pt x="1533791" y="334329"/>
                </a:lnTo>
                <a:lnTo>
                  <a:pt x="1506155" y="290116"/>
                </a:lnTo>
                <a:lnTo>
                  <a:pt x="1469839" y="251859"/>
                </a:lnTo>
                <a:lnTo>
                  <a:pt x="1407929" y="206416"/>
                </a:lnTo>
                <a:lnTo>
                  <a:pt x="1351738" y="169446"/>
                </a:lnTo>
                <a:lnTo>
                  <a:pt x="1295758" y="144473"/>
                </a:lnTo>
                <a:lnTo>
                  <a:pt x="1237643" y="124732"/>
                </a:lnTo>
                <a:lnTo>
                  <a:pt x="1177863" y="99020"/>
                </a:lnTo>
                <a:lnTo>
                  <a:pt x="1115920" y="78559"/>
                </a:lnTo>
                <a:lnTo>
                  <a:pt x="1077695" y="69127"/>
                </a:lnTo>
                <a:lnTo>
                  <a:pt x="1015286" y="57647"/>
                </a:lnTo>
                <a:lnTo>
                  <a:pt x="954208" y="41458"/>
                </a:lnTo>
                <a:lnTo>
                  <a:pt x="899193" y="33346"/>
                </a:lnTo>
                <a:lnTo>
                  <a:pt x="843780" y="26159"/>
                </a:lnTo>
                <a:lnTo>
                  <a:pt x="788314" y="18445"/>
                </a:lnTo>
                <a:lnTo>
                  <a:pt x="731917" y="11071"/>
                </a:lnTo>
                <a:lnTo>
                  <a:pt x="672014" y="8781"/>
                </a:lnTo>
                <a:lnTo>
                  <a:pt x="621027" y="5919"/>
                </a:lnTo>
                <a:lnTo>
                  <a:pt x="559081" y="689"/>
                </a:lnTo>
                <a:lnTo>
                  <a:pt x="502755" y="0"/>
                </a:lnTo>
                <a:lnTo>
                  <a:pt x="443049" y="4031"/>
                </a:lnTo>
                <a:lnTo>
                  <a:pt x="423139" y="2658"/>
                </a:lnTo>
                <a:lnTo>
                  <a:pt x="369249" y="7303"/>
                </a:lnTo>
                <a:lnTo>
                  <a:pt x="306587" y="8096"/>
                </a:lnTo>
                <a:lnTo>
                  <a:pt x="252554" y="12611"/>
                </a:lnTo>
                <a:lnTo>
                  <a:pt x="190805" y="20611"/>
                </a:lnTo>
                <a:lnTo>
                  <a:pt x="128047" y="33351"/>
                </a:lnTo>
                <a:lnTo>
                  <a:pt x="76020" y="53715"/>
                </a:lnTo>
                <a:lnTo>
                  <a:pt x="35954" y="80480"/>
                </a:lnTo>
                <a:lnTo>
                  <a:pt x="17848" y="101435"/>
                </a:lnTo>
                <a:lnTo>
                  <a:pt x="5189" y="129629"/>
                </a:lnTo>
                <a:lnTo>
                  <a:pt x="0" y="165822"/>
                </a:lnTo>
                <a:lnTo>
                  <a:pt x="4890" y="219467"/>
                </a:lnTo>
                <a:lnTo>
                  <a:pt x="14760" y="274579"/>
                </a:lnTo>
                <a:lnTo>
                  <a:pt x="34084" y="335352"/>
                </a:lnTo>
                <a:lnTo>
                  <a:pt x="47742" y="36602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Freeform 36"/>
          <p:cNvSpPr/>
          <p:nvPr/>
        </p:nvSpPr>
        <p:spPr>
          <a:xfrm>
            <a:off x="5816413" y="5332099"/>
            <a:ext cx="269044" cy="509278"/>
          </a:xfrm>
          <a:custGeom>
            <a:avLst/>
            <a:gdLst/>
            <a:ahLst/>
            <a:cxnLst/>
            <a:rect l="0" t="0" r="0" b="0"/>
            <a:pathLst>
              <a:path w="269044" h="509278">
                <a:moveTo>
                  <a:pt x="0" y="509277"/>
                </a:moveTo>
                <a:lnTo>
                  <a:pt x="13252" y="500442"/>
                </a:lnTo>
                <a:lnTo>
                  <a:pt x="51739" y="448681"/>
                </a:lnTo>
                <a:lnTo>
                  <a:pt x="78431" y="389460"/>
                </a:lnTo>
                <a:lnTo>
                  <a:pt x="114073" y="326506"/>
                </a:lnTo>
                <a:lnTo>
                  <a:pt x="140186" y="263566"/>
                </a:lnTo>
                <a:lnTo>
                  <a:pt x="167683" y="205646"/>
                </a:lnTo>
                <a:lnTo>
                  <a:pt x="196996" y="142475"/>
                </a:lnTo>
                <a:lnTo>
                  <a:pt x="226686" y="85579"/>
                </a:lnTo>
                <a:lnTo>
                  <a:pt x="256026" y="27446"/>
                </a:lnTo>
                <a:lnTo>
                  <a:pt x="269043" y="0"/>
                </a:lnTo>
                <a:lnTo>
                  <a:pt x="268121" y="7720"/>
                </a:lnTo>
                <a:lnTo>
                  <a:pt x="244146" y="67686"/>
                </a:lnTo>
                <a:lnTo>
                  <a:pt x="241310" y="7658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" name="Group 40"/>
          <p:cNvGrpSpPr/>
          <p:nvPr/>
        </p:nvGrpSpPr>
        <p:grpSpPr>
          <a:xfrm>
            <a:off x="6017373" y="4401834"/>
            <a:ext cx="439761" cy="364857"/>
            <a:chOff x="6017373" y="4401834"/>
            <a:chExt cx="439761" cy="364857"/>
          </a:xfrm>
        </p:grpSpPr>
        <p:sp>
          <p:nvSpPr>
            <p:cNvPr id="38" name="Freeform 37"/>
            <p:cNvSpPr/>
            <p:nvPr/>
          </p:nvSpPr>
          <p:spPr>
            <a:xfrm>
              <a:off x="6017373" y="4401834"/>
              <a:ext cx="106920" cy="322629"/>
            </a:xfrm>
            <a:custGeom>
              <a:avLst/>
              <a:gdLst/>
              <a:ahLst/>
              <a:cxnLst/>
              <a:rect l="0" t="0" r="0" b="0"/>
              <a:pathLst>
                <a:path w="106920" h="322629">
                  <a:moveTo>
                    <a:pt x="65313" y="0"/>
                  </a:moveTo>
                  <a:lnTo>
                    <a:pt x="52952" y="14212"/>
                  </a:lnTo>
                  <a:lnTo>
                    <a:pt x="29216" y="70202"/>
                  </a:lnTo>
                  <a:lnTo>
                    <a:pt x="10080" y="126254"/>
                  </a:lnTo>
                  <a:lnTo>
                    <a:pt x="420" y="189531"/>
                  </a:lnTo>
                  <a:lnTo>
                    <a:pt x="0" y="244266"/>
                  </a:lnTo>
                  <a:lnTo>
                    <a:pt x="6411" y="282970"/>
                  </a:lnTo>
                  <a:lnTo>
                    <a:pt x="19610" y="307382"/>
                  </a:lnTo>
                  <a:lnTo>
                    <a:pt x="29900" y="320294"/>
                  </a:lnTo>
                  <a:lnTo>
                    <a:pt x="37082" y="322628"/>
                  </a:lnTo>
                  <a:lnTo>
                    <a:pt x="54923" y="320290"/>
                  </a:lnTo>
                  <a:lnTo>
                    <a:pt x="70249" y="310621"/>
                  </a:lnTo>
                  <a:lnTo>
                    <a:pt x="106919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128926" y="4518329"/>
              <a:ext cx="91815" cy="193256"/>
            </a:xfrm>
            <a:custGeom>
              <a:avLst/>
              <a:gdLst/>
              <a:ahLst/>
              <a:cxnLst/>
              <a:rect l="0" t="0" r="0" b="0"/>
              <a:pathLst>
                <a:path w="91815" h="193256">
                  <a:moveTo>
                    <a:pt x="45292" y="0"/>
                  </a:moveTo>
                  <a:lnTo>
                    <a:pt x="23548" y="42579"/>
                  </a:lnTo>
                  <a:lnTo>
                    <a:pt x="6500" y="98260"/>
                  </a:lnTo>
                  <a:lnTo>
                    <a:pt x="0" y="129789"/>
                  </a:lnTo>
                  <a:lnTo>
                    <a:pt x="5150" y="165760"/>
                  </a:lnTo>
                  <a:lnTo>
                    <a:pt x="7436" y="174301"/>
                  </a:lnTo>
                  <a:lnTo>
                    <a:pt x="11733" y="180920"/>
                  </a:lnTo>
                  <a:lnTo>
                    <a:pt x="23905" y="190740"/>
                  </a:lnTo>
                  <a:lnTo>
                    <a:pt x="38560" y="193255"/>
                  </a:lnTo>
                  <a:lnTo>
                    <a:pt x="46352" y="192632"/>
                  </a:lnTo>
                  <a:lnTo>
                    <a:pt x="53395" y="188517"/>
                  </a:lnTo>
                  <a:lnTo>
                    <a:pt x="72142" y="165058"/>
                  </a:lnTo>
                  <a:lnTo>
                    <a:pt x="87559" y="134685"/>
                  </a:lnTo>
                  <a:lnTo>
                    <a:pt x="91814" y="113177"/>
                  </a:lnTo>
                  <a:lnTo>
                    <a:pt x="88774" y="91290"/>
                  </a:lnTo>
                  <a:lnTo>
                    <a:pt x="6193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67762" y="4551613"/>
              <a:ext cx="189372" cy="215078"/>
            </a:xfrm>
            <a:custGeom>
              <a:avLst/>
              <a:gdLst/>
              <a:ahLst/>
              <a:cxnLst/>
              <a:rect l="0" t="0" r="0" b="0"/>
              <a:pathLst>
                <a:path w="189372" h="215078">
                  <a:moveTo>
                    <a:pt x="31272" y="0"/>
                  </a:moveTo>
                  <a:lnTo>
                    <a:pt x="17079" y="58604"/>
                  </a:lnTo>
                  <a:lnTo>
                    <a:pt x="3492" y="111360"/>
                  </a:lnTo>
                  <a:lnTo>
                    <a:pt x="0" y="160202"/>
                  </a:lnTo>
                  <a:lnTo>
                    <a:pt x="9713" y="207208"/>
                  </a:lnTo>
                  <a:lnTo>
                    <a:pt x="15050" y="212104"/>
                  </a:lnTo>
                  <a:lnTo>
                    <a:pt x="22306" y="214443"/>
                  </a:lnTo>
                  <a:lnTo>
                    <a:pt x="30842" y="215077"/>
                  </a:lnTo>
                  <a:lnTo>
                    <a:pt x="47723" y="210852"/>
                  </a:lnTo>
                  <a:lnTo>
                    <a:pt x="64471" y="200961"/>
                  </a:lnTo>
                  <a:lnTo>
                    <a:pt x="88569" y="173676"/>
                  </a:lnTo>
                  <a:lnTo>
                    <a:pt x="125250" y="114579"/>
                  </a:lnTo>
                  <a:lnTo>
                    <a:pt x="157908" y="53213"/>
                  </a:lnTo>
                  <a:lnTo>
                    <a:pt x="174459" y="19757"/>
                  </a:lnTo>
                  <a:lnTo>
                    <a:pt x="18937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56986" y="4551051"/>
            <a:ext cx="1797348" cy="714051"/>
            <a:chOff x="6556986" y="4551051"/>
            <a:chExt cx="1797348" cy="714051"/>
          </a:xfrm>
        </p:grpSpPr>
        <p:sp>
          <p:nvSpPr>
            <p:cNvPr id="42" name="Freeform 41"/>
            <p:cNvSpPr/>
            <p:nvPr/>
          </p:nvSpPr>
          <p:spPr>
            <a:xfrm>
              <a:off x="6556986" y="4651466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556986" y="475964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006634" y="4551051"/>
              <a:ext cx="199395" cy="369307"/>
            </a:xfrm>
            <a:custGeom>
              <a:avLst/>
              <a:gdLst/>
              <a:ahLst/>
              <a:cxnLst/>
              <a:rect l="0" t="0" r="0" b="0"/>
              <a:pathLst>
                <a:path w="199395" h="369307">
                  <a:moveTo>
                    <a:pt x="24652" y="33847"/>
                  </a:moveTo>
                  <a:lnTo>
                    <a:pt x="20235" y="20595"/>
                  </a:lnTo>
                  <a:lnTo>
                    <a:pt x="21707" y="14842"/>
                  </a:lnTo>
                  <a:lnTo>
                    <a:pt x="30740" y="3519"/>
                  </a:lnTo>
                  <a:lnTo>
                    <a:pt x="37031" y="684"/>
                  </a:lnTo>
                  <a:lnTo>
                    <a:pt x="51419" y="0"/>
                  </a:lnTo>
                  <a:lnTo>
                    <a:pt x="93767" y="8019"/>
                  </a:lnTo>
                  <a:lnTo>
                    <a:pt x="137761" y="36107"/>
                  </a:lnTo>
                  <a:lnTo>
                    <a:pt x="160689" y="63897"/>
                  </a:lnTo>
                  <a:lnTo>
                    <a:pt x="168323" y="84801"/>
                  </a:lnTo>
                  <a:lnTo>
                    <a:pt x="170359" y="95553"/>
                  </a:lnTo>
                  <a:lnTo>
                    <a:pt x="167690" y="114896"/>
                  </a:lnTo>
                  <a:lnTo>
                    <a:pt x="155791" y="138915"/>
                  </a:lnTo>
                  <a:lnTo>
                    <a:pt x="135204" y="163596"/>
                  </a:lnTo>
                  <a:lnTo>
                    <a:pt x="71881" y="203223"/>
                  </a:lnTo>
                  <a:lnTo>
                    <a:pt x="12704" y="247988"/>
                  </a:lnTo>
                  <a:lnTo>
                    <a:pt x="5592" y="254270"/>
                  </a:lnTo>
                  <a:lnTo>
                    <a:pt x="1775" y="261232"/>
                  </a:lnTo>
                  <a:lnTo>
                    <a:pt x="0" y="276365"/>
                  </a:lnTo>
                  <a:lnTo>
                    <a:pt x="4757" y="292336"/>
                  </a:lnTo>
                  <a:lnTo>
                    <a:pt x="13961" y="307756"/>
                  </a:lnTo>
                  <a:lnTo>
                    <a:pt x="50399" y="338496"/>
                  </a:lnTo>
                  <a:lnTo>
                    <a:pt x="84903" y="354408"/>
                  </a:lnTo>
                  <a:lnTo>
                    <a:pt x="138853" y="369306"/>
                  </a:lnTo>
                  <a:lnTo>
                    <a:pt x="199394" y="366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289238" y="4651466"/>
              <a:ext cx="107198" cy="305462"/>
            </a:xfrm>
            <a:custGeom>
              <a:avLst/>
              <a:gdLst/>
              <a:ahLst/>
              <a:cxnLst/>
              <a:rect l="0" t="0" r="0" b="0"/>
              <a:pathLst>
                <a:path w="107198" h="305462">
                  <a:moveTo>
                    <a:pt x="41605" y="0"/>
                  </a:moveTo>
                  <a:lnTo>
                    <a:pt x="32771" y="8835"/>
                  </a:lnTo>
                  <a:lnTo>
                    <a:pt x="28433" y="23034"/>
                  </a:lnTo>
                  <a:lnTo>
                    <a:pt x="27430" y="40748"/>
                  </a:lnTo>
                  <a:lnTo>
                    <a:pt x="30066" y="57866"/>
                  </a:lnTo>
                  <a:lnTo>
                    <a:pt x="69032" y="121267"/>
                  </a:lnTo>
                  <a:lnTo>
                    <a:pt x="97038" y="163328"/>
                  </a:lnTo>
                  <a:lnTo>
                    <a:pt x="104875" y="194885"/>
                  </a:lnTo>
                  <a:lnTo>
                    <a:pt x="107197" y="227658"/>
                  </a:lnTo>
                  <a:lnTo>
                    <a:pt x="99050" y="260790"/>
                  </a:lnTo>
                  <a:lnTo>
                    <a:pt x="87477" y="278013"/>
                  </a:lnTo>
                  <a:lnTo>
                    <a:pt x="73088" y="290907"/>
                  </a:lnTo>
                  <a:lnTo>
                    <a:pt x="57446" y="299719"/>
                  </a:lnTo>
                  <a:lnTo>
                    <a:pt x="28629" y="305461"/>
                  </a:lnTo>
                  <a:lnTo>
                    <a:pt x="20935" y="303494"/>
                  </a:lnTo>
                  <a:lnTo>
                    <a:pt x="14881" y="299408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30843" y="4628238"/>
              <a:ext cx="224670" cy="73155"/>
            </a:xfrm>
            <a:custGeom>
              <a:avLst/>
              <a:gdLst/>
              <a:ahLst/>
              <a:cxnLst/>
              <a:rect l="0" t="0" r="0" b="0"/>
              <a:pathLst>
                <a:path w="224670" h="73155">
                  <a:moveTo>
                    <a:pt x="0" y="6586"/>
                  </a:moveTo>
                  <a:lnTo>
                    <a:pt x="29621" y="0"/>
                  </a:lnTo>
                  <a:lnTo>
                    <a:pt x="74680" y="3025"/>
                  </a:lnTo>
                  <a:lnTo>
                    <a:pt x="136866" y="24220"/>
                  </a:lnTo>
                  <a:lnTo>
                    <a:pt x="195020" y="54953"/>
                  </a:lnTo>
                  <a:lnTo>
                    <a:pt x="224669" y="731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646693" y="4618182"/>
              <a:ext cx="208377" cy="430082"/>
            </a:xfrm>
            <a:custGeom>
              <a:avLst/>
              <a:gdLst/>
              <a:ahLst/>
              <a:cxnLst/>
              <a:rect l="0" t="0" r="0" b="0"/>
              <a:pathLst>
                <a:path w="208377" h="430082">
                  <a:moveTo>
                    <a:pt x="108524" y="0"/>
                  </a:moveTo>
                  <a:lnTo>
                    <a:pt x="96942" y="57908"/>
                  </a:lnTo>
                  <a:lnTo>
                    <a:pt x="86238" y="116222"/>
                  </a:lnTo>
                  <a:lnTo>
                    <a:pt x="72755" y="162806"/>
                  </a:lnTo>
                  <a:lnTo>
                    <a:pt x="48323" y="222616"/>
                  </a:lnTo>
                  <a:lnTo>
                    <a:pt x="20941" y="283466"/>
                  </a:lnTo>
                  <a:lnTo>
                    <a:pt x="0" y="327403"/>
                  </a:lnTo>
                  <a:lnTo>
                    <a:pt x="117" y="332914"/>
                  </a:lnTo>
                  <a:lnTo>
                    <a:pt x="2969" y="334739"/>
                  </a:lnTo>
                  <a:lnTo>
                    <a:pt x="7644" y="334107"/>
                  </a:lnTo>
                  <a:lnTo>
                    <a:pt x="17768" y="328473"/>
                  </a:lnTo>
                  <a:lnTo>
                    <a:pt x="77211" y="282802"/>
                  </a:lnTo>
                  <a:lnTo>
                    <a:pt x="131925" y="243035"/>
                  </a:lnTo>
                  <a:lnTo>
                    <a:pt x="140767" y="236913"/>
                  </a:lnTo>
                  <a:lnTo>
                    <a:pt x="144812" y="235605"/>
                  </a:lnTo>
                  <a:lnTo>
                    <a:pt x="145659" y="237507"/>
                  </a:lnTo>
                  <a:lnTo>
                    <a:pt x="126035" y="292502"/>
                  </a:lnTo>
                  <a:lnTo>
                    <a:pt x="112942" y="344734"/>
                  </a:lnTo>
                  <a:lnTo>
                    <a:pt x="111862" y="397102"/>
                  </a:lnTo>
                  <a:lnTo>
                    <a:pt x="113522" y="408966"/>
                  </a:lnTo>
                  <a:lnTo>
                    <a:pt x="118328" y="417800"/>
                  </a:lnTo>
                  <a:lnTo>
                    <a:pt x="133530" y="430081"/>
                  </a:lnTo>
                  <a:lnTo>
                    <a:pt x="141837" y="430028"/>
                  </a:lnTo>
                  <a:lnTo>
                    <a:pt x="158463" y="420106"/>
                  </a:lnTo>
                  <a:lnTo>
                    <a:pt x="208376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915376" y="4718034"/>
              <a:ext cx="89474" cy="310695"/>
            </a:xfrm>
            <a:custGeom>
              <a:avLst/>
              <a:gdLst/>
              <a:ahLst/>
              <a:cxnLst/>
              <a:rect l="0" t="0" r="0" b="0"/>
              <a:pathLst>
                <a:path w="89474" h="310695">
                  <a:moveTo>
                    <a:pt x="56189" y="0"/>
                  </a:moveTo>
                  <a:lnTo>
                    <a:pt x="44606" y="57909"/>
                  </a:lnTo>
                  <a:lnTo>
                    <a:pt x="31161" y="113620"/>
                  </a:lnTo>
                  <a:lnTo>
                    <a:pt x="18698" y="175221"/>
                  </a:lnTo>
                  <a:lnTo>
                    <a:pt x="9947" y="208168"/>
                  </a:lnTo>
                  <a:lnTo>
                    <a:pt x="0" y="270487"/>
                  </a:lnTo>
                  <a:lnTo>
                    <a:pt x="705" y="293109"/>
                  </a:lnTo>
                  <a:lnTo>
                    <a:pt x="7182" y="309328"/>
                  </a:lnTo>
                  <a:lnTo>
                    <a:pt x="11498" y="310694"/>
                  </a:lnTo>
                  <a:lnTo>
                    <a:pt x="16225" y="307907"/>
                  </a:lnTo>
                  <a:lnTo>
                    <a:pt x="34177" y="281383"/>
                  </a:lnTo>
                  <a:lnTo>
                    <a:pt x="66576" y="220940"/>
                  </a:lnTo>
                  <a:lnTo>
                    <a:pt x="89473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029811" y="4759640"/>
              <a:ext cx="60634" cy="341164"/>
            </a:xfrm>
            <a:custGeom>
              <a:avLst/>
              <a:gdLst/>
              <a:ahLst/>
              <a:cxnLst/>
              <a:rect l="0" t="0" r="0" b="0"/>
              <a:pathLst>
                <a:path w="60634" h="341164">
                  <a:moveTo>
                    <a:pt x="49927" y="0"/>
                  </a:moveTo>
                  <a:lnTo>
                    <a:pt x="58762" y="13252"/>
                  </a:lnTo>
                  <a:lnTo>
                    <a:pt x="60633" y="32085"/>
                  </a:lnTo>
                  <a:lnTo>
                    <a:pt x="49406" y="93161"/>
                  </a:lnTo>
                  <a:lnTo>
                    <a:pt x="36914" y="147219"/>
                  </a:lnTo>
                  <a:lnTo>
                    <a:pt x="29346" y="202507"/>
                  </a:lnTo>
                  <a:lnTo>
                    <a:pt x="16489" y="257956"/>
                  </a:lnTo>
                  <a:lnTo>
                    <a:pt x="3678" y="316371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004849" y="4892777"/>
              <a:ext cx="108174" cy="8321"/>
            </a:xfrm>
            <a:custGeom>
              <a:avLst/>
              <a:gdLst/>
              <a:ahLst/>
              <a:cxnLst/>
              <a:rect l="0" t="0" r="0" b="0"/>
              <a:pathLst>
                <a:path w="108174" h="8321">
                  <a:moveTo>
                    <a:pt x="0" y="8320"/>
                  </a:moveTo>
                  <a:lnTo>
                    <a:pt x="56771" y="8320"/>
                  </a:lnTo>
                  <a:lnTo>
                    <a:pt x="86369" y="7396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38167" y="4917739"/>
              <a:ext cx="157919" cy="347363"/>
            </a:xfrm>
            <a:custGeom>
              <a:avLst/>
              <a:gdLst/>
              <a:ahLst/>
              <a:cxnLst/>
              <a:rect l="0" t="0" r="0" b="0"/>
              <a:pathLst>
                <a:path w="157919" h="347363">
                  <a:moveTo>
                    <a:pt x="66386" y="0"/>
                  </a:moveTo>
                  <a:lnTo>
                    <a:pt x="129111" y="55559"/>
                  </a:lnTo>
                  <a:lnTo>
                    <a:pt x="146506" y="72142"/>
                  </a:lnTo>
                  <a:lnTo>
                    <a:pt x="152846" y="88153"/>
                  </a:lnTo>
                  <a:lnTo>
                    <a:pt x="154537" y="97601"/>
                  </a:lnTo>
                  <a:lnTo>
                    <a:pt x="152890" y="105748"/>
                  </a:lnTo>
                  <a:lnTo>
                    <a:pt x="138246" y="126049"/>
                  </a:lnTo>
                  <a:lnTo>
                    <a:pt x="127294" y="138000"/>
                  </a:lnTo>
                  <a:lnTo>
                    <a:pt x="72502" y="168797"/>
                  </a:lnTo>
                  <a:lnTo>
                    <a:pt x="27633" y="200175"/>
                  </a:lnTo>
                  <a:lnTo>
                    <a:pt x="5080" y="224808"/>
                  </a:lnTo>
                  <a:lnTo>
                    <a:pt x="0" y="246304"/>
                  </a:lnTo>
                  <a:lnTo>
                    <a:pt x="1748" y="268493"/>
                  </a:lnTo>
                  <a:lnTo>
                    <a:pt x="8688" y="284519"/>
                  </a:lnTo>
                  <a:lnTo>
                    <a:pt x="38942" y="321401"/>
                  </a:lnTo>
                  <a:lnTo>
                    <a:pt x="59796" y="333870"/>
                  </a:lnTo>
                  <a:lnTo>
                    <a:pt x="93541" y="345441"/>
                  </a:lnTo>
                  <a:lnTo>
                    <a:pt x="126927" y="347362"/>
                  </a:lnTo>
                  <a:lnTo>
                    <a:pt x="157918" y="341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46307" y="5067519"/>
              <a:ext cx="208027" cy="116495"/>
            </a:xfrm>
            <a:custGeom>
              <a:avLst/>
              <a:gdLst/>
              <a:ahLst/>
              <a:cxnLst/>
              <a:rect l="0" t="0" r="0" b="0"/>
              <a:pathLst>
                <a:path w="208027" h="116495">
                  <a:moveTo>
                    <a:pt x="0" y="0"/>
                  </a:moveTo>
                  <a:lnTo>
                    <a:pt x="8834" y="17669"/>
                  </a:lnTo>
                  <a:lnTo>
                    <a:pt x="23033" y="31275"/>
                  </a:lnTo>
                  <a:lnTo>
                    <a:pt x="83771" y="66392"/>
                  </a:lnTo>
                  <a:lnTo>
                    <a:pt x="137832" y="87638"/>
                  </a:lnTo>
                  <a:lnTo>
                    <a:pt x="198681" y="112228"/>
                  </a:lnTo>
                  <a:lnTo>
                    <a:pt x="208026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19999" y="5500213"/>
            <a:ext cx="2150803" cy="1529400"/>
            <a:chOff x="6819999" y="5500213"/>
            <a:chExt cx="2150803" cy="1529400"/>
          </a:xfrm>
        </p:grpSpPr>
        <p:sp>
          <p:nvSpPr>
            <p:cNvPr id="54" name="Freeform 53"/>
            <p:cNvSpPr/>
            <p:nvPr/>
          </p:nvSpPr>
          <p:spPr>
            <a:xfrm>
              <a:off x="6839902" y="5500213"/>
              <a:ext cx="66569" cy="732253"/>
            </a:xfrm>
            <a:custGeom>
              <a:avLst/>
              <a:gdLst/>
              <a:ahLst/>
              <a:cxnLst/>
              <a:rect l="0" t="0" r="0" b="0"/>
              <a:pathLst>
                <a:path w="66569" h="732253">
                  <a:moveTo>
                    <a:pt x="66568" y="0"/>
                  </a:moveTo>
                  <a:lnTo>
                    <a:pt x="59017" y="63415"/>
                  </a:lnTo>
                  <a:lnTo>
                    <a:pt x="53931" y="121844"/>
                  </a:lnTo>
                  <a:lnTo>
                    <a:pt x="49793" y="175593"/>
                  </a:lnTo>
                  <a:lnTo>
                    <a:pt x="42866" y="235145"/>
                  </a:lnTo>
                  <a:lnTo>
                    <a:pt x="39306" y="291155"/>
                  </a:lnTo>
                  <a:lnTo>
                    <a:pt x="33153" y="346700"/>
                  </a:lnTo>
                  <a:lnTo>
                    <a:pt x="26224" y="406600"/>
                  </a:lnTo>
                  <a:lnTo>
                    <a:pt x="18542" y="465464"/>
                  </a:lnTo>
                  <a:lnTo>
                    <a:pt x="15967" y="527103"/>
                  </a:lnTo>
                  <a:lnTo>
                    <a:pt x="10105" y="581021"/>
                  </a:lnTo>
                  <a:lnTo>
                    <a:pt x="4256" y="635503"/>
                  </a:lnTo>
                  <a:lnTo>
                    <a:pt x="841" y="686260"/>
                  </a:lnTo>
                  <a:lnTo>
                    <a:pt x="0" y="7322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19999" y="6174218"/>
              <a:ext cx="2141771" cy="364378"/>
            </a:xfrm>
            <a:custGeom>
              <a:avLst/>
              <a:gdLst/>
              <a:ahLst/>
              <a:cxnLst/>
              <a:rect l="0" t="0" r="0" b="0"/>
              <a:pathLst>
                <a:path w="2141771" h="364378">
                  <a:moveTo>
                    <a:pt x="11582" y="0"/>
                  </a:moveTo>
                  <a:lnTo>
                    <a:pt x="0" y="34745"/>
                  </a:lnTo>
                  <a:lnTo>
                    <a:pt x="1087" y="41654"/>
                  </a:lnTo>
                  <a:lnTo>
                    <a:pt x="9691" y="54262"/>
                  </a:lnTo>
                  <a:lnTo>
                    <a:pt x="30129" y="71757"/>
                  </a:lnTo>
                  <a:lnTo>
                    <a:pt x="85482" y="93787"/>
                  </a:lnTo>
                  <a:lnTo>
                    <a:pt x="139463" y="114692"/>
                  </a:lnTo>
                  <a:lnTo>
                    <a:pt x="200424" y="135844"/>
                  </a:lnTo>
                  <a:lnTo>
                    <a:pt x="258322" y="152178"/>
                  </a:lnTo>
                  <a:lnTo>
                    <a:pt x="315610" y="166371"/>
                  </a:lnTo>
                  <a:lnTo>
                    <a:pt x="365236" y="177506"/>
                  </a:lnTo>
                  <a:lnTo>
                    <a:pt x="425684" y="188608"/>
                  </a:lnTo>
                  <a:lnTo>
                    <a:pt x="474607" y="199704"/>
                  </a:lnTo>
                  <a:lnTo>
                    <a:pt x="528033" y="210800"/>
                  </a:lnTo>
                  <a:lnTo>
                    <a:pt x="585637" y="221894"/>
                  </a:lnTo>
                  <a:lnTo>
                    <a:pt x="641942" y="230524"/>
                  </a:lnTo>
                  <a:lnTo>
                    <a:pt x="701312" y="236920"/>
                  </a:lnTo>
                  <a:lnTo>
                    <a:pt x="750445" y="244427"/>
                  </a:lnTo>
                  <a:lnTo>
                    <a:pt x="805992" y="252506"/>
                  </a:lnTo>
                  <a:lnTo>
                    <a:pt x="863439" y="256339"/>
                  </a:lnTo>
                  <a:lnTo>
                    <a:pt x="926485" y="264326"/>
                  </a:lnTo>
                  <a:lnTo>
                    <a:pt x="981392" y="266942"/>
                  </a:lnTo>
                  <a:lnTo>
                    <a:pt x="1043925" y="277822"/>
                  </a:lnTo>
                  <a:lnTo>
                    <a:pt x="1107292" y="282834"/>
                  </a:lnTo>
                  <a:lnTo>
                    <a:pt x="1162857" y="289948"/>
                  </a:lnTo>
                  <a:lnTo>
                    <a:pt x="1216504" y="300118"/>
                  </a:lnTo>
                  <a:lnTo>
                    <a:pt x="1264187" y="308045"/>
                  </a:lnTo>
                  <a:lnTo>
                    <a:pt x="1316839" y="316249"/>
                  </a:lnTo>
                  <a:lnTo>
                    <a:pt x="1375494" y="322887"/>
                  </a:lnTo>
                  <a:lnTo>
                    <a:pt x="1434130" y="329916"/>
                  </a:lnTo>
                  <a:lnTo>
                    <a:pt x="1488173" y="332263"/>
                  </a:lnTo>
                  <a:lnTo>
                    <a:pt x="1542885" y="337144"/>
                  </a:lnTo>
                  <a:lnTo>
                    <a:pt x="1602592" y="340369"/>
                  </a:lnTo>
                  <a:lnTo>
                    <a:pt x="1662872" y="341005"/>
                  </a:lnTo>
                  <a:lnTo>
                    <a:pt x="1715358" y="345549"/>
                  </a:lnTo>
                  <a:lnTo>
                    <a:pt x="1765281" y="348318"/>
                  </a:lnTo>
                  <a:lnTo>
                    <a:pt x="1816644" y="349138"/>
                  </a:lnTo>
                  <a:lnTo>
                    <a:pt x="1877979" y="355135"/>
                  </a:lnTo>
                  <a:lnTo>
                    <a:pt x="1937624" y="357277"/>
                  </a:lnTo>
                  <a:lnTo>
                    <a:pt x="1989984" y="357700"/>
                  </a:lnTo>
                  <a:lnTo>
                    <a:pt x="2043023" y="364377"/>
                  </a:lnTo>
                  <a:lnTo>
                    <a:pt x="2106117" y="363507"/>
                  </a:lnTo>
                  <a:lnTo>
                    <a:pt x="214177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861916" y="6473775"/>
              <a:ext cx="108886" cy="166422"/>
            </a:xfrm>
            <a:custGeom>
              <a:avLst/>
              <a:gdLst/>
              <a:ahLst/>
              <a:cxnLst/>
              <a:rect l="0" t="0" r="0" b="0"/>
              <a:pathLst>
                <a:path w="108886" h="166422">
                  <a:moveTo>
                    <a:pt x="0" y="0"/>
                  </a:moveTo>
                  <a:lnTo>
                    <a:pt x="33742" y="11518"/>
                  </a:lnTo>
                  <a:lnTo>
                    <a:pt x="74025" y="37404"/>
                  </a:lnTo>
                  <a:lnTo>
                    <a:pt x="104921" y="75432"/>
                  </a:lnTo>
                  <a:lnTo>
                    <a:pt x="108885" y="91773"/>
                  </a:lnTo>
                  <a:lnTo>
                    <a:pt x="108648" y="100014"/>
                  </a:lnTo>
                  <a:lnTo>
                    <a:pt x="103454" y="114101"/>
                  </a:lnTo>
                  <a:lnTo>
                    <a:pt x="99480" y="120447"/>
                  </a:lnTo>
                  <a:lnTo>
                    <a:pt x="76217" y="138211"/>
                  </a:lnTo>
                  <a:lnTo>
                    <a:pt x="13775" y="162371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197706" y="5872260"/>
              <a:ext cx="349485" cy="568232"/>
            </a:xfrm>
            <a:custGeom>
              <a:avLst/>
              <a:gdLst/>
              <a:ahLst/>
              <a:cxnLst/>
              <a:rect l="0" t="0" r="0" b="0"/>
              <a:pathLst>
                <a:path w="349485" h="568232">
                  <a:moveTo>
                    <a:pt x="0" y="468379"/>
                  </a:moveTo>
                  <a:lnTo>
                    <a:pt x="2465" y="434638"/>
                  </a:lnTo>
                  <a:lnTo>
                    <a:pt x="19561" y="372403"/>
                  </a:lnTo>
                  <a:lnTo>
                    <a:pt x="30540" y="317003"/>
                  </a:lnTo>
                  <a:lnTo>
                    <a:pt x="44383" y="255474"/>
                  </a:lnTo>
                  <a:lnTo>
                    <a:pt x="63796" y="193986"/>
                  </a:lnTo>
                  <a:lnTo>
                    <a:pt x="81363" y="133363"/>
                  </a:lnTo>
                  <a:lnTo>
                    <a:pt x="112591" y="74616"/>
                  </a:lnTo>
                  <a:lnTo>
                    <a:pt x="150361" y="29031"/>
                  </a:lnTo>
                  <a:lnTo>
                    <a:pt x="175840" y="10188"/>
                  </a:lnTo>
                  <a:lnTo>
                    <a:pt x="195878" y="1855"/>
                  </a:lnTo>
                  <a:lnTo>
                    <a:pt x="214647" y="0"/>
                  </a:lnTo>
                  <a:lnTo>
                    <a:pt x="231310" y="3183"/>
                  </a:lnTo>
                  <a:lnTo>
                    <a:pt x="244879" y="10760"/>
                  </a:lnTo>
                  <a:lnTo>
                    <a:pt x="262914" y="34258"/>
                  </a:lnTo>
                  <a:lnTo>
                    <a:pt x="291161" y="95205"/>
                  </a:lnTo>
                  <a:lnTo>
                    <a:pt x="312321" y="155874"/>
                  </a:lnTo>
                  <a:lnTo>
                    <a:pt x="324253" y="216663"/>
                  </a:lnTo>
                  <a:lnTo>
                    <a:pt x="335947" y="271538"/>
                  </a:lnTo>
                  <a:lnTo>
                    <a:pt x="340477" y="326932"/>
                  </a:lnTo>
                  <a:lnTo>
                    <a:pt x="346792" y="382396"/>
                  </a:lnTo>
                  <a:lnTo>
                    <a:pt x="348953" y="431704"/>
                  </a:lnTo>
                  <a:lnTo>
                    <a:pt x="349380" y="489899"/>
                  </a:lnTo>
                  <a:lnTo>
                    <a:pt x="349471" y="545840"/>
                  </a:lnTo>
                  <a:lnTo>
                    <a:pt x="349484" y="5682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522228" y="63739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522228" y="6018406"/>
              <a:ext cx="240891" cy="447050"/>
            </a:xfrm>
            <a:custGeom>
              <a:avLst/>
              <a:gdLst/>
              <a:ahLst/>
              <a:cxnLst/>
              <a:rect l="0" t="0" r="0" b="0"/>
              <a:pathLst>
                <a:path w="240891" h="447050">
                  <a:moveTo>
                    <a:pt x="0" y="355517"/>
                  </a:moveTo>
                  <a:lnTo>
                    <a:pt x="6586" y="325897"/>
                  </a:lnTo>
                  <a:lnTo>
                    <a:pt x="8168" y="263577"/>
                  </a:lnTo>
                  <a:lnTo>
                    <a:pt x="14894" y="203967"/>
                  </a:lnTo>
                  <a:lnTo>
                    <a:pt x="20714" y="161009"/>
                  </a:lnTo>
                  <a:lnTo>
                    <a:pt x="40041" y="105840"/>
                  </a:lnTo>
                  <a:lnTo>
                    <a:pt x="56808" y="65915"/>
                  </a:lnTo>
                  <a:lnTo>
                    <a:pt x="88875" y="18915"/>
                  </a:lnTo>
                  <a:lnTo>
                    <a:pt x="109852" y="5433"/>
                  </a:lnTo>
                  <a:lnTo>
                    <a:pt x="138051" y="0"/>
                  </a:lnTo>
                  <a:lnTo>
                    <a:pt x="154120" y="3659"/>
                  </a:lnTo>
                  <a:lnTo>
                    <a:pt x="179503" y="21076"/>
                  </a:lnTo>
                  <a:lnTo>
                    <a:pt x="196699" y="36892"/>
                  </a:lnTo>
                  <a:lnTo>
                    <a:pt x="223030" y="97439"/>
                  </a:lnTo>
                  <a:lnTo>
                    <a:pt x="234144" y="159551"/>
                  </a:lnTo>
                  <a:lnTo>
                    <a:pt x="239894" y="214181"/>
                  </a:lnTo>
                  <a:lnTo>
                    <a:pt x="240890" y="268439"/>
                  </a:lnTo>
                  <a:lnTo>
                    <a:pt x="234669" y="330318"/>
                  </a:lnTo>
                  <a:lnTo>
                    <a:pt x="233321" y="383721"/>
                  </a:lnTo>
                  <a:lnTo>
                    <a:pt x="232989" y="4470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763880" y="6142118"/>
              <a:ext cx="324180" cy="389906"/>
            </a:xfrm>
            <a:custGeom>
              <a:avLst/>
              <a:gdLst/>
              <a:ahLst/>
              <a:cxnLst/>
              <a:rect l="0" t="0" r="0" b="0"/>
              <a:pathLst>
                <a:path w="324180" h="389906">
                  <a:moveTo>
                    <a:pt x="7979" y="265089"/>
                  </a:moveTo>
                  <a:lnTo>
                    <a:pt x="2261" y="243310"/>
                  </a:lnTo>
                  <a:lnTo>
                    <a:pt x="0" y="183246"/>
                  </a:lnTo>
                  <a:lnTo>
                    <a:pt x="8755" y="121711"/>
                  </a:lnTo>
                  <a:lnTo>
                    <a:pt x="18996" y="86388"/>
                  </a:lnTo>
                  <a:lnTo>
                    <a:pt x="39022" y="54020"/>
                  </a:lnTo>
                  <a:lnTo>
                    <a:pt x="59707" y="35616"/>
                  </a:lnTo>
                  <a:lnTo>
                    <a:pt x="92470" y="19474"/>
                  </a:lnTo>
                  <a:lnTo>
                    <a:pt x="133595" y="9848"/>
                  </a:lnTo>
                  <a:lnTo>
                    <a:pt x="195313" y="788"/>
                  </a:lnTo>
                  <a:lnTo>
                    <a:pt x="253379" y="0"/>
                  </a:lnTo>
                  <a:lnTo>
                    <a:pt x="272372" y="3348"/>
                  </a:lnTo>
                  <a:lnTo>
                    <a:pt x="287594" y="12849"/>
                  </a:lnTo>
                  <a:lnTo>
                    <a:pt x="299598" y="26318"/>
                  </a:lnTo>
                  <a:lnTo>
                    <a:pt x="308014" y="41549"/>
                  </a:lnTo>
                  <a:lnTo>
                    <a:pt x="314308" y="81496"/>
                  </a:lnTo>
                  <a:lnTo>
                    <a:pt x="315552" y="135409"/>
                  </a:lnTo>
                  <a:lnTo>
                    <a:pt x="315766" y="182903"/>
                  </a:lnTo>
                  <a:lnTo>
                    <a:pt x="315840" y="244232"/>
                  </a:lnTo>
                  <a:lnTo>
                    <a:pt x="321573" y="306581"/>
                  </a:lnTo>
                  <a:lnTo>
                    <a:pt x="323664" y="359440"/>
                  </a:lnTo>
                  <a:lnTo>
                    <a:pt x="324179" y="389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063095" y="6121702"/>
              <a:ext cx="299560" cy="310469"/>
            </a:xfrm>
            <a:custGeom>
              <a:avLst/>
              <a:gdLst/>
              <a:ahLst/>
              <a:cxnLst/>
              <a:rect l="0" t="0" r="0" b="0"/>
              <a:pathLst>
                <a:path w="299560" h="310469">
                  <a:moveTo>
                    <a:pt x="0" y="277184"/>
                  </a:moveTo>
                  <a:lnTo>
                    <a:pt x="23164" y="249603"/>
                  </a:lnTo>
                  <a:lnTo>
                    <a:pt x="52604" y="188102"/>
                  </a:lnTo>
                  <a:lnTo>
                    <a:pt x="84226" y="129299"/>
                  </a:lnTo>
                  <a:lnTo>
                    <a:pt x="119115" y="70176"/>
                  </a:lnTo>
                  <a:lnTo>
                    <a:pt x="163642" y="14211"/>
                  </a:lnTo>
                  <a:lnTo>
                    <a:pt x="184705" y="1616"/>
                  </a:lnTo>
                  <a:lnTo>
                    <a:pt x="200435" y="0"/>
                  </a:lnTo>
                  <a:lnTo>
                    <a:pt x="215748" y="3288"/>
                  </a:lnTo>
                  <a:lnTo>
                    <a:pt x="228717" y="10913"/>
                  </a:lnTo>
                  <a:lnTo>
                    <a:pt x="246414" y="34436"/>
                  </a:lnTo>
                  <a:lnTo>
                    <a:pt x="262317" y="70723"/>
                  </a:lnTo>
                  <a:lnTo>
                    <a:pt x="277213" y="133889"/>
                  </a:lnTo>
                  <a:lnTo>
                    <a:pt x="287508" y="189536"/>
                  </a:lnTo>
                  <a:lnTo>
                    <a:pt x="292966" y="250522"/>
                  </a:lnTo>
                  <a:lnTo>
                    <a:pt x="299559" y="3104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354333" y="6507059"/>
              <a:ext cx="1" cy="41607"/>
            </a:xfrm>
            <a:custGeom>
              <a:avLst/>
              <a:gdLst/>
              <a:ahLst/>
              <a:cxnLst/>
              <a:rect l="0" t="0" r="0" b="0"/>
              <a:pathLst>
                <a:path w="1" h="41607">
                  <a:moveTo>
                    <a:pt x="0" y="0"/>
                  </a:moveTo>
                  <a:lnTo>
                    <a:pt x="0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362654" y="6122948"/>
              <a:ext cx="282916" cy="450681"/>
            </a:xfrm>
            <a:custGeom>
              <a:avLst/>
              <a:gdLst/>
              <a:ahLst/>
              <a:cxnLst/>
              <a:rect l="0" t="0" r="0" b="0"/>
              <a:pathLst>
                <a:path w="282916" h="450681">
                  <a:moveTo>
                    <a:pt x="0" y="292580"/>
                  </a:moveTo>
                  <a:lnTo>
                    <a:pt x="16858" y="231732"/>
                  </a:lnTo>
                  <a:lnTo>
                    <a:pt x="30539" y="177592"/>
                  </a:lnTo>
                  <a:lnTo>
                    <a:pt x="44382" y="116177"/>
                  </a:lnTo>
                  <a:lnTo>
                    <a:pt x="72602" y="60176"/>
                  </a:lnTo>
                  <a:lnTo>
                    <a:pt x="105442" y="14133"/>
                  </a:lnTo>
                  <a:lnTo>
                    <a:pt x="126472" y="716"/>
                  </a:lnTo>
                  <a:lnTo>
                    <a:pt x="135165" y="0"/>
                  </a:lnTo>
                  <a:lnTo>
                    <a:pt x="154687" y="4137"/>
                  </a:lnTo>
                  <a:lnTo>
                    <a:pt x="182052" y="16861"/>
                  </a:lnTo>
                  <a:lnTo>
                    <a:pt x="194324" y="29505"/>
                  </a:lnTo>
                  <a:lnTo>
                    <a:pt x="218583" y="70182"/>
                  </a:lnTo>
                  <a:lnTo>
                    <a:pt x="235327" y="123901"/>
                  </a:lnTo>
                  <a:lnTo>
                    <a:pt x="246772" y="179851"/>
                  </a:lnTo>
                  <a:lnTo>
                    <a:pt x="255153" y="230723"/>
                  </a:lnTo>
                  <a:lnTo>
                    <a:pt x="266267" y="287381"/>
                  </a:lnTo>
                  <a:lnTo>
                    <a:pt x="272127" y="335110"/>
                  </a:lnTo>
                  <a:lnTo>
                    <a:pt x="278524" y="396519"/>
                  </a:lnTo>
                  <a:lnTo>
                    <a:pt x="282915" y="4506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45569" y="6160175"/>
              <a:ext cx="271390" cy="446738"/>
            </a:xfrm>
            <a:custGeom>
              <a:avLst/>
              <a:gdLst/>
              <a:ahLst/>
              <a:cxnLst/>
              <a:rect l="0" t="0" r="0" b="0"/>
              <a:pathLst>
                <a:path w="271390" h="446738">
                  <a:moveTo>
                    <a:pt x="0" y="205427"/>
                  </a:moveTo>
                  <a:lnTo>
                    <a:pt x="1849" y="174060"/>
                  </a:lnTo>
                  <a:lnTo>
                    <a:pt x="22668" y="115742"/>
                  </a:lnTo>
                  <a:lnTo>
                    <a:pt x="42247" y="77038"/>
                  </a:lnTo>
                  <a:lnTo>
                    <a:pt x="86934" y="15753"/>
                  </a:lnTo>
                  <a:lnTo>
                    <a:pt x="101507" y="6174"/>
                  </a:lnTo>
                  <a:lnTo>
                    <a:pt x="129723" y="0"/>
                  </a:lnTo>
                  <a:lnTo>
                    <a:pt x="157088" y="2588"/>
                  </a:lnTo>
                  <a:lnTo>
                    <a:pt x="182763" y="13628"/>
                  </a:lnTo>
                  <a:lnTo>
                    <a:pt x="225799" y="49177"/>
                  </a:lnTo>
                  <a:lnTo>
                    <a:pt x="241132" y="77256"/>
                  </a:lnTo>
                  <a:lnTo>
                    <a:pt x="257564" y="134947"/>
                  </a:lnTo>
                  <a:lnTo>
                    <a:pt x="270846" y="198029"/>
                  </a:lnTo>
                  <a:lnTo>
                    <a:pt x="271389" y="255981"/>
                  </a:lnTo>
                  <a:lnTo>
                    <a:pt x="267789" y="306390"/>
                  </a:lnTo>
                  <a:lnTo>
                    <a:pt x="271267" y="369050"/>
                  </a:lnTo>
                  <a:lnTo>
                    <a:pt x="267533" y="417386"/>
                  </a:lnTo>
                  <a:lnTo>
                    <a:pt x="266274" y="4467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372448" y="6332318"/>
              <a:ext cx="8323" cy="316200"/>
            </a:xfrm>
            <a:custGeom>
              <a:avLst/>
              <a:gdLst/>
              <a:ahLst/>
              <a:cxnLst/>
              <a:rect l="0" t="0" r="0" b="0"/>
              <a:pathLst>
                <a:path w="8323" h="316200">
                  <a:moveTo>
                    <a:pt x="8322" y="0"/>
                  </a:moveTo>
                  <a:lnTo>
                    <a:pt x="1157" y="57908"/>
                  </a:lnTo>
                  <a:lnTo>
                    <a:pt x="229" y="111428"/>
                  </a:lnTo>
                  <a:lnTo>
                    <a:pt x="45" y="168981"/>
                  </a:lnTo>
                  <a:lnTo>
                    <a:pt x="14" y="219571"/>
                  </a:lnTo>
                  <a:lnTo>
                    <a:pt x="4" y="270618"/>
                  </a:lnTo>
                  <a:lnTo>
                    <a:pt x="0" y="3161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647043" y="6323997"/>
              <a:ext cx="24965" cy="282916"/>
            </a:xfrm>
            <a:custGeom>
              <a:avLst/>
              <a:gdLst/>
              <a:ahLst/>
              <a:cxnLst/>
              <a:rect l="0" t="0" r="0" b="0"/>
              <a:pathLst>
                <a:path w="24965" h="282916">
                  <a:moveTo>
                    <a:pt x="24964" y="0"/>
                  </a:moveTo>
                  <a:lnTo>
                    <a:pt x="18377" y="29620"/>
                  </a:lnTo>
                  <a:lnTo>
                    <a:pt x="10209" y="90285"/>
                  </a:lnTo>
                  <a:lnTo>
                    <a:pt x="2851" y="148347"/>
                  </a:lnTo>
                  <a:lnTo>
                    <a:pt x="563" y="199045"/>
                  </a:lnTo>
                  <a:lnTo>
                    <a:pt x="111" y="257308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954922" y="6390565"/>
              <a:ext cx="8322" cy="249632"/>
            </a:xfrm>
            <a:custGeom>
              <a:avLst/>
              <a:gdLst/>
              <a:ahLst/>
              <a:cxnLst/>
              <a:rect l="0" t="0" r="0" b="0"/>
              <a:pathLst>
                <a:path w="8322" h="249632">
                  <a:moveTo>
                    <a:pt x="0" y="0"/>
                  </a:moveTo>
                  <a:lnTo>
                    <a:pt x="0" y="63416"/>
                  </a:lnTo>
                  <a:lnTo>
                    <a:pt x="0" y="119433"/>
                  </a:lnTo>
                  <a:lnTo>
                    <a:pt x="2466" y="169757"/>
                  </a:lnTo>
                  <a:lnTo>
                    <a:pt x="6586" y="215795"/>
                  </a:lnTo>
                  <a:lnTo>
                    <a:pt x="8321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871712" y="6681801"/>
              <a:ext cx="82203" cy="274596"/>
            </a:xfrm>
            <a:custGeom>
              <a:avLst/>
              <a:gdLst/>
              <a:ahLst/>
              <a:cxnLst/>
              <a:rect l="0" t="0" r="0" b="0"/>
              <a:pathLst>
                <a:path w="82203" h="274596">
                  <a:moveTo>
                    <a:pt x="0" y="0"/>
                  </a:moveTo>
                  <a:lnTo>
                    <a:pt x="925" y="61567"/>
                  </a:lnTo>
                  <a:lnTo>
                    <a:pt x="15117" y="116981"/>
                  </a:lnTo>
                  <a:lnTo>
                    <a:pt x="23977" y="137360"/>
                  </a:lnTo>
                  <a:lnTo>
                    <a:pt x="36544" y="151348"/>
                  </a:lnTo>
                  <a:lnTo>
                    <a:pt x="43778" y="156373"/>
                  </a:lnTo>
                  <a:lnTo>
                    <a:pt x="50450" y="157873"/>
                  </a:lnTo>
                  <a:lnTo>
                    <a:pt x="56747" y="157024"/>
                  </a:lnTo>
                  <a:lnTo>
                    <a:pt x="62794" y="154610"/>
                  </a:lnTo>
                  <a:lnTo>
                    <a:pt x="71980" y="144530"/>
                  </a:lnTo>
                  <a:lnTo>
                    <a:pt x="75723" y="137959"/>
                  </a:lnTo>
                  <a:lnTo>
                    <a:pt x="77418" y="123261"/>
                  </a:lnTo>
                  <a:lnTo>
                    <a:pt x="76938" y="107483"/>
                  </a:lnTo>
                  <a:lnTo>
                    <a:pt x="79806" y="91225"/>
                  </a:lnTo>
                  <a:lnTo>
                    <a:pt x="80941" y="90403"/>
                  </a:lnTo>
                  <a:lnTo>
                    <a:pt x="82202" y="101817"/>
                  </a:lnTo>
                  <a:lnTo>
                    <a:pt x="68958" y="159140"/>
                  </a:lnTo>
                  <a:lnTo>
                    <a:pt x="52666" y="215587"/>
                  </a:lnTo>
                  <a:lnTo>
                    <a:pt x="43444" y="240161"/>
                  </a:lnTo>
                  <a:lnTo>
                    <a:pt x="24963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971565" y="6773333"/>
              <a:ext cx="53093" cy="216348"/>
            </a:xfrm>
            <a:custGeom>
              <a:avLst/>
              <a:gdLst/>
              <a:ahLst/>
              <a:cxnLst/>
              <a:rect l="0" t="0" r="0" b="0"/>
              <a:pathLst>
                <a:path w="53093" h="216348">
                  <a:moveTo>
                    <a:pt x="0" y="0"/>
                  </a:moveTo>
                  <a:lnTo>
                    <a:pt x="30327" y="23164"/>
                  </a:lnTo>
                  <a:lnTo>
                    <a:pt x="42680" y="43539"/>
                  </a:lnTo>
                  <a:lnTo>
                    <a:pt x="52196" y="67141"/>
                  </a:lnTo>
                  <a:lnTo>
                    <a:pt x="53092" y="83466"/>
                  </a:lnTo>
                  <a:lnTo>
                    <a:pt x="45272" y="139745"/>
                  </a:lnTo>
                  <a:lnTo>
                    <a:pt x="17986" y="199605"/>
                  </a:lnTo>
                  <a:lnTo>
                    <a:pt x="832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979885" y="6873186"/>
              <a:ext cx="91533" cy="24964"/>
            </a:xfrm>
            <a:custGeom>
              <a:avLst/>
              <a:gdLst/>
              <a:ahLst/>
              <a:cxnLst/>
              <a:rect l="0" t="0" r="0" b="0"/>
              <a:pathLst>
                <a:path w="91533" h="24964">
                  <a:moveTo>
                    <a:pt x="0" y="0"/>
                  </a:moveTo>
                  <a:lnTo>
                    <a:pt x="14212" y="12362"/>
                  </a:lnTo>
                  <a:lnTo>
                    <a:pt x="27580" y="18746"/>
                  </a:lnTo>
                  <a:lnTo>
                    <a:pt x="75154" y="24144"/>
                  </a:lnTo>
                  <a:lnTo>
                    <a:pt x="9153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246159" y="6490418"/>
              <a:ext cx="24964" cy="208027"/>
            </a:xfrm>
            <a:custGeom>
              <a:avLst/>
              <a:gdLst/>
              <a:ahLst/>
              <a:cxnLst/>
              <a:rect l="0" t="0" r="0" b="0"/>
              <a:pathLst>
                <a:path w="24964" h="208027">
                  <a:moveTo>
                    <a:pt x="24963" y="0"/>
                  </a:moveTo>
                  <a:lnTo>
                    <a:pt x="13381" y="57909"/>
                  </a:lnTo>
                  <a:lnTo>
                    <a:pt x="6522" y="120205"/>
                  </a:lnTo>
                  <a:lnTo>
                    <a:pt x="859" y="176325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175174" y="6748370"/>
              <a:ext cx="67673" cy="191385"/>
            </a:xfrm>
            <a:custGeom>
              <a:avLst/>
              <a:gdLst/>
              <a:ahLst/>
              <a:cxnLst/>
              <a:rect l="0" t="0" r="0" b="0"/>
              <a:pathLst>
                <a:path w="67673" h="191385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1442" y="66857"/>
                  </a:lnTo>
                  <a:lnTo>
                    <a:pt x="20174" y="83339"/>
                  </a:lnTo>
                  <a:lnTo>
                    <a:pt x="32685" y="94979"/>
                  </a:lnTo>
                  <a:lnTo>
                    <a:pt x="39904" y="99377"/>
                  </a:lnTo>
                  <a:lnTo>
                    <a:pt x="46566" y="100460"/>
                  </a:lnTo>
                  <a:lnTo>
                    <a:pt x="52856" y="99333"/>
                  </a:lnTo>
                  <a:lnTo>
                    <a:pt x="58899" y="96733"/>
                  </a:lnTo>
                  <a:lnTo>
                    <a:pt x="62928" y="91301"/>
                  </a:lnTo>
                  <a:lnTo>
                    <a:pt x="67404" y="75403"/>
                  </a:lnTo>
                  <a:lnTo>
                    <a:pt x="67672" y="72459"/>
                  </a:lnTo>
                  <a:lnTo>
                    <a:pt x="66928" y="73269"/>
                  </a:lnTo>
                  <a:lnTo>
                    <a:pt x="57507" y="102755"/>
                  </a:lnTo>
                  <a:lnTo>
                    <a:pt x="45477" y="166023"/>
                  </a:lnTo>
                  <a:lnTo>
                    <a:pt x="37701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69327" y="6827164"/>
              <a:ext cx="53843" cy="202449"/>
            </a:xfrm>
            <a:custGeom>
              <a:avLst/>
              <a:gdLst/>
              <a:ahLst/>
              <a:cxnLst/>
              <a:rect l="0" t="0" r="0" b="0"/>
              <a:pathLst>
                <a:path w="53843" h="202449">
                  <a:moveTo>
                    <a:pt x="1795" y="4417"/>
                  </a:moveTo>
                  <a:lnTo>
                    <a:pt x="15047" y="0"/>
                  </a:lnTo>
                  <a:lnTo>
                    <a:pt x="28949" y="2762"/>
                  </a:lnTo>
                  <a:lnTo>
                    <a:pt x="36540" y="6087"/>
                  </a:lnTo>
                  <a:lnTo>
                    <a:pt x="47440" y="17178"/>
                  </a:lnTo>
                  <a:lnTo>
                    <a:pt x="51640" y="24019"/>
                  </a:lnTo>
                  <a:lnTo>
                    <a:pt x="53842" y="39017"/>
                  </a:lnTo>
                  <a:lnTo>
                    <a:pt x="50815" y="54928"/>
                  </a:lnTo>
                  <a:lnTo>
                    <a:pt x="38714" y="78555"/>
                  </a:lnTo>
                  <a:lnTo>
                    <a:pt x="591" y="130738"/>
                  </a:lnTo>
                  <a:lnTo>
                    <a:pt x="0" y="163477"/>
                  </a:lnTo>
                  <a:lnTo>
                    <a:pt x="10099" y="193620"/>
                  </a:lnTo>
                  <a:lnTo>
                    <a:pt x="15652" y="198969"/>
                  </a:lnTo>
                  <a:lnTo>
                    <a:pt x="22127" y="201612"/>
                  </a:lnTo>
                  <a:lnTo>
                    <a:pt x="29218" y="202448"/>
                  </a:lnTo>
                  <a:lnTo>
                    <a:pt x="34871" y="200233"/>
                  </a:lnTo>
                  <a:lnTo>
                    <a:pt x="43616" y="190374"/>
                  </a:lnTo>
                  <a:lnTo>
                    <a:pt x="45654" y="174281"/>
                  </a:lnTo>
                  <a:lnTo>
                    <a:pt x="36130" y="123043"/>
                  </a:lnTo>
                  <a:lnTo>
                    <a:pt x="16715" y="63709"/>
                  </a:lnTo>
                  <a:lnTo>
                    <a:pt x="18437" y="44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583482" y="5100867"/>
            <a:ext cx="389558" cy="582410"/>
            <a:chOff x="6583482" y="5100867"/>
            <a:chExt cx="389558" cy="582410"/>
          </a:xfrm>
        </p:grpSpPr>
        <p:sp>
          <p:nvSpPr>
            <p:cNvPr id="75" name="Freeform 74"/>
            <p:cNvSpPr/>
            <p:nvPr/>
          </p:nvSpPr>
          <p:spPr>
            <a:xfrm>
              <a:off x="6854533" y="5446150"/>
              <a:ext cx="118507" cy="137275"/>
            </a:xfrm>
            <a:custGeom>
              <a:avLst/>
              <a:gdLst/>
              <a:ahLst/>
              <a:cxnLst/>
              <a:rect l="0" t="0" r="0" b="0"/>
              <a:pathLst>
                <a:path w="118507" h="137275">
                  <a:moveTo>
                    <a:pt x="43616" y="20779"/>
                  </a:moveTo>
                  <a:lnTo>
                    <a:pt x="24056" y="79459"/>
                  </a:lnTo>
                  <a:lnTo>
                    <a:pt x="0" y="123277"/>
                  </a:lnTo>
                  <a:lnTo>
                    <a:pt x="27668" y="69236"/>
                  </a:lnTo>
                  <a:lnTo>
                    <a:pt x="57854" y="13059"/>
                  </a:lnTo>
                  <a:lnTo>
                    <a:pt x="61429" y="4538"/>
                  </a:lnTo>
                  <a:lnTo>
                    <a:pt x="65662" y="706"/>
                  </a:lnTo>
                  <a:lnTo>
                    <a:pt x="70332" y="0"/>
                  </a:lnTo>
                  <a:lnTo>
                    <a:pt x="75295" y="1379"/>
                  </a:lnTo>
                  <a:lnTo>
                    <a:pt x="79528" y="6921"/>
                  </a:lnTo>
                  <a:lnTo>
                    <a:pt x="95932" y="61803"/>
                  </a:lnTo>
                  <a:lnTo>
                    <a:pt x="112925" y="119850"/>
                  </a:lnTo>
                  <a:lnTo>
                    <a:pt x="118506" y="137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583482" y="5100867"/>
              <a:ext cx="140378" cy="284165"/>
            </a:xfrm>
            <a:custGeom>
              <a:avLst/>
              <a:gdLst/>
              <a:ahLst/>
              <a:cxnLst/>
              <a:rect l="0" t="0" r="0" b="0"/>
              <a:pathLst>
                <a:path w="140378" h="284165">
                  <a:moveTo>
                    <a:pt x="40073" y="49862"/>
                  </a:moveTo>
                  <a:lnTo>
                    <a:pt x="34354" y="71641"/>
                  </a:lnTo>
                  <a:lnTo>
                    <a:pt x="27677" y="127288"/>
                  </a:lnTo>
                  <a:lnTo>
                    <a:pt x="23345" y="184219"/>
                  </a:lnTo>
                  <a:lnTo>
                    <a:pt x="17010" y="238474"/>
                  </a:lnTo>
                  <a:lnTo>
                    <a:pt x="11067" y="280660"/>
                  </a:lnTo>
                  <a:lnTo>
                    <a:pt x="8716" y="284164"/>
                  </a:lnTo>
                  <a:lnTo>
                    <a:pt x="6225" y="283726"/>
                  </a:lnTo>
                  <a:lnTo>
                    <a:pt x="3639" y="280661"/>
                  </a:lnTo>
                  <a:lnTo>
                    <a:pt x="0" y="258678"/>
                  </a:lnTo>
                  <a:lnTo>
                    <a:pt x="5255" y="208990"/>
                  </a:lnTo>
                  <a:lnTo>
                    <a:pt x="13229" y="152041"/>
                  </a:lnTo>
                  <a:lnTo>
                    <a:pt x="26322" y="95164"/>
                  </a:lnTo>
                  <a:lnTo>
                    <a:pt x="49140" y="36537"/>
                  </a:lnTo>
                  <a:lnTo>
                    <a:pt x="70730" y="5008"/>
                  </a:lnTo>
                  <a:lnTo>
                    <a:pt x="78078" y="1468"/>
                  </a:lnTo>
                  <a:lnTo>
                    <a:pt x="96103" y="0"/>
                  </a:lnTo>
                  <a:lnTo>
                    <a:pt x="113977" y="7361"/>
                  </a:lnTo>
                  <a:lnTo>
                    <a:pt x="122626" y="13207"/>
                  </a:lnTo>
                  <a:lnTo>
                    <a:pt x="134703" y="29564"/>
                  </a:lnTo>
                  <a:lnTo>
                    <a:pt x="139217" y="39104"/>
                  </a:lnTo>
                  <a:lnTo>
                    <a:pt x="140377" y="48237"/>
                  </a:lnTo>
                  <a:lnTo>
                    <a:pt x="136736" y="65782"/>
                  </a:lnTo>
                  <a:lnTo>
                    <a:pt x="124290" y="86836"/>
                  </a:lnTo>
                  <a:lnTo>
                    <a:pt x="111711" y="96497"/>
                  </a:lnTo>
                  <a:lnTo>
                    <a:pt x="104473" y="100368"/>
                  </a:lnTo>
                  <a:lnTo>
                    <a:pt x="89036" y="102203"/>
                  </a:lnTo>
                  <a:lnTo>
                    <a:pt x="76627" y="99937"/>
                  </a:lnTo>
                  <a:lnTo>
                    <a:pt x="74612" y="98039"/>
                  </a:lnTo>
                  <a:lnTo>
                    <a:pt x="73357" y="914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648517" y="5342113"/>
              <a:ext cx="41607" cy="234632"/>
            </a:xfrm>
            <a:custGeom>
              <a:avLst/>
              <a:gdLst/>
              <a:ahLst/>
              <a:cxnLst/>
              <a:rect l="0" t="0" r="0" b="0"/>
              <a:pathLst>
                <a:path w="41607" h="234632">
                  <a:moveTo>
                    <a:pt x="41606" y="0"/>
                  </a:moveTo>
                  <a:lnTo>
                    <a:pt x="24747" y="62092"/>
                  </a:lnTo>
                  <a:lnTo>
                    <a:pt x="18244" y="114481"/>
                  </a:lnTo>
                  <a:lnTo>
                    <a:pt x="10316" y="168420"/>
                  </a:lnTo>
                  <a:lnTo>
                    <a:pt x="1541" y="226975"/>
                  </a:lnTo>
                  <a:lnTo>
                    <a:pt x="686" y="234631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652422" y="5322893"/>
              <a:ext cx="137741" cy="69147"/>
            </a:xfrm>
            <a:custGeom>
              <a:avLst/>
              <a:gdLst/>
              <a:ahLst/>
              <a:cxnLst/>
              <a:rect l="0" t="0" r="0" b="0"/>
              <a:pathLst>
                <a:path w="137741" h="69147">
                  <a:moveTo>
                    <a:pt x="4417" y="27541"/>
                  </a:moveTo>
                  <a:lnTo>
                    <a:pt x="0" y="14289"/>
                  </a:lnTo>
                  <a:lnTo>
                    <a:pt x="1472" y="9461"/>
                  </a:lnTo>
                  <a:lnTo>
                    <a:pt x="5227" y="5317"/>
                  </a:lnTo>
                  <a:lnTo>
                    <a:pt x="10505" y="1631"/>
                  </a:lnTo>
                  <a:lnTo>
                    <a:pt x="26230" y="0"/>
                  </a:lnTo>
                  <a:lnTo>
                    <a:pt x="62042" y="6486"/>
                  </a:lnTo>
                  <a:lnTo>
                    <a:pt x="119950" y="34233"/>
                  </a:lnTo>
                  <a:lnTo>
                    <a:pt x="133120" y="47157"/>
                  </a:lnTo>
                  <a:lnTo>
                    <a:pt x="136447" y="52638"/>
                  </a:lnTo>
                  <a:lnTo>
                    <a:pt x="137740" y="57216"/>
                  </a:lnTo>
                  <a:lnTo>
                    <a:pt x="137553" y="69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706765" y="5433645"/>
              <a:ext cx="58248" cy="249632"/>
            </a:xfrm>
            <a:custGeom>
              <a:avLst/>
              <a:gdLst/>
              <a:ahLst/>
              <a:cxnLst/>
              <a:rect l="0" t="0" r="0" b="0"/>
              <a:pathLst>
                <a:path w="58248" h="249632">
                  <a:moveTo>
                    <a:pt x="0" y="0"/>
                  </a:moveTo>
                  <a:lnTo>
                    <a:pt x="6586" y="29620"/>
                  </a:lnTo>
                  <a:lnTo>
                    <a:pt x="13811" y="87693"/>
                  </a:lnTo>
                  <a:lnTo>
                    <a:pt x="20686" y="151133"/>
                  </a:lnTo>
                  <a:lnTo>
                    <a:pt x="40587" y="211831"/>
                  </a:lnTo>
                  <a:lnTo>
                    <a:pt x="58247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706765" y="5558460"/>
              <a:ext cx="133138" cy="21061"/>
            </a:xfrm>
            <a:custGeom>
              <a:avLst/>
              <a:gdLst/>
              <a:ahLst/>
              <a:cxnLst/>
              <a:rect l="0" t="0" r="0" b="0"/>
              <a:pathLst>
                <a:path w="133138" h="21061">
                  <a:moveTo>
                    <a:pt x="0" y="16642"/>
                  </a:moveTo>
                  <a:lnTo>
                    <a:pt x="13252" y="21060"/>
                  </a:lnTo>
                  <a:lnTo>
                    <a:pt x="50147" y="17549"/>
                  </a:lnTo>
                  <a:lnTo>
                    <a:pt x="110063" y="5302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254480" y="4312038"/>
            <a:ext cx="1714137" cy="489345"/>
            <a:chOff x="8254480" y="4312038"/>
            <a:chExt cx="1714137" cy="489345"/>
          </a:xfrm>
        </p:grpSpPr>
        <p:sp>
          <p:nvSpPr>
            <p:cNvPr id="82" name="Freeform 81"/>
            <p:cNvSpPr/>
            <p:nvPr/>
          </p:nvSpPr>
          <p:spPr>
            <a:xfrm>
              <a:off x="8254480" y="4435609"/>
              <a:ext cx="399411" cy="107684"/>
            </a:xfrm>
            <a:custGeom>
              <a:avLst/>
              <a:gdLst/>
              <a:ahLst/>
              <a:cxnLst/>
              <a:rect l="0" t="0" r="0" b="0"/>
              <a:pathLst>
                <a:path w="399411" h="107684">
                  <a:moveTo>
                    <a:pt x="0" y="107683"/>
                  </a:moveTo>
                  <a:lnTo>
                    <a:pt x="41673" y="73579"/>
                  </a:lnTo>
                  <a:lnTo>
                    <a:pt x="99006" y="39437"/>
                  </a:lnTo>
                  <a:lnTo>
                    <a:pt x="158051" y="16378"/>
                  </a:lnTo>
                  <a:lnTo>
                    <a:pt x="209044" y="5102"/>
                  </a:lnTo>
                  <a:lnTo>
                    <a:pt x="258254" y="1167"/>
                  </a:lnTo>
                  <a:lnTo>
                    <a:pt x="307968" y="0"/>
                  </a:lnTo>
                  <a:lnTo>
                    <a:pt x="370532" y="2040"/>
                  </a:lnTo>
                  <a:lnTo>
                    <a:pt x="386576" y="6182"/>
                  </a:lnTo>
                  <a:lnTo>
                    <a:pt x="399410" y="161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329369" y="4593218"/>
              <a:ext cx="341164" cy="99854"/>
            </a:xfrm>
            <a:custGeom>
              <a:avLst/>
              <a:gdLst/>
              <a:ahLst/>
              <a:cxnLst/>
              <a:rect l="0" t="0" r="0" b="0"/>
              <a:pathLst>
                <a:path w="341164" h="99854">
                  <a:moveTo>
                    <a:pt x="0" y="99853"/>
                  </a:moveTo>
                  <a:lnTo>
                    <a:pt x="30442" y="92286"/>
                  </a:lnTo>
                  <a:lnTo>
                    <a:pt x="91800" y="64095"/>
                  </a:lnTo>
                  <a:lnTo>
                    <a:pt x="148646" y="40015"/>
                  </a:lnTo>
                  <a:lnTo>
                    <a:pt x="208487" y="27971"/>
                  </a:lnTo>
                  <a:lnTo>
                    <a:pt x="269755" y="19154"/>
                  </a:lnTo>
                  <a:lnTo>
                    <a:pt x="306445" y="12456"/>
                  </a:lnTo>
                  <a:lnTo>
                    <a:pt x="3411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579001" y="4318624"/>
              <a:ext cx="154164" cy="416054"/>
            </a:xfrm>
            <a:custGeom>
              <a:avLst/>
              <a:gdLst/>
              <a:ahLst/>
              <a:cxnLst/>
              <a:rect l="0" t="0" r="0" b="0"/>
              <a:pathLst>
                <a:path w="154164" h="416054">
                  <a:moveTo>
                    <a:pt x="0" y="0"/>
                  </a:moveTo>
                  <a:lnTo>
                    <a:pt x="59627" y="19324"/>
                  </a:lnTo>
                  <a:lnTo>
                    <a:pt x="87010" y="34079"/>
                  </a:lnTo>
                  <a:lnTo>
                    <a:pt x="112827" y="55631"/>
                  </a:lnTo>
                  <a:lnTo>
                    <a:pt x="141340" y="110386"/>
                  </a:lnTo>
                  <a:lnTo>
                    <a:pt x="150651" y="137818"/>
                  </a:lnTo>
                  <a:lnTo>
                    <a:pt x="154163" y="198165"/>
                  </a:lnTo>
                  <a:lnTo>
                    <a:pt x="146228" y="246040"/>
                  </a:lnTo>
                  <a:lnTo>
                    <a:pt x="114295" y="308077"/>
                  </a:lnTo>
                  <a:lnTo>
                    <a:pt x="83651" y="363321"/>
                  </a:lnTo>
                  <a:lnTo>
                    <a:pt x="74161" y="381522"/>
                  </a:lnTo>
                  <a:lnTo>
                    <a:pt x="66568" y="4160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964896" y="4312038"/>
              <a:ext cx="121690" cy="275250"/>
            </a:xfrm>
            <a:custGeom>
              <a:avLst/>
              <a:gdLst/>
              <a:ahLst/>
              <a:cxnLst/>
              <a:rect l="0" t="0" r="0" b="0"/>
              <a:pathLst>
                <a:path w="121690" h="275250">
                  <a:moveTo>
                    <a:pt x="21836" y="6586"/>
                  </a:moveTo>
                  <a:lnTo>
                    <a:pt x="51457" y="0"/>
                  </a:lnTo>
                  <a:lnTo>
                    <a:pt x="78998" y="1244"/>
                  </a:lnTo>
                  <a:lnTo>
                    <a:pt x="95319" y="6061"/>
                  </a:lnTo>
                  <a:lnTo>
                    <a:pt x="108736" y="14365"/>
                  </a:lnTo>
                  <a:lnTo>
                    <a:pt x="112129" y="21018"/>
                  </a:lnTo>
                  <a:lnTo>
                    <a:pt x="113434" y="38272"/>
                  </a:lnTo>
                  <a:lnTo>
                    <a:pt x="104553" y="68777"/>
                  </a:lnTo>
                  <a:lnTo>
                    <a:pt x="47700" y="130501"/>
                  </a:lnTo>
                  <a:lnTo>
                    <a:pt x="13594" y="169538"/>
                  </a:lnTo>
                  <a:lnTo>
                    <a:pt x="4305" y="189032"/>
                  </a:lnTo>
                  <a:lnTo>
                    <a:pt x="0" y="219874"/>
                  </a:lnTo>
                  <a:lnTo>
                    <a:pt x="2269" y="238216"/>
                  </a:lnTo>
                  <a:lnTo>
                    <a:pt x="8824" y="253148"/>
                  </a:lnTo>
                  <a:lnTo>
                    <a:pt x="13161" y="259718"/>
                  </a:lnTo>
                  <a:lnTo>
                    <a:pt x="27843" y="269485"/>
                  </a:lnTo>
                  <a:lnTo>
                    <a:pt x="36935" y="273383"/>
                  </a:lnTo>
                  <a:lnTo>
                    <a:pt x="56901" y="275249"/>
                  </a:lnTo>
                  <a:lnTo>
                    <a:pt x="78101" y="272073"/>
                  </a:lnTo>
                  <a:lnTo>
                    <a:pt x="121689" y="2562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44832" y="4401834"/>
              <a:ext cx="86452" cy="253013"/>
            </a:xfrm>
            <a:custGeom>
              <a:avLst/>
              <a:gdLst/>
              <a:ahLst/>
              <a:cxnLst/>
              <a:rect l="0" t="0" r="0" b="0"/>
              <a:pathLst>
                <a:path w="86452" h="253013">
                  <a:moveTo>
                    <a:pt x="41605" y="0"/>
                  </a:moveTo>
                  <a:lnTo>
                    <a:pt x="36811" y="56773"/>
                  </a:lnTo>
                  <a:lnTo>
                    <a:pt x="47705" y="116438"/>
                  </a:lnTo>
                  <a:lnTo>
                    <a:pt x="60822" y="156172"/>
                  </a:lnTo>
                  <a:lnTo>
                    <a:pt x="85648" y="216235"/>
                  </a:lnTo>
                  <a:lnTo>
                    <a:pt x="86451" y="232940"/>
                  </a:lnTo>
                  <a:lnTo>
                    <a:pt x="85371" y="241278"/>
                  </a:lnTo>
                  <a:lnTo>
                    <a:pt x="80028" y="246836"/>
                  </a:lnTo>
                  <a:lnTo>
                    <a:pt x="61763" y="253012"/>
                  </a:lnTo>
                  <a:lnTo>
                    <a:pt x="53195" y="252810"/>
                  </a:lnTo>
                  <a:lnTo>
                    <a:pt x="38743" y="247654"/>
                  </a:lnTo>
                  <a:lnTo>
                    <a:pt x="20212" y="229938"/>
                  </a:lnTo>
                  <a:lnTo>
                    <a:pt x="7427" y="19828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203079" y="4368550"/>
              <a:ext cx="158101" cy="33285"/>
            </a:xfrm>
            <a:custGeom>
              <a:avLst/>
              <a:gdLst/>
              <a:ahLst/>
              <a:cxnLst/>
              <a:rect l="0" t="0" r="0" b="0"/>
              <a:pathLst>
                <a:path w="158101" h="33285">
                  <a:moveTo>
                    <a:pt x="0" y="0"/>
                  </a:moveTo>
                  <a:lnTo>
                    <a:pt x="34746" y="18747"/>
                  </a:lnTo>
                  <a:lnTo>
                    <a:pt x="94921" y="24418"/>
                  </a:lnTo>
                  <a:lnTo>
                    <a:pt x="15810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366028" y="4360229"/>
              <a:ext cx="119968" cy="274550"/>
            </a:xfrm>
            <a:custGeom>
              <a:avLst/>
              <a:gdLst/>
              <a:ahLst/>
              <a:cxnLst/>
              <a:rect l="0" t="0" r="0" b="0"/>
              <a:pathLst>
                <a:path w="119968" h="274550">
                  <a:moveTo>
                    <a:pt x="53399" y="0"/>
                  </a:moveTo>
                  <a:lnTo>
                    <a:pt x="36540" y="59628"/>
                  </a:lnTo>
                  <a:lnTo>
                    <a:pt x="25906" y="89475"/>
                  </a:lnTo>
                  <a:lnTo>
                    <a:pt x="7008" y="145228"/>
                  </a:lnTo>
                  <a:lnTo>
                    <a:pt x="0" y="178839"/>
                  </a:lnTo>
                  <a:lnTo>
                    <a:pt x="1313" y="197828"/>
                  </a:lnTo>
                  <a:lnTo>
                    <a:pt x="7443" y="213047"/>
                  </a:lnTo>
                  <a:lnTo>
                    <a:pt x="11667" y="219695"/>
                  </a:lnTo>
                  <a:lnTo>
                    <a:pt x="17257" y="222277"/>
                  </a:lnTo>
                  <a:lnTo>
                    <a:pt x="23757" y="222150"/>
                  </a:lnTo>
                  <a:lnTo>
                    <a:pt x="54118" y="213076"/>
                  </a:lnTo>
                  <a:lnTo>
                    <a:pt x="58501" y="214167"/>
                  </a:lnTo>
                  <a:lnTo>
                    <a:pt x="60499" y="217667"/>
                  </a:lnTo>
                  <a:lnTo>
                    <a:pt x="63408" y="255695"/>
                  </a:lnTo>
                  <a:lnTo>
                    <a:pt x="70483" y="269585"/>
                  </a:lnTo>
                  <a:lnTo>
                    <a:pt x="75883" y="273104"/>
                  </a:lnTo>
                  <a:lnTo>
                    <a:pt x="89279" y="274549"/>
                  </a:lnTo>
                  <a:lnTo>
                    <a:pt x="95810" y="271791"/>
                  </a:lnTo>
                  <a:lnTo>
                    <a:pt x="119967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19772" y="4435119"/>
              <a:ext cx="90052" cy="242376"/>
            </a:xfrm>
            <a:custGeom>
              <a:avLst/>
              <a:gdLst/>
              <a:ahLst/>
              <a:cxnLst/>
              <a:rect l="0" t="0" r="0" b="0"/>
              <a:pathLst>
                <a:path w="90052" h="242376">
                  <a:moveTo>
                    <a:pt x="41113" y="0"/>
                  </a:moveTo>
                  <a:lnTo>
                    <a:pt x="16447" y="58382"/>
                  </a:lnTo>
                  <a:lnTo>
                    <a:pt x="2000" y="117237"/>
                  </a:lnTo>
                  <a:lnTo>
                    <a:pt x="0" y="165437"/>
                  </a:lnTo>
                  <a:lnTo>
                    <a:pt x="2610" y="173162"/>
                  </a:lnTo>
                  <a:lnTo>
                    <a:pt x="7122" y="177386"/>
                  </a:lnTo>
                  <a:lnTo>
                    <a:pt x="12905" y="179278"/>
                  </a:lnTo>
                  <a:lnTo>
                    <a:pt x="26727" y="178915"/>
                  </a:lnTo>
                  <a:lnTo>
                    <a:pt x="66373" y="171422"/>
                  </a:lnTo>
                  <a:lnTo>
                    <a:pt x="82850" y="176656"/>
                  </a:lnTo>
                  <a:lnTo>
                    <a:pt x="87428" y="181565"/>
                  </a:lnTo>
                  <a:lnTo>
                    <a:pt x="89556" y="187612"/>
                  </a:lnTo>
                  <a:lnTo>
                    <a:pt x="90051" y="194417"/>
                  </a:lnTo>
                  <a:lnTo>
                    <a:pt x="85669" y="206909"/>
                  </a:lnTo>
                  <a:lnTo>
                    <a:pt x="67789" y="229995"/>
                  </a:lnTo>
                  <a:lnTo>
                    <a:pt x="47476" y="242375"/>
                  </a:lnTo>
                  <a:lnTo>
                    <a:pt x="43506" y="241095"/>
                  </a:lnTo>
                  <a:lnTo>
                    <a:pt x="41783" y="236544"/>
                  </a:lnTo>
                  <a:lnTo>
                    <a:pt x="41560" y="229812"/>
                  </a:lnTo>
                  <a:lnTo>
                    <a:pt x="44185" y="223475"/>
                  </a:lnTo>
                  <a:lnTo>
                    <a:pt x="6607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639301" y="4634824"/>
              <a:ext cx="4795" cy="53863"/>
            </a:xfrm>
            <a:custGeom>
              <a:avLst/>
              <a:gdLst/>
              <a:ahLst/>
              <a:cxnLst/>
              <a:rect l="0" t="0" r="0" b="0"/>
              <a:pathLst>
                <a:path w="4795" h="53863">
                  <a:moveTo>
                    <a:pt x="4794" y="0"/>
                  </a:moveTo>
                  <a:lnTo>
                    <a:pt x="0" y="53056"/>
                  </a:lnTo>
                  <a:lnTo>
                    <a:pt x="673" y="53862"/>
                  </a:lnTo>
                  <a:lnTo>
                    <a:pt x="4794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18984" y="4418477"/>
              <a:ext cx="41606" cy="74890"/>
            </a:xfrm>
            <a:custGeom>
              <a:avLst/>
              <a:gdLst/>
              <a:ahLst/>
              <a:cxnLst/>
              <a:rect l="0" t="0" r="0" b="0"/>
              <a:pathLst>
                <a:path w="41606" h="74890">
                  <a:moveTo>
                    <a:pt x="0" y="74889"/>
                  </a:moveTo>
                  <a:lnTo>
                    <a:pt x="20837" y="27516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697164" y="4426798"/>
              <a:ext cx="121674" cy="260220"/>
            </a:xfrm>
            <a:custGeom>
              <a:avLst/>
              <a:gdLst/>
              <a:ahLst/>
              <a:cxnLst/>
              <a:rect l="0" t="0" r="0" b="0"/>
              <a:pathLst>
                <a:path w="121674" h="260220">
                  <a:moveTo>
                    <a:pt x="96710" y="0"/>
                  </a:moveTo>
                  <a:lnTo>
                    <a:pt x="85128" y="57908"/>
                  </a:lnTo>
                  <a:lnTo>
                    <a:pt x="71682" y="118550"/>
                  </a:lnTo>
                  <a:lnTo>
                    <a:pt x="57869" y="174670"/>
                  </a:lnTo>
                  <a:lnTo>
                    <a:pt x="44009" y="230423"/>
                  </a:lnTo>
                  <a:lnTo>
                    <a:pt x="35688" y="257192"/>
                  </a:lnTo>
                  <a:lnTo>
                    <a:pt x="31990" y="260219"/>
                  </a:lnTo>
                  <a:lnTo>
                    <a:pt x="27676" y="259463"/>
                  </a:lnTo>
                  <a:lnTo>
                    <a:pt x="22950" y="256186"/>
                  </a:lnTo>
                  <a:lnTo>
                    <a:pt x="7465" y="233904"/>
                  </a:lnTo>
                  <a:lnTo>
                    <a:pt x="0" y="203880"/>
                  </a:lnTo>
                  <a:lnTo>
                    <a:pt x="2651" y="196016"/>
                  </a:lnTo>
                  <a:lnTo>
                    <a:pt x="8116" y="189849"/>
                  </a:lnTo>
                  <a:lnTo>
                    <a:pt x="24975" y="180532"/>
                  </a:lnTo>
                  <a:lnTo>
                    <a:pt x="86761" y="164044"/>
                  </a:lnTo>
                  <a:lnTo>
                    <a:pt x="103999" y="155811"/>
                  </a:lnTo>
                  <a:lnTo>
                    <a:pt x="121673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790492" y="4485045"/>
              <a:ext cx="144841" cy="299559"/>
            </a:xfrm>
            <a:custGeom>
              <a:avLst/>
              <a:gdLst/>
              <a:ahLst/>
              <a:cxnLst/>
              <a:rect l="0" t="0" r="0" b="0"/>
              <a:pathLst>
                <a:path w="144841" h="299559">
                  <a:moveTo>
                    <a:pt x="144840" y="0"/>
                  </a:moveTo>
                  <a:lnTo>
                    <a:pt x="121677" y="27581"/>
                  </a:lnTo>
                  <a:lnTo>
                    <a:pt x="89280" y="85031"/>
                  </a:lnTo>
                  <a:lnTo>
                    <a:pt x="63798" y="141564"/>
                  </a:lnTo>
                  <a:lnTo>
                    <a:pt x="28147" y="204642"/>
                  </a:lnTo>
                  <a:lnTo>
                    <a:pt x="4095" y="265246"/>
                  </a:lnTo>
                  <a:lnTo>
                    <a:pt x="0" y="280610"/>
                  </a:lnTo>
                  <a:lnTo>
                    <a:pt x="3382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860442" y="4676429"/>
              <a:ext cx="108175" cy="124954"/>
            </a:xfrm>
            <a:custGeom>
              <a:avLst/>
              <a:gdLst/>
              <a:ahLst/>
              <a:cxnLst/>
              <a:rect l="0" t="0" r="0" b="0"/>
              <a:pathLst>
                <a:path w="108175" h="124954">
                  <a:moveTo>
                    <a:pt x="108174" y="0"/>
                  </a:moveTo>
                  <a:lnTo>
                    <a:pt x="73428" y="11582"/>
                  </a:lnTo>
                  <a:lnTo>
                    <a:pt x="69293" y="16042"/>
                  </a:lnTo>
                  <a:lnTo>
                    <a:pt x="67460" y="21790"/>
                  </a:lnTo>
                  <a:lnTo>
                    <a:pt x="67163" y="28395"/>
                  </a:lnTo>
                  <a:lnTo>
                    <a:pt x="71763" y="43131"/>
                  </a:lnTo>
                  <a:lnTo>
                    <a:pt x="94123" y="99942"/>
                  </a:lnTo>
                  <a:lnTo>
                    <a:pt x="94184" y="107308"/>
                  </a:lnTo>
                  <a:lnTo>
                    <a:pt x="89320" y="120425"/>
                  </a:lnTo>
                  <a:lnTo>
                    <a:pt x="84511" y="123738"/>
                  </a:lnTo>
                  <a:lnTo>
                    <a:pt x="71769" y="124953"/>
                  </a:lnTo>
                  <a:lnTo>
                    <a:pt x="24690" y="113246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9920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10734" y="241667"/>
            <a:ext cx="5528874" cy="5070916"/>
            <a:chOff x="1510734" y="241667"/>
            <a:chExt cx="5528874" cy="5070916"/>
          </a:xfrm>
        </p:grpSpPr>
        <p:sp>
          <p:nvSpPr>
            <p:cNvPr id="2" name="Freeform 1"/>
            <p:cNvSpPr/>
            <p:nvPr/>
          </p:nvSpPr>
          <p:spPr>
            <a:xfrm>
              <a:off x="1589320" y="757215"/>
              <a:ext cx="108174" cy="3245210"/>
            </a:xfrm>
            <a:custGeom>
              <a:avLst/>
              <a:gdLst/>
              <a:ahLst/>
              <a:cxnLst/>
              <a:rect l="0" t="0" r="0" b="0"/>
              <a:pathLst>
                <a:path w="108174" h="3245210">
                  <a:moveTo>
                    <a:pt x="0" y="0"/>
                  </a:moveTo>
                  <a:lnTo>
                    <a:pt x="11582" y="52415"/>
                  </a:lnTo>
                  <a:lnTo>
                    <a:pt x="16567" y="104625"/>
                  </a:lnTo>
                  <a:lnTo>
                    <a:pt x="23031" y="158495"/>
                  </a:lnTo>
                  <a:lnTo>
                    <a:pt x="28999" y="218069"/>
                  </a:lnTo>
                  <a:lnTo>
                    <a:pt x="36432" y="266784"/>
                  </a:lnTo>
                  <a:lnTo>
                    <a:pt x="40073" y="320769"/>
                  </a:lnTo>
                  <a:lnTo>
                    <a:pt x="41151" y="382170"/>
                  </a:lnTo>
                  <a:lnTo>
                    <a:pt x="43869" y="425341"/>
                  </a:lnTo>
                  <a:lnTo>
                    <a:pt x="47234" y="469183"/>
                  </a:lnTo>
                  <a:lnTo>
                    <a:pt x="48730" y="513323"/>
                  </a:lnTo>
                  <a:lnTo>
                    <a:pt x="49395" y="557596"/>
                  </a:lnTo>
                  <a:lnTo>
                    <a:pt x="49690" y="602852"/>
                  </a:lnTo>
                  <a:lnTo>
                    <a:pt x="49821" y="650703"/>
                  </a:lnTo>
                  <a:lnTo>
                    <a:pt x="49880" y="699706"/>
                  </a:lnTo>
                  <a:lnTo>
                    <a:pt x="49906" y="750147"/>
                  </a:lnTo>
                  <a:lnTo>
                    <a:pt x="49917" y="803384"/>
                  </a:lnTo>
                  <a:lnTo>
                    <a:pt x="49922" y="855398"/>
                  </a:lnTo>
                  <a:lnTo>
                    <a:pt x="49925" y="908102"/>
                  </a:lnTo>
                  <a:lnTo>
                    <a:pt x="49925" y="965426"/>
                  </a:lnTo>
                  <a:lnTo>
                    <a:pt x="49926" y="1022338"/>
                  </a:lnTo>
                  <a:lnTo>
                    <a:pt x="50851" y="1079376"/>
                  </a:lnTo>
                  <a:lnTo>
                    <a:pt x="54344" y="1138627"/>
                  </a:lnTo>
                  <a:lnTo>
                    <a:pt x="56512" y="1198861"/>
                  </a:lnTo>
                  <a:lnTo>
                    <a:pt x="58401" y="1259532"/>
                  </a:lnTo>
                  <a:lnTo>
                    <a:pt x="62322" y="1320398"/>
                  </a:lnTo>
                  <a:lnTo>
                    <a:pt x="64681" y="1383815"/>
                  </a:lnTo>
                  <a:lnTo>
                    <a:pt x="65310" y="1416259"/>
                  </a:lnTo>
                  <a:lnTo>
                    <a:pt x="66009" y="1479429"/>
                  </a:lnTo>
                  <a:lnTo>
                    <a:pt x="66320" y="1542329"/>
                  </a:lnTo>
                  <a:lnTo>
                    <a:pt x="66403" y="1574635"/>
                  </a:lnTo>
                  <a:lnTo>
                    <a:pt x="66458" y="1607267"/>
                  </a:lnTo>
                  <a:lnTo>
                    <a:pt x="68985" y="1670645"/>
                  </a:lnTo>
                  <a:lnTo>
                    <a:pt x="72265" y="1732714"/>
                  </a:lnTo>
                  <a:lnTo>
                    <a:pt x="73723" y="1794201"/>
                  </a:lnTo>
                  <a:lnTo>
                    <a:pt x="74371" y="1855429"/>
                  </a:lnTo>
                  <a:lnTo>
                    <a:pt x="75584" y="1916542"/>
                  </a:lnTo>
                  <a:lnTo>
                    <a:pt x="79205" y="1977604"/>
                  </a:lnTo>
                  <a:lnTo>
                    <a:pt x="81430" y="2036177"/>
                  </a:lnTo>
                  <a:lnTo>
                    <a:pt x="82419" y="2093029"/>
                  </a:lnTo>
                  <a:lnTo>
                    <a:pt x="82859" y="2149115"/>
                  </a:lnTo>
                  <a:lnTo>
                    <a:pt x="85520" y="2204861"/>
                  </a:lnTo>
                  <a:lnTo>
                    <a:pt x="88860" y="2259531"/>
                  </a:lnTo>
                  <a:lnTo>
                    <a:pt x="90344" y="2311565"/>
                  </a:lnTo>
                  <a:lnTo>
                    <a:pt x="91004" y="2362428"/>
                  </a:lnTo>
                  <a:lnTo>
                    <a:pt x="92222" y="2411847"/>
                  </a:lnTo>
                  <a:lnTo>
                    <a:pt x="95845" y="2458465"/>
                  </a:lnTo>
                  <a:lnTo>
                    <a:pt x="98072" y="2503840"/>
                  </a:lnTo>
                  <a:lnTo>
                    <a:pt x="99061" y="2547736"/>
                  </a:lnTo>
                  <a:lnTo>
                    <a:pt x="100543" y="2608835"/>
                  </a:lnTo>
                  <a:lnTo>
                    <a:pt x="105502" y="2667927"/>
                  </a:lnTo>
                  <a:lnTo>
                    <a:pt x="107382" y="2725501"/>
                  </a:lnTo>
                  <a:lnTo>
                    <a:pt x="107939" y="2779028"/>
                  </a:lnTo>
                  <a:lnTo>
                    <a:pt x="108104" y="2834542"/>
                  </a:lnTo>
                  <a:lnTo>
                    <a:pt x="108153" y="2885610"/>
                  </a:lnTo>
                  <a:lnTo>
                    <a:pt x="108170" y="2947215"/>
                  </a:lnTo>
                  <a:lnTo>
                    <a:pt x="108173" y="3008111"/>
                  </a:lnTo>
                  <a:lnTo>
                    <a:pt x="102455" y="3064656"/>
                  </a:lnTo>
                  <a:lnTo>
                    <a:pt x="100367" y="3117876"/>
                  </a:lnTo>
                  <a:lnTo>
                    <a:pt x="98996" y="3174611"/>
                  </a:lnTo>
                  <a:lnTo>
                    <a:pt x="92050" y="3235842"/>
                  </a:lnTo>
                  <a:lnTo>
                    <a:pt x="91532" y="32452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510734" y="735226"/>
              <a:ext cx="103745" cy="277289"/>
            </a:xfrm>
            <a:custGeom>
              <a:avLst/>
              <a:gdLst/>
              <a:ahLst/>
              <a:cxnLst/>
              <a:rect l="0" t="0" r="0" b="0"/>
              <a:pathLst>
                <a:path w="103745" h="277289">
                  <a:moveTo>
                    <a:pt x="61944" y="21989"/>
                  </a:moveTo>
                  <a:lnTo>
                    <a:pt x="49582" y="43768"/>
                  </a:lnTo>
                  <a:lnTo>
                    <a:pt x="37279" y="93134"/>
                  </a:lnTo>
                  <a:lnTo>
                    <a:pt x="28748" y="142305"/>
                  </a:lnTo>
                  <a:lnTo>
                    <a:pt x="17583" y="199233"/>
                  </a:lnTo>
                  <a:lnTo>
                    <a:pt x="6474" y="254343"/>
                  </a:lnTo>
                  <a:lnTo>
                    <a:pt x="925" y="275961"/>
                  </a:lnTo>
                  <a:lnTo>
                    <a:pt x="0" y="277288"/>
                  </a:lnTo>
                  <a:lnTo>
                    <a:pt x="9894" y="223505"/>
                  </a:lnTo>
                  <a:lnTo>
                    <a:pt x="18781" y="168868"/>
                  </a:lnTo>
                  <a:lnTo>
                    <a:pt x="35771" y="113504"/>
                  </a:lnTo>
                  <a:lnTo>
                    <a:pt x="53517" y="56003"/>
                  </a:lnTo>
                  <a:lnTo>
                    <a:pt x="69114" y="22133"/>
                  </a:lnTo>
                  <a:lnTo>
                    <a:pt x="84614" y="1486"/>
                  </a:lnTo>
                  <a:lnTo>
                    <a:pt x="90002" y="0"/>
                  </a:lnTo>
                  <a:lnTo>
                    <a:pt x="95442" y="1782"/>
                  </a:lnTo>
                  <a:lnTo>
                    <a:pt x="100918" y="5744"/>
                  </a:lnTo>
                  <a:lnTo>
                    <a:pt x="103644" y="13008"/>
                  </a:lnTo>
                  <a:lnTo>
                    <a:pt x="103744" y="75299"/>
                  </a:lnTo>
                  <a:lnTo>
                    <a:pt x="103588" y="138228"/>
                  </a:lnTo>
                  <a:lnTo>
                    <a:pt x="103557" y="188736"/>
                  </a:lnTo>
                  <a:lnTo>
                    <a:pt x="103549" y="213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822310" y="241667"/>
              <a:ext cx="122013" cy="444416"/>
            </a:xfrm>
            <a:custGeom>
              <a:avLst/>
              <a:gdLst/>
              <a:ahLst/>
              <a:cxnLst/>
              <a:rect l="0" t="0" r="0" b="0"/>
              <a:pathLst>
                <a:path w="122013" h="444416">
                  <a:moveTo>
                    <a:pt x="8321" y="124459"/>
                  </a:moveTo>
                  <a:lnTo>
                    <a:pt x="8321" y="106790"/>
                  </a:lnTo>
                  <a:lnTo>
                    <a:pt x="10170" y="104358"/>
                  </a:lnTo>
                  <a:lnTo>
                    <a:pt x="13252" y="105511"/>
                  </a:lnTo>
                  <a:lnTo>
                    <a:pt x="17155" y="109054"/>
                  </a:lnTo>
                  <a:lnTo>
                    <a:pt x="27067" y="136126"/>
                  </a:lnTo>
                  <a:lnTo>
                    <a:pt x="32465" y="191103"/>
                  </a:lnTo>
                  <a:lnTo>
                    <a:pt x="33176" y="254079"/>
                  </a:lnTo>
                  <a:lnTo>
                    <a:pt x="30797" y="314327"/>
                  </a:lnTo>
                  <a:lnTo>
                    <a:pt x="26115" y="366600"/>
                  </a:lnTo>
                  <a:lnTo>
                    <a:pt x="25114" y="426226"/>
                  </a:lnTo>
                  <a:lnTo>
                    <a:pt x="25030" y="444415"/>
                  </a:lnTo>
                  <a:lnTo>
                    <a:pt x="20548" y="382281"/>
                  </a:lnTo>
                  <a:lnTo>
                    <a:pt x="17156" y="322047"/>
                  </a:lnTo>
                  <a:lnTo>
                    <a:pt x="16743" y="268272"/>
                  </a:lnTo>
                  <a:lnTo>
                    <a:pt x="22380" y="214059"/>
                  </a:lnTo>
                  <a:lnTo>
                    <a:pt x="29040" y="151028"/>
                  </a:lnTo>
                  <a:lnTo>
                    <a:pt x="36444" y="101410"/>
                  </a:lnTo>
                  <a:lnTo>
                    <a:pt x="52442" y="41227"/>
                  </a:lnTo>
                  <a:lnTo>
                    <a:pt x="67314" y="12889"/>
                  </a:lnTo>
                  <a:lnTo>
                    <a:pt x="72613" y="5700"/>
                  </a:lnTo>
                  <a:lnTo>
                    <a:pt x="79843" y="1832"/>
                  </a:lnTo>
                  <a:lnTo>
                    <a:pt x="97739" y="0"/>
                  </a:lnTo>
                  <a:lnTo>
                    <a:pt x="104916" y="3579"/>
                  </a:lnTo>
                  <a:lnTo>
                    <a:pt x="115354" y="17418"/>
                  </a:lnTo>
                  <a:lnTo>
                    <a:pt x="122012" y="59254"/>
                  </a:lnTo>
                  <a:lnTo>
                    <a:pt x="116694" y="112367"/>
                  </a:lnTo>
                  <a:lnTo>
                    <a:pt x="93601" y="175749"/>
                  </a:lnTo>
                  <a:lnTo>
                    <a:pt x="53794" y="239186"/>
                  </a:lnTo>
                  <a:lnTo>
                    <a:pt x="5487" y="301278"/>
                  </a:lnTo>
                  <a:lnTo>
                    <a:pt x="0" y="3075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22015" y="499263"/>
              <a:ext cx="49927" cy="253925"/>
            </a:xfrm>
            <a:custGeom>
              <a:avLst/>
              <a:gdLst/>
              <a:ahLst/>
              <a:cxnLst/>
              <a:rect l="0" t="0" r="0" b="0"/>
              <a:pathLst>
                <a:path w="49927" h="253925">
                  <a:moveTo>
                    <a:pt x="49926" y="0"/>
                  </a:moveTo>
                  <a:lnTo>
                    <a:pt x="44208" y="58604"/>
                  </a:lnTo>
                  <a:lnTo>
                    <a:pt x="37530" y="111359"/>
                  </a:lnTo>
                  <a:lnTo>
                    <a:pt x="31378" y="166475"/>
                  </a:lnTo>
                  <a:lnTo>
                    <a:pt x="21813" y="219645"/>
                  </a:lnTo>
                  <a:lnTo>
                    <a:pt x="9339" y="249581"/>
                  </a:lnTo>
                  <a:lnTo>
                    <a:pt x="6226" y="253296"/>
                  </a:lnTo>
                  <a:lnTo>
                    <a:pt x="4150" y="253924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97052" y="457658"/>
              <a:ext cx="124816" cy="16643"/>
            </a:xfrm>
            <a:custGeom>
              <a:avLst/>
              <a:gdLst/>
              <a:ahLst/>
              <a:cxnLst/>
              <a:rect l="0" t="0" r="0" b="0"/>
              <a:pathLst>
                <a:path w="124816" h="16643">
                  <a:moveTo>
                    <a:pt x="0" y="16642"/>
                  </a:moveTo>
                  <a:lnTo>
                    <a:pt x="29620" y="10056"/>
                  </a:lnTo>
                  <a:lnTo>
                    <a:pt x="87820" y="1887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71794" y="532547"/>
              <a:ext cx="66569" cy="174743"/>
            </a:xfrm>
            <a:custGeom>
              <a:avLst/>
              <a:gdLst/>
              <a:ahLst/>
              <a:cxnLst/>
              <a:rect l="0" t="0" r="0" b="0"/>
              <a:pathLst>
                <a:path w="66569" h="174743">
                  <a:moveTo>
                    <a:pt x="0" y="0"/>
                  </a:moveTo>
                  <a:lnTo>
                    <a:pt x="25910" y="62093"/>
                  </a:lnTo>
                  <a:lnTo>
                    <a:pt x="41885" y="93596"/>
                  </a:lnTo>
                  <a:lnTo>
                    <a:pt x="59432" y="125223"/>
                  </a:lnTo>
                  <a:lnTo>
                    <a:pt x="6656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80115" y="549189"/>
              <a:ext cx="158101" cy="141459"/>
            </a:xfrm>
            <a:custGeom>
              <a:avLst/>
              <a:gdLst/>
              <a:ahLst/>
              <a:cxnLst/>
              <a:rect l="0" t="0" r="0" b="0"/>
              <a:pathLst>
                <a:path w="158101" h="141459">
                  <a:moveTo>
                    <a:pt x="0" y="141458"/>
                  </a:moveTo>
                  <a:lnTo>
                    <a:pt x="13982" y="102786"/>
                  </a:lnTo>
                  <a:lnTo>
                    <a:pt x="27479" y="80816"/>
                  </a:lnTo>
                  <a:lnTo>
                    <a:pt x="66899" y="45525"/>
                  </a:lnTo>
                  <a:lnTo>
                    <a:pt x="124835" y="14089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97641" y="3960819"/>
              <a:ext cx="4634825" cy="286684"/>
            </a:xfrm>
            <a:custGeom>
              <a:avLst/>
              <a:gdLst/>
              <a:ahLst/>
              <a:cxnLst/>
              <a:rect l="0" t="0" r="0" b="0"/>
              <a:pathLst>
                <a:path w="4634825" h="286684">
                  <a:moveTo>
                    <a:pt x="0" y="0"/>
                  </a:moveTo>
                  <a:lnTo>
                    <a:pt x="63416" y="5718"/>
                  </a:lnTo>
                  <a:lnTo>
                    <a:pt x="119433" y="7807"/>
                  </a:lnTo>
                  <a:lnTo>
                    <a:pt x="169757" y="8168"/>
                  </a:lnTo>
                  <a:lnTo>
                    <a:pt x="231491" y="8291"/>
                  </a:lnTo>
                  <a:lnTo>
                    <a:pt x="290674" y="8317"/>
                  </a:lnTo>
                  <a:lnTo>
                    <a:pt x="347561" y="8320"/>
                  </a:lnTo>
                  <a:lnTo>
                    <a:pt x="400126" y="8321"/>
                  </a:lnTo>
                  <a:lnTo>
                    <a:pt x="455026" y="8321"/>
                  </a:lnTo>
                  <a:lnTo>
                    <a:pt x="510386" y="8321"/>
                  </a:lnTo>
                  <a:lnTo>
                    <a:pt x="568303" y="8321"/>
                  </a:lnTo>
                  <a:lnTo>
                    <a:pt x="616490" y="8321"/>
                  </a:lnTo>
                  <a:lnTo>
                    <a:pt x="665901" y="10786"/>
                  </a:lnTo>
                  <a:lnTo>
                    <a:pt x="715675" y="14907"/>
                  </a:lnTo>
                  <a:lnTo>
                    <a:pt x="765556" y="16128"/>
                  </a:lnTo>
                  <a:lnTo>
                    <a:pt x="815469" y="16490"/>
                  </a:lnTo>
                  <a:lnTo>
                    <a:pt x="865391" y="19062"/>
                  </a:lnTo>
                  <a:lnTo>
                    <a:pt x="917781" y="23215"/>
                  </a:lnTo>
                  <a:lnTo>
                    <a:pt x="971828" y="24445"/>
                  </a:lnTo>
                  <a:lnTo>
                    <a:pt x="1025441" y="27275"/>
                  </a:lnTo>
                  <a:lnTo>
                    <a:pt x="1082315" y="31503"/>
                  </a:lnTo>
                  <a:lnTo>
                    <a:pt x="1137690" y="35222"/>
                  </a:lnTo>
                  <a:lnTo>
                    <a:pt x="1191696" y="39714"/>
                  </a:lnTo>
                  <a:lnTo>
                    <a:pt x="1248687" y="41044"/>
                  </a:lnTo>
                  <a:lnTo>
                    <a:pt x="1304096" y="43904"/>
                  </a:lnTo>
                  <a:lnTo>
                    <a:pt x="1358113" y="48141"/>
                  </a:lnTo>
                  <a:lnTo>
                    <a:pt x="1415106" y="51862"/>
                  </a:lnTo>
                  <a:lnTo>
                    <a:pt x="1472982" y="56355"/>
                  </a:lnTo>
                  <a:lnTo>
                    <a:pt x="1531120" y="57686"/>
                  </a:lnTo>
                  <a:lnTo>
                    <a:pt x="1586869" y="60546"/>
                  </a:lnTo>
                  <a:lnTo>
                    <a:pt x="1640986" y="64784"/>
                  </a:lnTo>
                  <a:lnTo>
                    <a:pt x="1698009" y="66039"/>
                  </a:lnTo>
                  <a:lnTo>
                    <a:pt x="1755894" y="66412"/>
                  </a:lnTo>
                  <a:lnTo>
                    <a:pt x="1814034" y="68987"/>
                  </a:lnTo>
                  <a:lnTo>
                    <a:pt x="1872250" y="73140"/>
                  </a:lnTo>
                  <a:lnTo>
                    <a:pt x="1930487" y="74371"/>
                  </a:lnTo>
                  <a:lnTo>
                    <a:pt x="1988732" y="74735"/>
                  </a:lnTo>
                  <a:lnTo>
                    <a:pt x="2046978" y="77309"/>
                  </a:lnTo>
                  <a:lnTo>
                    <a:pt x="2107691" y="81462"/>
                  </a:lnTo>
                  <a:lnTo>
                    <a:pt x="2170059" y="82692"/>
                  </a:lnTo>
                  <a:lnTo>
                    <a:pt x="2229527" y="83056"/>
                  </a:lnTo>
                  <a:lnTo>
                    <a:pt x="2288136" y="85630"/>
                  </a:lnTo>
                  <a:lnTo>
                    <a:pt x="2348956" y="89783"/>
                  </a:lnTo>
                  <a:lnTo>
                    <a:pt x="2411356" y="91013"/>
                  </a:lnTo>
                  <a:lnTo>
                    <a:pt x="2470834" y="93843"/>
                  </a:lnTo>
                  <a:lnTo>
                    <a:pt x="2531911" y="98072"/>
                  </a:lnTo>
                  <a:lnTo>
                    <a:pt x="2594387" y="99325"/>
                  </a:lnTo>
                  <a:lnTo>
                    <a:pt x="2656352" y="102161"/>
                  </a:lnTo>
                  <a:lnTo>
                    <a:pt x="2719092" y="106392"/>
                  </a:lnTo>
                  <a:lnTo>
                    <a:pt x="2778670" y="110111"/>
                  </a:lnTo>
                  <a:lnTo>
                    <a:pt x="2839777" y="114603"/>
                  </a:lnTo>
                  <a:lnTo>
                    <a:pt x="2882879" y="116578"/>
                  </a:lnTo>
                  <a:lnTo>
                    <a:pt x="2926690" y="120538"/>
                  </a:lnTo>
                  <a:lnTo>
                    <a:pt x="2988521" y="127965"/>
                  </a:lnTo>
                  <a:lnTo>
                    <a:pt x="3030657" y="133304"/>
                  </a:lnTo>
                  <a:lnTo>
                    <a:pt x="3093497" y="141507"/>
                  </a:lnTo>
                  <a:lnTo>
                    <a:pt x="3155570" y="147328"/>
                  </a:lnTo>
                  <a:lnTo>
                    <a:pt x="3218341" y="151518"/>
                  </a:lnTo>
                  <a:lnTo>
                    <a:pt x="3280395" y="156149"/>
                  </a:lnTo>
                  <a:lnTo>
                    <a:pt x="3343160" y="159987"/>
                  </a:lnTo>
                  <a:lnTo>
                    <a:pt x="3402746" y="164514"/>
                  </a:lnTo>
                  <a:lnTo>
                    <a:pt x="3463855" y="165856"/>
                  </a:lnTo>
                  <a:lnTo>
                    <a:pt x="3526340" y="168719"/>
                  </a:lnTo>
                  <a:lnTo>
                    <a:pt x="3585843" y="172957"/>
                  </a:lnTo>
                  <a:lnTo>
                    <a:pt x="3646928" y="176678"/>
                  </a:lnTo>
                  <a:lnTo>
                    <a:pt x="3690024" y="181150"/>
                  </a:lnTo>
                  <a:lnTo>
                    <a:pt x="3733833" y="186219"/>
                  </a:lnTo>
                  <a:lnTo>
                    <a:pt x="3795664" y="194271"/>
                  </a:lnTo>
                  <a:lnTo>
                    <a:pt x="3854972" y="198095"/>
                  </a:lnTo>
                  <a:lnTo>
                    <a:pt x="3913534" y="203645"/>
                  </a:lnTo>
                  <a:lnTo>
                    <a:pt x="3971875" y="211145"/>
                  </a:lnTo>
                  <a:lnTo>
                    <a:pt x="4030150" y="214806"/>
                  </a:lnTo>
                  <a:lnTo>
                    <a:pt x="4088405" y="220308"/>
                  </a:lnTo>
                  <a:lnTo>
                    <a:pt x="4142238" y="223376"/>
                  </a:lnTo>
                  <a:lnTo>
                    <a:pt x="4193321" y="228702"/>
                  </a:lnTo>
                  <a:lnTo>
                    <a:pt x="4243591" y="236136"/>
                  </a:lnTo>
                  <a:lnTo>
                    <a:pt x="4293618" y="244194"/>
                  </a:lnTo>
                  <a:lnTo>
                    <a:pt x="4353578" y="249482"/>
                  </a:lnTo>
                  <a:lnTo>
                    <a:pt x="4409938" y="258470"/>
                  </a:lnTo>
                  <a:lnTo>
                    <a:pt x="4472826" y="266170"/>
                  </a:lnTo>
                  <a:lnTo>
                    <a:pt x="4529276" y="277720"/>
                  </a:lnTo>
                  <a:lnTo>
                    <a:pt x="4585211" y="286683"/>
                  </a:lnTo>
                  <a:lnTo>
                    <a:pt x="4634824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099328" y="4035708"/>
              <a:ext cx="218583" cy="449337"/>
            </a:xfrm>
            <a:custGeom>
              <a:avLst/>
              <a:gdLst/>
              <a:ahLst/>
              <a:cxnLst/>
              <a:rect l="0" t="0" r="0" b="0"/>
              <a:pathLst>
                <a:path w="218583" h="449337">
                  <a:moveTo>
                    <a:pt x="0" y="0"/>
                  </a:moveTo>
                  <a:lnTo>
                    <a:pt x="58765" y="53046"/>
                  </a:lnTo>
                  <a:lnTo>
                    <a:pt x="109144" y="106769"/>
                  </a:lnTo>
                  <a:lnTo>
                    <a:pt x="164730" y="165445"/>
                  </a:lnTo>
                  <a:lnTo>
                    <a:pt x="201163" y="221980"/>
                  </a:lnTo>
                  <a:lnTo>
                    <a:pt x="218582" y="265919"/>
                  </a:lnTo>
                  <a:lnTo>
                    <a:pt x="218448" y="299967"/>
                  </a:lnTo>
                  <a:lnTo>
                    <a:pt x="203718" y="334915"/>
                  </a:lnTo>
                  <a:lnTo>
                    <a:pt x="169304" y="378959"/>
                  </a:lnTo>
                  <a:lnTo>
                    <a:pt x="116177" y="417841"/>
                  </a:lnTo>
                  <a:lnTo>
                    <a:pt x="66569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88281" y="4509340"/>
              <a:ext cx="264434" cy="472735"/>
            </a:xfrm>
            <a:custGeom>
              <a:avLst/>
              <a:gdLst/>
              <a:ahLst/>
              <a:cxnLst/>
              <a:rect l="0" t="0" r="0" b="0"/>
              <a:pathLst>
                <a:path w="264434" h="472735">
                  <a:moveTo>
                    <a:pt x="252505" y="75557"/>
                  </a:moveTo>
                  <a:lnTo>
                    <a:pt x="264087" y="40812"/>
                  </a:lnTo>
                  <a:lnTo>
                    <a:pt x="264433" y="24982"/>
                  </a:lnTo>
                  <a:lnTo>
                    <a:pt x="263231" y="16877"/>
                  </a:lnTo>
                  <a:lnTo>
                    <a:pt x="259656" y="10549"/>
                  </a:lnTo>
                  <a:lnTo>
                    <a:pt x="248287" y="1053"/>
                  </a:lnTo>
                  <a:lnTo>
                    <a:pt x="241372" y="0"/>
                  </a:lnTo>
                  <a:lnTo>
                    <a:pt x="202208" y="11857"/>
                  </a:lnTo>
                  <a:lnTo>
                    <a:pt x="188238" y="22283"/>
                  </a:lnTo>
                  <a:lnTo>
                    <a:pt x="152784" y="71932"/>
                  </a:lnTo>
                  <a:lnTo>
                    <a:pt x="126942" y="128145"/>
                  </a:lnTo>
                  <a:lnTo>
                    <a:pt x="113779" y="183716"/>
                  </a:lnTo>
                  <a:lnTo>
                    <a:pt x="111408" y="245846"/>
                  </a:lnTo>
                  <a:lnTo>
                    <a:pt x="111119" y="297976"/>
                  </a:lnTo>
                  <a:lnTo>
                    <a:pt x="111057" y="361122"/>
                  </a:lnTo>
                  <a:lnTo>
                    <a:pt x="108584" y="412758"/>
                  </a:lnTo>
                  <a:lnTo>
                    <a:pt x="99531" y="452220"/>
                  </a:lnTo>
                  <a:lnTo>
                    <a:pt x="95048" y="462576"/>
                  </a:lnTo>
                  <a:lnTo>
                    <a:pt x="89287" y="468556"/>
                  </a:lnTo>
                  <a:lnTo>
                    <a:pt x="82672" y="471618"/>
                  </a:lnTo>
                  <a:lnTo>
                    <a:pt x="75488" y="472734"/>
                  </a:lnTo>
                  <a:lnTo>
                    <a:pt x="60110" y="466578"/>
                  </a:lnTo>
                  <a:lnTo>
                    <a:pt x="45879" y="454597"/>
                  </a:lnTo>
                  <a:lnTo>
                    <a:pt x="29209" y="424305"/>
                  </a:lnTo>
                  <a:lnTo>
                    <a:pt x="4729" y="370119"/>
                  </a:lnTo>
                  <a:lnTo>
                    <a:pt x="0" y="347007"/>
                  </a:lnTo>
                  <a:lnTo>
                    <a:pt x="980" y="327489"/>
                  </a:lnTo>
                  <a:lnTo>
                    <a:pt x="6963" y="312035"/>
                  </a:lnTo>
                  <a:lnTo>
                    <a:pt x="11147" y="305325"/>
                  </a:lnTo>
                  <a:lnTo>
                    <a:pt x="17635" y="300851"/>
                  </a:lnTo>
                  <a:lnTo>
                    <a:pt x="71929" y="286971"/>
                  </a:lnTo>
                  <a:lnTo>
                    <a:pt x="129824" y="284253"/>
                  </a:lnTo>
                  <a:lnTo>
                    <a:pt x="190262" y="279298"/>
                  </a:lnTo>
                  <a:lnTo>
                    <a:pt x="219221" y="275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27940" y="4718034"/>
              <a:ext cx="187589" cy="241312"/>
            </a:xfrm>
            <a:custGeom>
              <a:avLst/>
              <a:gdLst/>
              <a:ahLst/>
              <a:cxnLst/>
              <a:rect l="0" t="0" r="0" b="0"/>
              <a:pathLst>
                <a:path w="187589" h="241312">
                  <a:moveTo>
                    <a:pt x="29488" y="0"/>
                  </a:moveTo>
                  <a:lnTo>
                    <a:pt x="20654" y="17670"/>
                  </a:lnTo>
                  <a:lnTo>
                    <a:pt x="13464" y="69135"/>
                  </a:lnTo>
                  <a:lnTo>
                    <a:pt x="6565" y="122309"/>
                  </a:lnTo>
                  <a:lnTo>
                    <a:pt x="0" y="167769"/>
                  </a:lnTo>
                  <a:lnTo>
                    <a:pt x="583" y="167320"/>
                  </a:lnTo>
                  <a:lnTo>
                    <a:pt x="4622" y="160348"/>
                  </a:lnTo>
                  <a:lnTo>
                    <a:pt x="40606" y="113916"/>
                  </a:lnTo>
                  <a:lnTo>
                    <a:pt x="47995" y="109228"/>
                  </a:lnTo>
                  <a:lnTo>
                    <a:pt x="63601" y="106485"/>
                  </a:lnTo>
                  <a:lnTo>
                    <a:pt x="112771" y="117077"/>
                  </a:lnTo>
                  <a:lnTo>
                    <a:pt x="130297" y="120452"/>
                  </a:lnTo>
                  <a:lnTo>
                    <a:pt x="150414" y="118870"/>
                  </a:lnTo>
                  <a:lnTo>
                    <a:pt x="155409" y="116229"/>
                  </a:lnTo>
                  <a:lnTo>
                    <a:pt x="156890" y="112620"/>
                  </a:lnTo>
                  <a:lnTo>
                    <a:pt x="156028" y="108364"/>
                  </a:lnTo>
                  <a:lnTo>
                    <a:pt x="152679" y="107376"/>
                  </a:lnTo>
                  <a:lnTo>
                    <a:pt x="141563" y="111209"/>
                  </a:lnTo>
                  <a:lnTo>
                    <a:pt x="132307" y="124008"/>
                  </a:lnTo>
                  <a:lnTo>
                    <a:pt x="118832" y="157941"/>
                  </a:lnTo>
                  <a:lnTo>
                    <a:pt x="120356" y="177137"/>
                  </a:lnTo>
                  <a:lnTo>
                    <a:pt x="128121" y="197072"/>
                  </a:lnTo>
                  <a:lnTo>
                    <a:pt x="140818" y="215177"/>
                  </a:lnTo>
                  <a:lnTo>
                    <a:pt x="158172" y="227539"/>
                  </a:lnTo>
                  <a:lnTo>
                    <a:pt x="187588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18315" y="4808094"/>
              <a:ext cx="125122" cy="280056"/>
            </a:xfrm>
            <a:custGeom>
              <a:avLst/>
              <a:gdLst/>
              <a:ahLst/>
              <a:cxnLst/>
              <a:rect l="0" t="0" r="0" b="0"/>
              <a:pathLst>
                <a:path w="125122" h="280056">
                  <a:moveTo>
                    <a:pt x="105387" y="84683"/>
                  </a:moveTo>
                  <a:lnTo>
                    <a:pt x="124133" y="49937"/>
                  </a:lnTo>
                  <a:lnTo>
                    <a:pt x="125121" y="31641"/>
                  </a:lnTo>
                  <a:lnTo>
                    <a:pt x="124091" y="21585"/>
                  </a:lnTo>
                  <a:lnTo>
                    <a:pt x="120630" y="13956"/>
                  </a:lnTo>
                  <a:lnTo>
                    <a:pt x="109388" y="3014"/>
                  </a:lnTo>
                  <a:lnTo>
                    <a:pt x="92681" y="0"/>
                  </a:lnTo>
                  <a:lnTo>
                    <a:pt x="73852" y="2667"/>
                  </a:lnTo>
                  <a:lnTo>
                    <a:pt x="56238" y="10016"/>
                  </a:lnTo>
                  <a:lnTo>
                    <a:pt x="35145" y="28967"/>
                  </a:lnTo>
                  <a:lnTo>
                    <a:pt x="27940" y="49134"/>
                  </a:lnTo>
                  <a:lnTo>
                    <a:pt x="26019" y="60983"/>
                  </a:lnTo>
                  <a:lnTo>
                    <a:pt x="27512" y="70732"/>
                  </a:lnTo>
                  <a:lnTo>
                    <a:pt x="36567" y="86495"/>
                  </a:lnTo>
                  <a:lnTo>
                    <a:pt x="49837" y="97199"/>
                  </a:lnTo>
                  <a:lnTo>
                    <a:pt x="80957" y="111604"/>
                  </a:lnTo>
                  <a:lnTo>
                    <a:pt x="86326" y="117423"/>
                  </a:lnTo>
                  <a:lnTo>
                    <a:pt x="92292" y="133751"/>
                  </a:lnTo>
                  <a:lnTo>
                    <a:pt x="92034" y="141433"/>
                  </a:lnTo>
                  <a:lnTo>
                    <a:pt x="86817" y="154900"/>
                  </a:lnTo>
                  <a:lnTo>
                    <a:pt x="39149" y="216717"/>
                  </a:lnTo>
                  <a:lnTo>
                    <a:pt x="22274" y="239066"/>
                  </a:lnTo>
                  <a:lnTo>
                    <a:pt x="6" y="275333"/>
                  </a:lnTo>
                  <a:lnTo>
                    <a:pt x="0" y="279275"/>
                  </a:lnTo>
                  <a:lnTo>
                    <a:pt x="3694" y="280055"/>
                  </a:lnTo>
                  <a:lnTo>
                    <a:pt x="15811" y="275990"/>
                  </a:lnTo>
                  <a:lnTo>
                    <a:pt x="55460" y="2427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551525" y="4901097"/>
              <a:ext cx="255094" cy="158101"/>
            </a:xfrm>
            <a:custGeom>
              <a:avLst/>
              <a:gdLst/>
              <a:ahLst/>
              <a:cxnLst/>
              <a:rect l="0" t="0" r="0" b="0"/>
              <a:pathLst>
                <a:path w="255094" h="158101">
                  <a:moveTo>
                    <a:pt x="38746" y="0"/>
                  </a:moveTo>
                  <a:lnTo>
                    <a:pt x="26384" y="14211"/>
                  </a:lnTo>
                  <a:lnTo>
                    <a:pt x="3573" y="59689"/>
                  </a:lnTo>
                  <a:lnTo>
                    <a:pt x="0" y="79537"/>
                  </a:lnTo>
                  <a:lnTo>
                    <a:pt x="3669" y="85384"/>
                  </a:lnTo>
                  <a:lnTo>
                    <a:pt x="10738" y="88358"/>
                  </a:lnTo>
                  <a:lnTo>
                    <a:pt x="20074" y="89416"/>
                  </a:lnTo>
                  <a:lnTo>
                    <a:pt x="35378" y="85660"/>
                  </a:lnTo>
                  <a:lnTo>
                    <a:pt x="42048" y="82070"/>
                  </a:lnTo>
                  <a:lnTo>
                    <a:pt x="45570" y="82450"/>
                  </a:lnTo>
                  <a:lnTo>
                    <a:pt x="46993" y="85477"/>
                  </a:lnTo>
                  <a:lnTo>
                    <a:pt x="47017" y="90269"/>
                  </a:lnTo>
                  <a:lnTo>
                    <a:pt x="51976" y="100524"/>
                  </a:lnTo>
                  <a:lnTo>
                    <a:pt x="55886" y="105848"/>
                  </a:lnTo>
                  <a:lnTo>
                    <a:pt x="61267" y="108472"/>
                  </a:lnTo>
                  <a:lnTo>
                    <a:pt x="74643" y="108923"/>
                  </a:lnTo>
                  <a:lnTo>
                    <a:pt x="87367" y="103575"/>
                  </a:lnTo>
                  <a:lnTo>
                    <a:pt x="99187" y="94111"/>
                  </a:lnTo>
                  <a:lnTo>
                    <a:pt x="115312" y="73188"/>
                  </a:lnTo>
                  <a:lnTo>
                    <a:pt x="123009" y="57491"/>
                  </a:lnTo>
                  <a:lnTo>
                    <a:pt x="123582" y="54045"/>
                  </a:lnTo>
                  <a:lnTo>
                    <a:pt x="122116" y="53597"/>
                  </a:lnTo>
                  <a:lnTo>
                    <a:pt x="119289" y="55147"/>
                  </a:lnTo>
                  <a:lnTo>
                    <a:pt x="120178" y="58029"/>
                  </a:lnTo>
                  <a:lnTo>
                    <a:pt x="181874" y="118200"/>
                  </a:lnTo>
                  <a:lnTo>
                    <a:pt x="208099" y="142548"/>
                  </a:lnTo>
                  <a:lnTo>
                    <a:pt x="230073" y="153081"/>
                  </a:lnTo>
                  <a:lnTo>
                    <a:pt x="255093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820952" y="5006010"/>
              <a:ext cx="218656" cy="306573"/>
            </a:xfrm>
            <a:custGeom>
              <a:avLst/>
              <a:gdLst/>
              <a:ahLst/>
              <a:cxnLst/>
              <a:rect l="0" t="0" r="0" b="0"/>
              <a:pathLst>
                <a:path w="218656" h="306573">
                  <a:moveTo>
                    <a:pt x="102160" y="11582"/>
                  </a:moveTo>
                  <a:lnTo>
                    <a:pt x="67415" y="0"/>
                  </a:lnTo>
                  <a:lnTo>
                    <a:pt x="39063" y="856"/>
                  </a:lnTo>
                  <a:lnTo>
                    <a:pt x="22958" y="7124"/>
                  </a:lnTo>
                  <a:lnTo>
                    <a:pt x="16075" y="11383"/>
                  </a:lnTo>
                  <a:lnTo>
                    <a:pt x="5961" y="23513"/>
                  </a:lnTo>
                  <a:lnTo>
                    <a:pt x="1970" y="30631"/>
                  </a:lnTo>
                  <a:lnTo>
                    <a:pt x="0" y="45936"/>
                  </a:lnTo>
                  <a:lnTo>
                    <a:pt x="3131" y="61984"/>
                  </a:lnTo>
                  <a:lnTo>
                    <a:pt x="15290" y="85688"/>
                  </a:lnTo>
                  <a:lnTo>
                    <a:pt x="25336" y="98759"/>
                  </a:lnTo>
                  <a:lnTo>
                    <a:pt x="54639" y="116513"/>
                  </a:lnTo>
                  <a:lnTo>
                    <a:pt x="92600" y="124650"/>
                  </a:lnTo>
                  <a:lnTo>
                    <a:pt x="138521" y="122606"/>
                  </a:lnTo>
                  <a:lnTo>
                    <a:pt x="138420" y="123505"/>
                  </a:lnTo>
                  <a:lnTo>
                    <a:pt x="134654" y="125029"/>
                  </a:lnTo>
                  <a:lnTo>
                    <a:pt x="120520" y="140426"/>
                  </a:lnTo>
                  <a:lnTo>
                    <a:pt x="118098" y="147404"/>
                  </a:lnTo>
                  <a:lnTo>
                    <a:pt x="117873" y="162554"/>
                  </a:lnTo>
                  <a:lnTo>
                    <a:pt x="127361" y="191095"/>
                  </a:lnTo>
                  <a:lnTo>
                    <a:pt x="146301" y="218556"/>
                  </a:lnTo>
                  <a:lnTo>
                    <a:pt x="164000" y="228386"/>
                  </a:lnTo>
                  <a:lnTo>
                    <a:pt x="173897" y="231008"/>
                  </a:lnTo>
                  <a:lnTo>
                    <a:pt x="182345" y="230906"/>
                  </a:lnTo>
                  <a:lnTo>
                    <a:pt x="196661" y="225863"/>
                  </a:lnTo>
                  <a:lnTo>
                    <a:pt x="206722" y="214991"/>
                  </a:lnTo>
                  <a:lnTo>
                    <a:pt x="210700" y="208209"/>
                  </a:lnTo>
                  <a:lnTo>
                    <a:pt x="212427" y="206462"/>
                  </a:lnTo>
                  <a:lnTo>
                    <a:pt x="212654" y="208070"/>
                  </a:lnTo>
                  <a:lnTo>
                    <a:pt x="209516" y="217254"/>
                  </a:lnTo>
                  <a:lnTo>
                    <a:pt x="171254" y="273671"/>
                  </a:lnTo>
                  <a:lnTo>
                    <a:pt x="150369" y="295723"/>
                  </a:lnTo>
                  <a:lnTo>
                    <a:pt x="132215" y="304288"/>
                  </a:lnTo>
                  <a:lnTo>
                    <a:pt x="122197" y="306572"/>
                  </a:lnTo>
                  <a:lnTo>
                    <a:pt x="113669" y="306246"/>
                  </a:lnTo>
                  <a:lnTo>
                    <a:pt x="99262" y="300952"/>
                  </a:lnTo>
                  <a:lnTo>
                    <a:pt x="46755" y="255546"/>
                  </a:lnTo>
                  <a:lnTo>
                    <a:pt x="45808" y="250963"/>
                  </a:lnTo>
                  <a:lnTo>
                    <a:pt x="47950" y="246983"/>
                  </a:lnTo>
                  <a:lnTo>
                    <a:pt x="52152" y="243406"/>
                  </a:lnTo>
                  <a:lnTo>
                    <a:pt x="80152" y="238370"/>
                  </a:lnTo>
                  <a:lnTo>
                    <a:pt x="142055" y="245581"/>
                  </a:lnTo>
                  <a:lnTo>
                    <a:pt x="174078" y="255658"/>
                  </a:lnTo>
                  <a:lnTo>
                    <a:pt x="218655" y="2861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98739" y="906994"/>
            <a:ext cx="893564" cy="707290"/>
            <a:chOff x="6498739" y="906994"/>
            <a:chExt cx="893564" cy="707290"/>
          </a:xfrm>
        </p:grpSpPr>
        <p:sp>
          <p:nvSpPr>
            <p:cNvPr id="17" name="Freeform 16"/>
            <p:cNvSpPr/>
            <p:nvPr/>
          </p:nvSpPr>
          <p:spPr>
            <a:xfrm>
              <a:off x="6498739" y="1015168"/>
              <a:ext cx="8321" cy="507949"/>
            </a:xfrm>
            <a:custGeom>
              <a:avLst/>
              <a:gdLst/>
              <a:ahLst/>
              <a:cxnLst/>
              <a:rect l="0" t="0" r="0" b="0"/>
              <a:pathLst>
                <a:path w="8321" h="507949">
                  <a:moveTo>
                    <a:pt x="0" y="0"/>
                  </a:moveTo>
                  <a:lnTo>
                    <a:pt x="0" y="50744"/>
                  </a:lnTo>
                  <a:lnTo>
                    <a:pt x="0" y="110903"/>
                  </a:lnTo>
                  <a:lnTo>
                    <a:pt x="924" y="165278"/>
                  </a:lnTo>
                  <a:lnTo>
                    <a:pt x="5717" y="222378"/>
                  </a:lnTo>
                  <a:lnTo>
                    <a:pt x="7549" y="277511"/>
                  </a:lnTo>
                  <a:lnTo>
                    <a:pt x="8168" y="338075"/>
                  </a:lnTo>
                  <a:lnTo>
                    <a:pt x="8275" y="390174"/>
                  </a:lnTo>
                  <a:lnTo>
                    <a:pt x="8307" y="440744"/>
                  </a:lnTo>
                  <a:lnTo>
                    <a:pt x="3901" y="498696"/>
                  </a:lnTo>
                  <a:lnTo>
                    <a:pt x="3525" y="505357"/>
                  </a:lnTo>
                  <a:lnTo>
                    <a:pt x="4198" y="507948"/>
                  </a:lnTo>
                  <a:lnTo>
                    <a:pt x="8320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532023" y="906994"/>
              <a:ext cx="316201" cy="49928"/>
            </a:xfrm>
            <a:custGeom>
              <a:avLst/>
              <a:gdLst/>
              <a:ahLst/>
              <a:cxnLst/>
              <a:rect l="0" t="0" r="0" b="0"/>
              <a:pathLst>
                <a:path w="316201" h="49928">
                  <a:moveTo>
                    <a:pt x="0" y="49927"/>
                  </a:moveTo>
                  <a:lnTo>
                    <a:pt x="63314" y="33068"/>
                  </a:lnTo>
                  <a:lnTo>
                    <a:pt x="119139" y="26564"/>
                  </a:lnTo>
                  <a:lnTo>
                    <a:pt x="176942" y="19561"/>
                  </a:lnTo>
                  <a:lnTo>
                    <a:pt x="230410" y="17219"/>
                  </a:lnTo>
                  <a:lnTo>
                    <a:pt x="286274" y="14869"/>
                  </a:lnTo>
                  <a:lnTo>
                    <a:pt x="3162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39902" y="931957"/>
              <a:ext cx="41484" cy="682327"/>
            </a:xfrm>
            <a:custGeom>
              <a:avLst/>
              <a:gdLst/>
              <a:ahLst/>
              <a:cxnLst/>
              <a:rect l="0" t="0" r="0" b="0"/>
              <a:pathLst>
                <a:path w="41484" h="682327">
                  <a:moveTo>
                    <a:pt x="0" y="0"/>
                  </a:moveTo>
                  <a:lnTo>
                    <a:pt x="23977" y="58681"/>
                  </a:lnTo>
                  <a:lnTo>
                    <a:pt x="36884" y="115376"/>
                  </a:lnTo>
                  <a:lnTo>
                    <a:pt x="40983" y="176056"/>
                  </a:lnTo>
                  <a:lnTo>
                    <a:pt x="41483" y="234893"/>
                  </a:lnTo>
                  <a:lnTo>
                    <a:pt x="35003" y="296693"/>
                  </a:lnTo>
                  <a:lnTo>
                    <a:pt x="33623" y="358883"/>
                  </a:lnTo>
                  <a:lnTo>
                    <a:pt x="28557" y="421813"/>
                  </a:lnTo>
                  <a:lnTo>
                    <a:pt x="32076" y="471226"/>
                  </a:lnTo>
                  <a:lnTo>
                    <a:pt x="27406" y="531800"/>
                  </a:lnTo>
                  <a:lnTo>
                    <a:pt x="25284" y="592557"/>
                  </a:lnTo>
                  <a:lnTo>
                    <a:pt x="18419" y="648909"/>
                  </a:lnTo>
                  <a:lnTo>
                    <a:pt x="16641" y="6823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81212" y="1364652"/>
              <a:ext cx="266275" cy="15852"/>
            </a:xfrm>
            <a:custGeom>
              <a:avLst/>
              <a:gdLst/>
              <a:ahLst/>
              <a:cxnLst/>
              <a:rect l="0" t="0" r="0" b="0"/>
              <a:pathLst>
                <a:path w="266275" h="15852">
                  <a:moveTo>
                    <a:pt x="0" y="0"/>
                  </a:moveTo>
                  <a:lnTo>
                    <a:pt x="22703" y="5718"/>
                  </a:lnTo>
                  <a:lnTo>
                    <a:pt x="75265" y="7807"/>
                  </a:lnTo>
                  <a:lnTo>
                    <a:pt x="134855" y="12637"/>
                  </a:lnTo>
                  <a:lnTo>
                    <a:pt x="192477" y="15851"/>
                  </a:lnTo>
                  <a:lnTo>
                    <a:pt x="253692" y="10854"/>
                  </a:lnTo>
                  <a:lnTo>
                    <a:pt x="26627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314202" y="1298084"/>
              <a:ext cx="78101" cy="249632"/>
            </a:xfrm>
            <a:custGeom>
              <a:avLst/>
              <a:gdLst/>
              <a:ahLst/>
              <a:cxnLst/>
              <a:rect l="0" t="0" r="0" b="0"/>
              <a:pathLst>
                <a:path w="78101" h="249632">
                  <a:moveTo>
                    <a:pt x="33284" y="0"/>
                  </a:moveTo>
                  <a:lnTo>
                    <a:pt x="67986" y="51515"/>
                  </a:lnTo>
                  <a:lnTo>
                    <a:pt x="77262" y="79777"/>
                  </a:lnTo>
                  <a:lnTo>
                    <a:pt x="78100" y="98327"/>
                  </a:lnTo>
                  <a:lnTo>
                    <a:pt x="70909" y="126829"/>
                  </a:lnTo>
                  <a:lnTo>
                    <a:pt x="38790" y="184974"/>
                  </a:lnTo>
                  <a:lnTo>
                    <a:pt x="5414" y="239937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32023" y="299124"/>
            <a:ext cx="3161999" cy="1639681"/>
            <a:chOff x="6532023" y="299124"/>
            <a:chExt cx="3161999" cy="1639681"/>
          </a:xfrm>
        </p:grpSpPr>
        <p:sp>
          <p:nvSpPr>
            <p:cNvPr id="23" name="Freeform 22"/>
            <p:cNvSpPr/>
            <p:nvPr/>
          </p:nvSpPr>
          <p:spPr>
            <a:xfrm>
              <a:off x="7605438" y="426543"/>
              <a:ext cx="2088584" cy="1512262"/>
            </a:xfrm>
            <a:custGeom>
              <a:avLst/>
              <a:gdLst/>
              <a:ahLst/>
              <a:cxnLst/>
              <a:rect l="0" t="0" r="0" b="0"/>
              <a:pathLst>
                <a:path w="2088584" h="1512262">
                  <a:moveTo>
                    <a:pt x="0" y="1387446"/>
                  </a:moveTo>
                  <a:lnTo>
                    <a:pt x="27462" y="1358135"/>
                  </a:lnTo>
                  <a:lnTo>
                    <a:pt x="58800" y="1301515"/>
                  </a:lnTo>
                  <a:lnTo>
                    <a:pt x="91581" y="1246479"/>
                  </a:lnTo>
                  <a:lnTo>
                    <a:pt x="113731" y="1217218"/>
                  </a:lnTo>
                  <a:lnTo>
                    <a:pt x="154171" y="1182346"/>
                  </a:lnTo>
                  <a:lnTo>
                    <a:pt x="161028" y="1179521"/>
                  </a:lnTo>
                  <a:lnTo>
                    <a:pt x="176044" y="1178848"/>
                  </a:lnTo>
                  <a:lnTo>
                    <a:pt x="200091" y="1188085"/>
                  </a:lnTo>
                  <a:lnTo>
                    <a:pt x="220366" y="1202533"/>
                  </a:lnTo>
                  <a:lnTo>
                    <a:pt x="242857" y="1230624"/>
                  </a:lnTo>
                  <a:lnTo>
                    <a:pt x="263148" y="1286027"/>
                  </a:lnTo>
                  <a:lnTo>
                    <a:pt x="272905" y="1340452"/>
                  </a:lnTo>
                  <a:lnTo>
                    <a:pt x="278493" y="1386736"/>
                  </a:lnTo>
                  <a:lnTo>
                    <a:pt x="277252" y="1398225"/>
                  </a:lnTo>
                  <a:lnTo>
                    <a:pt x="278216" y="1397405"/>
                  </a:lnTo>
                  <a:lnTo>
                    <a:pt x="279783" y="1394085"/>
                  </a:lnTo>
                  <a:lnTo>
                    <a:pt x="287058" y="1338954"/>
                  </a:lnTo>
                  <a:lnTo>
                    <a:pt x="302451" y="1280555"/>
                  </a:lnTo>
                  <a:lnTo>
                    <a:pt x="323401" y="1222294"/>
                  </a:lnTo>
                  <a:lnTo>
                    <a:pt x="353126" y="1162851"/>
                  </a:lnTo>
                  <a:lnTo>
                    <a:pt x="396670" y="1103376"/>
                  </a:lnTo>
                  <a:lnTo>
                    <a:pt x="410212" y="1092306"/>
                  </a:lnTo>
                  <a:lnTo>
                    <a:pt x="417706" y="1088060"/>
                  </a:lnTo>
                  <a:lnTo>
                    <a:pt x="433429" y="1085807"/>
                  </a:lnTo>
                  <a:lnTo>
                    <a:pt x="449663" y="1088812"/>
                  </a:lnTo>
                  <a:lnTo>
                    <a:pt x="473472" y="1100900"/>
                  </a:lnTo>
                  <a:lnTo>
                    <a:pt x="486568" y="1110929"/>
                  </a:lnTo>
                  <a:lnTo>
                    <a:pt x="514148" y="1155018"/>
                  </a:lnTo>
                  <a:lnTo>
                    <a:pt x="527759" y="1216014"/>
                  </a:lnTo>
                  <a:lnTo>
                    <a:pt x="531916" y="1273487"/>
                  </a:lnTo>
                  <a:lnTo>
                    <a:pt x="526745" y="1333984"/>
                  </a:lnTo>
                  <a:lnTo>
                    <a:pt x="524558" y="1390119"/>
                  </a:lnTo>
                  <a:lnTo>
                    <a:pt x="519498" y="1421463"/>
                  </a:lnTo>
                  <a:lnTo>
                    <a:pt x="522414" y="1407182"/>
                  </a:lnTo>
                  <a:lnTo>
                    <a:pt x="529786" y="1353630"/>
                  </a:lnTo>
                  <a:lnTo>
                    <a:pt x="538948" y="1291001"/>
                  </a:lnTo>
                  <a:lnTo>
                    <a:pt x="550018" y="1231323"/>
                  </a:lnTo>
                  <a:lnTo>
                    <a:pt x="570843" y="1172124"/>
                  </a:lnTo>
                  <a:lnTo>
                    <a:pt x="590763" y="1112911"/>
                  </a:lnTo>
                  <a:lnTo>
                    <a:pt x="605583" y="1072178"/>
                  </a:lnTo>
                  <a:lnTo>
                    <a:pt x="634830" y="1012656"/>
                  </a:lnTo>
                  <a:lnTo>
                    <a:pt x="674209" y="956689"/>
                  </a:lnTo>
                  <a:lnTo>
                    <a:pt x="702694" y="928194"/>
                  </a:lnTo>
                  <a:lnTo>
                    <a:pt x="717266" y="920450"/>
                  </a:lnTo>
                  <a:lnTo>
                    <a:pt x="735454" y="918858"/>
                  </a:lnTo>
                  <a:lnTo>
                    <a:pt x="754015" y="922156"/>
                  </a:lnTo>
                  <a:lnTo>
                    <a:pt x="774861" y="934409"/>
                  </a:lnTo>
                  <a:lnTo>
                    <a:pt x="786940" y="944478"/>
                  </a:lnTo>
                  <a:lnTo>
                    <a:pt x="799717" y="969376"/>
                  </a:lnTo>
                  <a:lnTo>
                    <a:pt x="810907" y="1028307"/>
                  </a:lnTo>
                  <a:lnTo>
                    <a:pt x="814863" y="1082587"/>
                  </a:lnTo>
                  <a:lnTo>
                    <a:pt x="815344" y="1135637"/>
                  </a:lnTo>
                  <a:lnTo>
                    <a:pt x="815439" y="1190632"/>
                  </a:lnTo>
                  <a:lnTo>
                    <a:pt x="815458" y="1243545"/>
                  </a:lnTo>
                  <a:lnTo>
                    <a:pt x="815462" y="1306858"/>
                  </a:lnTo>
                  <a:lnTo>
                    <a:pt x="815463" y="1369288"/>
                  </a:lnTo>
                  <a:lnTo>
                    <a:pt x="808876" y="1428486"/>
                  </a:lnTo>
                  <a:lnTo>
                    <a:pt x="807369" y="1477054"/>
                  </a:lnTo>
                  <a:lnTo>
                    <a:pt x="809620" y="1427315"/>
                  </a:lnTo>
                  <a:lnTo>
                    <a:pt x="815618" y="1366705"/>
                  </a:lnTo>
                  <a:lnTo>
                    <a:pt x="821896" y="1312294"/>
                  </a:lnTo>
                  <a:lnTo>
                    <a:pt x="823411" y="1252613"/>
                  </a:lnTo>
                  <a:lnTo>
                    <a:pt x="828091" y="1203880"/>
                  </a:lnTo>
                  <a:lnTo>
                    <a:pt x="830916" y="1154307"/>
                  </a:lnTo>
                  <a:lnTo>
                    <a:pt x="834414" y="1091795"/>
                  </a:lnTo>
                  <a:lnTo>
                    <a:pt x="840560" y="1037380"/>
                  </a:lnTo>
                  <a:lnTo>
                    <a:pt x="846834" y="987349"/>
                  </a:lnTo>
                  <a:lnTo>
                    <a:pt x="853625" y="934310"/>
                  </a:lnTo>
                  <a:lnTo>
                    <a:pt x="861031" y="874510"/>
                  </a:lnTo>
                  <a:lnTo>
                    <a:pt x="867280" y="821275"/>
                  </a:lnTo>
                  <a:lnTo>
                    <a:pt x="872864" y="766096"/>
                  </a:lnTo>
                  <a:lnTo>
                    <a:pt x="880279" y="705287"/>
                  </a:lnTo>
                  <a:lnTo>
                    <a:pt x="888844" y="652076"/>
                  </a:lnTo>
                  <a:lnTo>
                    <a:pt x="901802" y="590238"/>
                  </a:lnTo>
                  <a:lnTo>
                    <a:pt x="910955" y="527258"/>
                  </a:lnTo>
                  <a:lnTo>
                    <a:pt x="923793" y="464688"/>
                  </a:lnTo>
                  <a:lnTo>
                    <a:pt x="934762" y="406249"/>
                  </a:lnTo>
                  <a:lnTo>
                    <a:pt x="954123" y="343688"/>
                  </a:lnTo>
                  <a:lnTo>
                    <a:pt x="975421" y="289479"/>
                  </a:lnTo>
                  <a:lnTo>
                    <a:pt x="992898" y="232013"/>
                  </a:lnTo>
                  <a:lnTo>
                    <a:pt x="1013315" y="173567"/>
                  </a:lnTo>
                  <a:lnTo>
                    <a:pt x="1042082" y="117205"/>
                  </a:lnTo>
                  <a:lnTo>
                    <a:pt x="1057352" y="86825"/>
                  </a:lnTo>
                  <a:lnTo>
                    <a:pt x="1092574" y="41679"/>
                  </a:lnTo>
                  <a:lnTo>
                    <a:pt x="1131994" y="12919"/>
                  </a:lnTo>
                  <a:lnTo>
                    <a:pt x="1157649" y="2712"/>
                  </a:lnTo>
                  <a:lnTo>
                    <a:pt x="1177729" y="0"/>
                  </a:lnTo>
                  <a:lnTo>
                    <a:pt x="1194050" y="3726"/>
                  </a:lnTo>
                  <a:lnTo>
                    <a:pt x="1219595" y="21184"/>
                  </a:lnTo>
                  <a:lnTo>
                    <a:pt x="1251654" y="79756"/>
                  </a:lnTo>
                  <a:lnTo>
                    <a:pt x="1274346" y="138354"/>
                  </a:lnTo>
                  <a:lnTo>
                    <a:pt x="1289559" y="201168"/>
                  </a:lnTo>
                  <a:lnTo>
                    <a:pt x="1296399" y="251467"/>
                  </a:lnTo>
                  <a:lnTo>
                    <a:pt x="1303469" y="303384"/>
                  </a:lnTo>
                  <a:lnTo>
                    <a:pt x="1308291" y="360210"/>
                  </a:lnTo>
                  <a:lnTo>
                    <a:pt x="1313455" y="420848"/>
                  </a:lnTo>
                  <a:lnTo>
                    <a:pt x="1314475" y="477992"/>
                  </a:lnTo>
                  <a:lnTo>
                    <a:pt x="1314676" y="541329"/>
                  </a:lnTo>
                  <a:lnTo>
                    <a:pt x="1309001" y="601744"/>
                  </a:lnTo>
                  <a:lnTo>
                    <a:pt x="1306917" y="654121"/>
                  </a:lnTo>
                  <a:lnTo>
                    <a:pt x="1306506" y="712715"/>
                  </a:lnTo>
                  <a:lnTo>
                    <a:pt x="1302018" y="761714"/>
                  </a:lnTo>
                  <a:lnTo>
                    <a:pt x="1298860" y="819096"/>
                  </a:lnTo>
                  <a:lnTo>
                    <a:pt x="1297389" y="870383"/>
                  </a:lnTo>
                  <a:lnTo>
                    <a:pt x="1291543" y="932949"/>
                  </a:lnTo>
                  <a:lnTo>
                    <a:pt x="1290114" y="990303"/>
                  </a:lnTo>
                  <a:lnTo>
                    <a:pt x="1280758" y="1051786"/>
                  </a:lnTo>
                  <a:lnTo>
                    <a:pt x="1270212" y="1109521"/>
                  </a:lnTo>
                  <a:lnTo>
                    <a:pt x="1259226" y="1170235"/>
                  </a:lnTo>
                  <a:lnTo>
                    <a:pt x="1248152" y="1222224"/>
                  </a:lnTo>
                  <a:lnTo>
                    <a:pt x="1240007" y="1282957"/>
                  </a:lnTo>
                  <a:lnTo>
                    <a:pt x="1225739" y="1343755"/>
                  </a:lnTo>
                  <a:lnTo>
                    <a:pt x="1210230" y="1403977"/>
                  </a:lnTo>
                  <a:lnTo>
                    <a:pt x="1207642" y="1427066"/>
                  </a:lnTo>
                  <a:lnTo>
                    <a:pt x="1207572" y="1380141"/>
                  </a:lnTo>
                  <a:lnTo>
                    <a:pt x="1218147" y="1326193"/>
                  </a:lnTo>
                  <a:lnTo>
                    <a:pt x="1234333" y="1267000"/>
                  </a:lnTo>
                  <a:lnTo>
                    <a:pt x="1248163" y="1208428"/>
                  </a:lnTo>
                  <a:lnTo>
                    <a:pt x="1262951" y="1150024"/>
                  </a:lnTo>
                  <a:lnTo>
                    <a:pt x="1283058" y="1086539"/>
                  </a:lnTo>
                  <a:lnTo>
                    <a:pt x="1306982" y="1029828"/>
                  </a:lnTo>
                  <a:lnTo>
                    <a:pt x="1338106" y="967987"/>
                  </a:lnTo>
                  <a:lnTo>
                    <a:pt x="1353910" y="949838"/>
                  </a:lnTo>
                  <a:lnTo>
                    <a:pt x="1374721" y="937167"/>
                  </a:lnTo>
                  <a:lnTo>
                    <a:pt x="1402871" y="931974"/>
                  </a:lnTo>
                  <a:lnTo>
                    <a:pt x="1421394" y="935691"/>
                  </a:lnTo>
                  <a:lnTo>
                    <a:pt x="1430217" y="939270"/>
                  </a:lnTo>
                  <a:lnTo>
                    <a:pt x="1444951" y="953110"/>
                  </a:lnTo>
                  <a:lnTo>
                    <a:pt x="1465060" y="987711"/>
                  </a:lnTo>
                  <a:lnTo>
                    <a:pt x="1488143" y="1042350"/>
                  </a:lnTo>
                  <a:lnTo>
                    <a:pt x="1495883" y="1086358"/>
                  </a:lnTo>
                  <a:lnTo>
                    <a:pt x="1497538" y="1147794"/>
                  </a:lnTo>
                  <a:lnTo>
                    <a:pt x="1498664" y="1199711"/>
                  </a:lnTo>
                  <a:lnTo>
                    <a:pt x="1504366" y="1252016"/>
                  </a:lnTo>
                  <a:lnTo>
                    <a:pt x="1504956" y="1310405"/>
                  </a:lnTo>
                  <a:lnTo>
                    <a:pt x="1499478" y="1363153"/>
                  </a:lnTo>
                  <a:lnTo>
                    <a:pt x="1498123" y="1418089"/>
                  </a:lnTo>
                  <a:lnTo>
                    <a:pt x="1495368" y="1475799"/>
                  </a:lnTo>
                  <a:lnTo>
                    <a:pt x="1493014" y="1487735"/>
                  </a:lnTo>
                  <a:lnTo>
                    <a:pt x="1495963" y="1473662"/>
                  </a:lnTo>
                  <a:lnTo>
                    <a:pt x="1506734" y="1412666"/>
                  </a:lnTo>
                  <a:lnTo>
                    <a:pt x="1520060" y="1358476"/>
                  </a:lnTo>
                  <a:lnTo>
                    <a:pt x="1537552" y="1297145"/>
                  </a:lnTo>
                  <a:lnTo>
                    <a:pt x="1556768" y="1265338"/>
                  </a:lnTo>
                  <a:lnTo>
                    <a:pt x="1599328" y="1209628"/>
                  </a:lnTo>
                  <a:lnTo>
                    <a:pt x="1617499" y="1202091"/>
                  </a:lnTo>
                  <a:lnTo>
                    <a:pt x="1627522" y="1200081"/>
                  </a:lnTo>
                  <a:lnTo>
                    <a:pt x="1646055" y="1202779"/>
                  </a:lnTo>
                  <a:lnTo>
                    <a:pt x="1654880" y="1206087"/>
                  </a:lnTo>
                  <a:lnTo>
                    <a:pt x="1667152" y="1217159"/>
                  </a:lnTo>
                  <a:lnTo>
                    <a:pt x="1679258" y="1241452"/>
                  </a:lnTo>
                  <a:lnTo>
                    <a:pt x="1700175" y="1303970"/>
                  </a:lnTo>
                  <a:lnTo>
                    <a:pt x="1705320" y="1365720"/>
                  </a:lnTo>
                  <a:lnTo>
                    <a:pt x="1705749" y="1420791"/>
                  </a:lnTo>
                  <a:lnTo>
                    <a:pt x="1705771" y="1431865"/>
                  </a:lnTo>
                  <a:lnTo>
                    <a:pt x="1707635" y="1437399"/>
                  </a:lnTo>
                  <a:lnTo>
                    <a:pt x="1710727" y="1439239"/>
                  </a:lnTo>
                  <a:lnTo>
                    <a:pt x="1714637" y="1438617"/>
                  </a:lnTo>
                  <a:lnTo>
                    <a:pt x="1723912" y="1428063"/>
                  </a:lnTo>
                  <a:lnTo>
                    <a:pt x="1754209" y="1370746"/>
                  </a:lnTo>
                  <a:lnTo>
                    <a:pt x="1786361" y="1313708"/>
                  </a:lnTo>
                  <a:lnTo>
                    <a:pt x="1799861" y="1301357"/>
                  </a:lnTo>
                  <a:lnTo>
                    <a:pt x="1831127" y="1285894"/>
                  </a:lnTo>
                  <a:lnTo>
                    <a:pt x="1847494" y="1284681"/>
                  </a:lnTo>
                  <a:lnTo>
                    <a:pt x="1863089" y="1288148"/>
                  </a:lnTo>
                  <a:lnTo>
                    <a:pt x="1888167" y="1305440"/>
                  </a:lnTo>
                  <a:lnTo>
                    <a:pt x="1898732" y="1316790"/>
                  </a:lnTo>
                  <a:lnTo>
                    <a:pt x="1928513" y="1377637"/>
                  </a:lnTo>
                  <a:lnTo>
                    <a:pt x="1946953" y="1431386"/>
                  </a:lnTo>
                  <a:lnTo>
                    <a:pt x="1954328" y="1484832"/>
                  </a:lnTo>
                  <a:lnTo>
                    <a:pt x="1956040" y="1511428"/>
                  </a:lnTo>
                  <a:lnTo>
                    <a:pt x="1957691" y="1511706"/>
                  </a:lnTo>
                  <a:lnTo>
                    <a:pt x="2002783" y="1452559"/>
                  </a:lnTo>
                  <a:lnTo>
                    <a:pt x="2016241" y="1441656"/>
                  </a:lnTo>
                  <a:lnTo>
                    <a:pt x="2023713" y="1437454"/>
                  </a:lnTo>
                  <a:lnTo>
                    <a:pt x="2039411" y="1435251"/>
                  </a:lnTo>
                  <a:lnTo>
                    <a:pt x="2054710" y="1438278"/>
                  </a:lnTo>
                  <a:lnTo>
                    <a:pt x="2067672" y="1445787"/>
                  </a:lnTo>
                  <a:lnTo>
                    <a:pt x="2077132" y="1457754"/>
                  </a:lnTo>
                  <a:lnTo>
                    <a:pt x="2083494" y="1473243"/>
                  </a:lnTo>
                  <a:lnTo>
                    <a:pt x="2088583" y="15122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008614" y="1364652"/>
              <a:ext cx="130847" cy="124817"/>
            </a:xfrm>
            <a:custGeom>
              <a:avLst/>
              <a:gdLst/>
              <a:ahLst/>
              <a:cxnLst/>
              <a:rect l="0" t="0" r="0" b="0"/>
              <a:pathLst>
                <a:path w="130847" h="124817">
                  <a:moveTo>
                    <a:pt x="122524" y="0"/>
                  </a:moveTo>
                  <a:lnTo>
                    <a:pt x="62897" y="19324"/>
                  </a:lnTo>
                  <a:lnTo>
                    <a:pt x="9105" y="43576"/>
                  </a:lnTo>
                  <a:lnTo>
                    <a:pt x="2532" y="48466"/>
                  </a:lnTo>
                  <a:lnTo>
                    <a:pt x="0" y="54500"/>
                  </a:lnTo>
                  <a:lnTo>
                    <a:pt x="161" y="61297"/>
                  </a:lnTo>
                  <a:lnTo>
                    <a:pt x="2117" y="68601"/>
                  </a:lnTo>
                  <a:lnTo>
                    <a:pt x="6195" y="74395"/>
                  </a:lnTo>
                  <a:lnTo>
                    <a:pt x="18122" y="83299"/>
                  </a:lnTo>
                  <a:lnTo>
                    <a:pt x="72090" y="108550"/>
                  </a:lnTo>
                  <a:lnTo>
                    <a:pt x="103266" y="119996"/>
                  </a:lnTo>
                  <a:lnTo>
                    <a:pt x="13084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11331" y="341163"/>
              <a:ext cx="120398" cy="387020"/>
            </a:xfrm>
            <a:custGeom>
              <a:avLst/>
              <a:gdLst/>
              <a:ahLst/>
              <a:cxnLst/>
              <a:rect l="0" t="0" r="0" b="0"/>
              <a:pathLst>
                <a:path w="120398" h="387020">
                  <a:moveTo>
                    <a:pt x="70470" y="0"/>
                  </a:moveTo>
                  <a:lnTo>
                    <a:pt x="47308" y="39163"/>
                  </a:lnTo>
                  <a:lnTo>
                    <a:pt x="32543" y="97281"/>
                  </a:lnTo>
                  <a:lnTo>
                    <a:pt x="17890" y="152762"/>
                  </a:lnTo>
                  <a:lnTo>
                    <a:pt x="5557" y="211975"/>
                  </a:lnTo>
                  <a:lnTo>
                    <a:pt x="0" y="264773"/>
                  </a:lnTo>
                  <a:lnTo>
                    <a:pt x="7549" y="321451"/>
                  </a:lnTo>
                  <a:lnTo>
                    <a:pt x="19673" y="354430"/>
                  </a:lnTo>
                  <a:lnTo>
                    <a:pt x="34976" y="377351"/>
                  </a:lnTo>
                  <a:lnTo>
                    <a:pt x="50689" y="384983"/>
                  </a:lnTo>
                  <a:lnTo>
                    <a:pt x="60056" y="387019"/>
                  </a:lnTo>
                  <a:lnTo>
                    <a:pt x="77861" y="384349"/>
                  </a:lnTo>
                  <a:lnTo>
                    <a:pt x="101014" y="372450"/>
                  </a:lnTo>
                  <a:lnTo>
                    <a:pt x="120397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32023" y="549189"/>
              <a:ext cx="199706" cy="8322"/>
            </a:xfrm>
            <a:custGeom>
              <a:avLst/>
              <a:gdLst/>
              <a:ahLst/>
              <a:cxnLst/>
              <a:rect l="0" t="0" r="0" b="0"/>
              <a:pathLst>
                <a:path w="199706" h="8322">
                  <a:moveTo>
                    <a:pt x="0" y="0"/>
                  </a:moveTo>
                  <a:lnTo>
                    <a:pt x="13252" y="4418"/>
                  </a:lnTo>
                  <a:lnTo>
                    <a:pt x="64558" y="1221"/>
                  </a:lnTo>
                  <a:lnTo>
                    <a:pt x="126062" y="4659"/>
                  </a:lnTo>
                  <a:lnTo>
                    <a:pt x="186811" y="7839"/>
                  </a:lnTo>
                  <a:lnTo>
                    <a:pt x="199705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89091" y="565831"/>
              <a:ext cx="241311" cy="15457"/>
            </a:xfrm>
            <a:custGeom>
              <a:avLst/>
              <a:gdLst/>
              <a:ahLst/>
              <a:cxnLst/>
              <a:rect l="0" t="0" r="0" b="0"/>
              <a:pathLst>
                <a:path w="241311" h="15457">
                  <a:moveTo>
                    <a:pt x="0" y="0"/>
                  </a:moveTo>
                  <a:lnTo>
                    <a:pt x="57697" y="7550"/>
                  </a:lnTo>
                  <a:lnTo>
                    <a:pt x="109161" y="10634"/>
                  </a:lnTo>
                  <a:lnTo>
                    <a:pt x="163843" y="15456"/>
                  </a:lnTo>
                  <a:lnTo>
                    <a:pt x="223154" y="14021"/>
                  </a:lnTo>
                  <a:lnTo>
                    <a:pt x="24131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597117" y="532547"/>
              <a:ext cx="120015" cy="128132"/>
            </a:xfrm>
            <a:custGeom>
              <a:avLst/>
              <a:gdLst/>
              <a:ahLst/>
              <a:cxnLst/>
              <a:rect l="0" t="0" r="0" b="0"/>
              <a:pathLst>
                <a:path w="120015" h="128132">
                  <a:moveTo>
                    <a:pt x="49926" y="0"/>
                  </a:moveTo>
                  <a:lnTo>
                    <a:pt x="108607" y="31956"/>
                  </a:lnTo>
                  <a:lnTo>
                    <a:pt x="114010" y="39795"/>
                  </a:lnTo>
                  <a:lnTo>
                    <a:pt x="120014" y="60833"/>
                  </a:lnTo>
                  <a:lnTo>
                    <a:pt x="117751" y="78196"/>
                  </a:lnTo>
                  <a:lnTo>
                    <a:pt x="109657" y="92077"/>
                  </a:lnTo>
                  <a:lnTo>
                    <a:pt x="96813" y="104410"/>
                  </a:lnTo>
                  <a:lnTo>
                    <a:pt x="59325" y="120751"/>
                  </a:lnTo>
                  <a:lnTo>
                    <a:pt x="29083" y="128131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28349" y="515905"/>
              <a:ext cx="194027" cy="191385"/>
            </a:xfrm>
            <a:custGeom>
              <a:avLst/>
              <a:gdLst/>
              <a:ahLst/>
              <a:cxnLst/>
              <a:rect l="0" t="0" r="0" b="0"/>
              <a:pathLst>
                <a:path w="194027" h="191385">
                  <a:moveTo>
                    <a:pt x="194026" y="0"/>
                  </a:moveTo>
                  <a:lnTo>
                    <a:pt x="130713" y="19324"/>
                  </a:lnTo>
                  <a:lnTo>
                    <a:pt x="100069" y="34079"/>
                  </a:lnTo>
                  <a:lnTo>
                    <a:pt x="36594" y="83231"/>
                  </a:lnTo>
                  <a:lnTo>
                    <a:pt x="9201" y="111875"/>
                  </a:lnTo>
                  <a:lnTo>
                    <a:pt x="1551" y="126461"/>
                  </a:lnTo>
                  <a:lnTo>
                    <a:pt x="0" y="142189"/>
                  </a:lnTo>
                  <a:lnTo>
                    <a:pt x="880" y="150266"/>
                  </a:lnTo>
                  <a:lnTo>
                    <a:pt x="9256" y="164172"/>
                  </a:lnTo>
                  <a:lnTo>
                    <a:pt x="22223" y="175592"/>
                  </a:lnTo>
                  <a:lnTo>
                    <a:pt x="37232" y="183749"/>
                  </a:lnTo>
                  <a:lnTo>
                    <a:pt x="93267" y="189876"/>
                  </a:lnTo>
                  <a:lnTo>
                    <a:pt x="154345" y="191185"/>
                  </a:lnTo>
                  <a:lnTo>
                    <a:pt x="177384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37985" y="299124"/>
              <a:ext cx="91533" cy="474735"/>
            </a:xfrm>
            <a:custGeom>
              <a:avLst/>
              <a:gdLst/>
              <a:ahLst/>
              <a:cxnLst/>
              <a:rect l="0" t="0" r="0" b="0"/>
              <a:pathLst>
                <a:path w="91533" h="474735">
                  <a:moveTo>
                    <a:pt x="91532" y="17076"/>
                  </a:moveTo>
                  <a:lnTo>
                    <a:pt x="82697" y="3824"/>
                  </a:lnTo>
                  <a:lnTo>
                    <a:pt x="77321" y="845"/>
                  </a:lnTo>
                  <a:lnTo>
                    <a:pt x="63951" y="0"/>
                  </a:lnTo>
                  <a:lnTo>
                    <a:pt x="57427" y="2918"/>
                  </a:lnTo>
                  <a:lnTo>
                    <a:pt x="45247" y="13557"/>
                  </a:lnTo>
                  <a:lnTo>
                    <a:pt x="32412" y="39558"/>
                  </a:lnTo>
                  <a:lnTo>
                    <a:pt x="20716" y="89044"/>
                  </a:lnTo>
                  <a:lnTo>
                    <a:pt x="17447" y="146348"/>
                  </a:lnTo>
                  <a:lnTo>
                    <a:pt x="21219" y="207080"/>
                  </a:lnTo>
                  <a:lnTo>
                    <a:pt x="28272" y="262395"/>
                  </a:lnTo>
                  <a:lnTo>
                    <a:pt x="31799" y="315356"/>
                  </a:lnTo>
                  <a:lnTo>
                    <a:pt x="32991" y="376306"/>
                  </a:lnTo>
                  <a:lnTo>
                    <a:pt x="28828" y="437984"/>
                  </a:lnTo>
                  <a:lnTo>
                    <a:pt x="21750" y="454086"/>
                  </a:lnTo>
                  <a:lnTo>
                    <a:pt x="13366" y="465557"/>
                  </a:lnTo>
                  <a:lnTo>
                    <a:pt x="0" y="4747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071417" y="518218"/>
              <a:ext cx="183064" cy="14330"/>
            </a:xfrm>
            <a:custGeom>
              <a:avLst/>
              <a:gdLst/>
              <a:ahLst/>
              <a:cxnLst/>
              <a:rect l="0" t="0" r="0" b="0"/>
              <a:pathLst>
                <a:path w="183064" h="14330">
                  <a:moveTo>
                    <a:pt x="0" y="14329"/>
                  </a:moveTo>
                  <a:lnTo>
                    <a:pt x="13252" y="5494"/>
                  </a:lnTo>
                  <a:lnTo>
                    <a:pt x="39162" y="0"/>
                  </a:lnTo>
                  <a:lnTo>
                    <a:pt x="102648" y="457"/>
                  </a:lnTo>
                  <a:lnTo>
                    <a:pt x="163433" y="10996"/>
                  </a:lnTo>
                  <a:lnTo>
                    <a:pt x="183063" y="143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3" name="Freeform 32"/>
          <p:cNvSpPr/>
          <p:nvPr/>
        </p:nvSpPr>
        <p:spPr>
          <a:xfrm>
            <a:off x="8978411" y="382870"/>
            <a:ext cx="266275" cy="8220"/>
          </a:xfrm>
          <a:custGeom>
            <a:avLst/>
            <a:gdLst/>
            <a:ahLst/>
            <a:cxnLst/>
            <a:rect l="0" t="0" r="0" b="0"/>
            <a:pathLst>
              <a:path w="266275" h="8220">
                <a:moveTo>
                  <a:pt x="0" y="8219"/>
                </a:moveTo>
                <a:lnTo>
                  <a:pt x="22703" y="2501"/>
                </a:lnTo>
                <a:lnTo>
                  <a:pt x="75266" y="412"/>
                </a:lnTo>
                <a:lnTo>
                  <a:pt x="130438" y="0"/>
                </a:lnTo>
                <a:lnTo>
                  <a:pt x="184927" y="5637"/>
                </a:lnTo>
                <a:lnTo>
                  <a:pt x="243599" y="7879"/>
                </a:lnTo>
                <a:lnTo>
                  <a:pt x="266274" y="821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4" name="Group 43"/>
          <p:cNvGrpSpPr/>
          <p:nvPr/>
        </p:nvGrpSpPr>
        <p:grpSpPr>
          <a:xfrm>
            <a:off x="9011696" y="534703"/>
            <a:ext cx="715776" cy="854913"/>
            <a:chOff x="9011696" y="534703"/>
            <a:chExt cx="715776" cy="854913"/>
          </a:xfrm>
        </p:grpSpPr>
        <p:sp>
          <p:nvSpPr>
            <p:cNvPr id="34" name="Freeform 33"/>
            <p:cNvSpPr/>
            <p:nvPr/>
          </p:nvSpPr>
          <p:spPr>
            <a:xfrm>
              <a:off x="9011696" y="1381294"/>
              <a:ext cx="183063" cy="8322"/>
            </a:xfrm>
            <a:custGeom>
              <a:avLst/>
              <a:gdLst/>
              <a:ahLst/>
              <a:cxnLst/>
              <a:rect l="0" t="0" r="0" b="0"/>
              <a:pathLst>
                <a:path w="183063" h="8322">
                  <a:moveTo>
                    <a:pt x="0" y="0"/>
                  </a:moveTo>
                  <a:lnTo>
                    <a:pt x="56771" y="0"/>
                  </a:lnTo>
                  <a:lnTo>
                    <a:pt x="111118" y="0"/>
                  </a:lnTo>
                  <a:lnTo>
                    <a:pt x="165632" y="6586"/>
                  </a:lnTo>
                  <a:lnTo>
                    <a:pt x="18306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094906" y="549189"/>
              <a:ext cx="41606" cy="707290"/>
            </a:xfrm>
            <a:custGeom>
              <a:avLst/>
              <a:gdLst/>
              <a:ahLst/>
              <a:cxnLst/>
              <a:rect l="0" t="0" r="0" b="0"/>
              <a:pathLst>
                <a:path w="41606" h="707290">
                  <a:moveTo>
                    <a:pt x="41605" y="0"/>
                  </a:moveTo>
                  <a:lnTo>
                    <a:pt x="40681" y="61567"/>
                  </a:lnTo>
                  <a:lnTo>
                    <a:pt x="32553" y="108727"/>
                  </a:lnTo>
                  <a:lnTo>
                    <a:pt x="26463" y="166017"/>
                  </a:lnTo>
                  <a:lnTo>
                    <a:pt x="18616" y="215720"/>
                  </a:lnTo>
                  <a:lnTo>
                    <a:pt x="10628" y="277587"/>
                  </a:lnTo>
                  <a:lnTo>
                    <a:pt x="8776" y="339494"/>
                  </a:lnTo>
                  <a:lnTo>
                    <a:pt x="8455" y="395012"/>
                  </a:lnTo>
                  <a:lnTo>
                    <a:pt x="8361" y="448034"/>
                  </a:lnTo>
                  <a:lnTo>
                    <a:pt x="8333" y="498877"/>
                  </a:lnTo>
                  <a:lnTo>
                    <a:pt x="8324" y="549075"/>
                  </a:lnTo>
                  <a:lnTo>
                    <a:pt x="1736" y="607696"/>
                  </a:lnTo>
                  <a:lnTo>
                    <a:pt x="229" y="662944"/>
                  </a:lnTo>
                  <a:lnTo>
                    <a:pt x="0" y="707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061621" y="1173268"/>
              <a:ext cx="99854" cy="197752"/>
            </a:xfrm>
            <a:custGeom>
              <a:avLst/>
              <a:gdLst/>
              <a:ahLst/>
              <a:cxnLst/>
              <a:rect l="0" t="0" r="0" b="0"/>
              <a:pathLst>
                <a:path w="99854" h="197752">
                  <a:moveTo>
                    <a:pt x="0" y="0"/>
                  </a:moveTo>
                  <a:lnTo>
                    <a:pt x="0" y="56772"/>
                  </a:lnTo>
                  <a:lnTo>
                    <a:pt x="0" y="115536"/>
                  </a:lnTo>
                  <a:lnTo>
                    <a:pt x="2466" y="178371"/>
                  </a:lnTo>
                  <a:lnTo>
                    <a:pt x="4418" y="188256"/>
                  </a:lnTo>
                  <a:lnTo>
                    <a:pt x="9418" y="193921"/>
                  </a:lnTo>
                  <a:lnTo>
                    <a:pt x="16449" y="196774"/>
                  </a:lnTo>
                  <a:lnTo>
                    <a:pt x="24834" y="197751"/>
                  </a:lnTo>
                  <a:lnTo>
                    <a:pt x="32274" y="195629"/>
                  </a:lnTo>
                  <a:lnTo>
                    <a:pt x="45471" y="185874"/>
                  </a:lnTo>
                  <a:lnTo>
                    <a:pt x="73125" y="140974"/>
                  </a:lnTo>
                  <a:lnTo>
                    <a:pt x="99853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061621" y="534703"/>
              <a:ext cx="99854" cy="106019"/>
            </a:xfrm>
            <a:custGeom>
              <a:avLst/>
              <a:gdLst/>
              <a:ahLst/>
              <a:cxnLst/>
              <a:rect l="0" t="0" r="0" b="0"/>
              <a:pathLst>
                <a:path w="99854" h="106019">
                  <a:moveTo>
                    <a:pt x="0" y="81055"/>
                  </a:moveTo>
                  <a:lnTo>
                    <a:pt x="20569" y="47314"/>
                  </a:lnTo>
                  <a:lnTo>
                    <a:pt x="63538" y="1078"/>
                  </a:lnTo>
                  <a:lnTo>
                    <a:pt x="69171" y="0"/>
                  </a:lnTo>
                  <a:lnTo>
                    <a:pt x="74776" y="2055"/>
                  </a:lnTo>
                  <a:lnTo>
                    <a:pt x="80361" y="6199"/>
                  </a:lnTo>
                  <a:lnTo>
                    <a:pt x="86567" y="20665"/>
                  </a:lnTo>
                  <a:lnTo>
                    <a:pt x="93562" y="79132"/>
                  </a:lnTo>
                  <a:lnTo>
                    <a:pt x="99853" y="1060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186437" y="815463"/>
              <a:ext cx="66570" cy="16643"/>
            </a:xfrm>
            <a:custGeom>
              <a:avLst/>
              <a:gdLst/>
              <a:ahLst/>
              <a:cxnLst/>
              <a:rect l="0" t="0" r="0" b="0"/>
              <a:pathLst>
                <a:path w="66570" h="16643">
                  <a:moveTo>
                    <a:pt x="0" y="0"/>
                  </a:moveTo>
                  <a:lnTo>
                    <a:pt x="33741" y="2465"/>
                  </a:lnTo>
                  <a:lnTo>
                    <a:pt x="53452" y="9051"/>
                  </a:lnTo>
                  <a:lnTo>
                    <a:pt x="66569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294611" y="784867"/>
              <a:ext cx="71562" cy="130449"/>
            </a:xfrm>
            <a:custGeom>
              <a:avLst/>
              <a:gdLst/>
              <a:ahLst/>
              <a:cxnLst/>
              <a:rect l="0" t="0" r="0" b="0"/>
              <a:pathLst>
                <a:path w="71562" h="130449">
                  <a:moveTo>
                    <a:pt x="0" y="55559"/>
                  </a:moveTo>
                  <a:lnTo>
                    <a:pt x="62723" y="0"/>
                  </a:lnTo>
                  <a:lnTo>
                    <a:pt x="66779" y="953"/>
                  </a:lnTo>
                  <a:lnTo>
                    <a:pt x="69483" y="6211"/>
                  </a:lnTo>
                  <a:lnTo>
                    <a:pt x="71561" y="22532"/>
                  </a:lnTo>
                  <a:lnTo>
                    <a:pt x="60485" y="83661"/>
                  </a:lnTo>
                  <a:lnTo>
                    <a:pt x="54390" y="110422"/>
                  </a:lnTo>
                  <a:lnTo>
                    <a:pt x="58248" y="1304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421161" y="782179"/>
              <a:ext cx="56514" cy="98217"/>
            </a:xfrm>
            <a:custGeom>
              <a:avLst/>
              <a:gdLst/>
              <a:ahLst/>
              <a:cxnLst/>
              <a:rect l="0" t="0" r="0" b="0"/>
              <a:pathLst>
                <a:path w="56514" h="98217">
                  <a:moveTo>
                    <a:pt x="6587" y="0"/>
                  </a:moveTo>
                  <a:lnTo>
                    <a:pt x="0" y="29620"/>
                  </a:lnTo>
                  <a:lnTo>
                    <a:pt x="1244" y="57161"/>
                  </a:lnTo>
                  <a:lnTo>
                    <a:pt x="9949" y="91317"/>
                  </a:lnTo>
                  <a:lnTo>
                    <a:pt x="15300" y="96011"/>
                  </a:lnTo>
                  <a:lnTo>
                    <a:pt x="22566" y="98216"/>
                  </a:lnTo>
                  <a:lnTo>
                    <a:pt x="37727" y="98200"/>
                  </a:lnTo>
                  <a:lnTo>
                    <a:pt x="56513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461032" y="823784"/>
              <a:ext cx="16643" cy="124816"/>
            </a:xfrm>
            <a:custGeom>
              <a:avLst/>
              <a:gdLst/>
              <a:ahLst/>
              <a:cxnLst/>
              <a:rect l="0" t="0" r="0" b="0"/>
              <a:pathLst>
                <a:path w="16643" h="124816">
                  <a:moveTo>
                    <a:pt x="16642" y="0"/>
                  </a:moveTo>
                  <a:lnTo>
                    <a:pt x="2249" y="53041"/>
                  </a:lnTo>
                  <a:lnTo>
                    <a:pt x="197" y="109371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504844" y="833865"/>
              <a:ext cx="84586" cy="123057"/>
            </a:xfrm>
            <a:custGeom>
              <a:avLst/>
              <a:gdLst/>
              <a:ahLst/>
              <a:cxnLst/>
              <a:rect l="0" t="0" r="0" b="0"/>
              <a:pathLst>
                <a:path w="84586" h="123057">
                  <a:moveTo>
                    <a:pt x="64362" y="48166"/>
                  </a:moveTo>
                  <a:lnTo>
                    <a:pt x="55527" y="39332"/>
                  </a:lnTo>
                  <a:lnTo>
                    <a:pt x="50151" y="37654"/>
                  </a:lnTo>
                  <a:lnTo>
                    <a:pt x="36781" y="38255"/>
                  </a:lnTo>
                  <a:lnTo>
                    <a:pt x="24059" y="44069"/>
                  </a:lnTo>
                  <a:lnTo>
                    <a:pt x="18077" y="48208"/>
                  </a:lnTo>
                  <a:lnTo>
                    <a:pt x="8966" y="62670"/>
                  </a:lnTo>
                  <a:lnTo>
                    <a:pt x="2759" y="81424"/>
                  </a:lnTo>
                  <a:lnTo>
                    <a:pt x="0" y="102087"/>
                  </a:lnTo>
                  <a:lnTo>
                    <a:pt x="2038" y="110001"/>
                  </a:lnTo>
                  <a:lnTo>
                    <a:pt x="6170" y="116202"/>
                  </a:lnTo>
                  <a:lnTo>
                    <a:pt x="11699" y="121260"/>
                  </a:lnTo>
                  <a:lnTo>
                    <a:pt x="18158" y="122783"/>
                  </a:lnTo>
                  <a:lnTo>
                    <a:pt x="32732" y="119544"/>
                  </a:lnTo>
                  <a:lnTo>
                    <a:pt x="45989" y="107010"/>
                  </a:lnTo>
                  <a:lnTo>
                    <a:pt x="61384" y="79162"/>
                  </a:lnTo>
                  <a:lnTo>
                    <a:pt x="77838" y="25675"/>
                  </a:lnTo>
                  <a:lnTo>
                    <a:pt x="84585" y="0"/>
                  </a:lnTo>
                  <a:lnTo>
                    <a:pt x="74708" y="52358"/>
                  </a:lnTo>
                  <a:lnTo>
                    <a:pt x="72860" y="112831"/>
                  </a:lnTo>
                  <a:lnTo>
                    <a:pt x="72682" y="1230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631751" y="827232"/>
              <a:ext cx="95721" cy="173381"/>
            </a:xfrm>
            <a:custGeom>
              <a:avLst/>
              <a:gdLst/>
              <a:ahLst/>
              <a:cxnLst/>
              <a:rect l="0" t="0" r="0" b="0"/>
              <a:pathLst>
                <a:path w="95721" h="173381">
                  <a:moveTo>
                    <a:pt x="12344" y="13194"/>
                  </a:moveTo>
                  <a:lnTo>
                    <a:pt x="9878" y="46935"/>
                  </a:lnTo>
                  <a:lnTo>
                    <a:pt x="0" y="88143"/>
                  </a:lnTo>
                  <a:lnTo>
                    <a:pt x="1618" y="104752"/>
                  </a:lnTo>
                  <a:lnTo>
                    <a:pt x="3345" y="106592"/>
                  </a:lnTo>
                  <a:lnTo>
                    <a:pt x="5420" y="104121"/>
                  </a:lnTo>
                  <a:lnTo>
                    <a:pt x="23521" y="47112"/>
                  </a:lnTo>
                  <a:lnTo>
                    <a:pt x="36202" y="26120"/>
                  </a:lnTo>
                  <a:lnTo>
                    <a:pt x="51670" y="8189"/>
                  </a:lnTo>
                  <a:lnTo>
                    <a:pt x="67421" y="1724"/>
                  </a:lnTo>
                  <a:lnTo>
                    <a:pt x="76799" y="0"/>
                  </a:lnTo>
                  <a:lnTo>
                    <a:pt x="83975" y="1624"/>
                  </a:lnTo>
                  <a:lnTo>
                    <a:pt x="89684" y="5481"/>
                  </a:lnTo>
                  <a:lnTo>
                    <a:pt x="94415" y="10825"/>
                  </a:lnTo>
                  <a:lnTo>
                    <a:pt x="95720" y="16238"/>
                  </a:lnTo>
                  <a:lnTo>
                    <a:pt x="94740" y="21695"/>
                  </a:lnTo>
                  <a:lnTo>
                    <a:pt x="87796" y="33614"/>
                  </a:lnTo>
                  <a:lnTo>
                    <a:pt x="48370" y="81718"/>
                  </a:lnTo>
                  <a:lnTo>
                    <a:pt x="44682" y="89387"/>
                  </a:lnTo>
                  <a:lnTo>
                    <a:pt x="44073" y="97274"/>
                  </a:lnTo>
                  <a:lnTo>
                    <a:pt x="48327" y="113433"/>
                  </a:lnTo>
                  <a:lnTo>
                    <a:pt x="63351" y="140688"/>
                  </a:lnTo>
                  <a:lnTo>
                    <a:pt x="63367" y="155842"/>
                  </a:lnTo>
                  <a:lnTo>
                    <a:pt x="60228" y="161917"/>
                  </a:lnTo>
                  <a:lnTo>
                    <a:pt x="49343" y="171133"/>
                  </a:lnTo>
                  <a:lnTo>
                    <a:pt x="32795" y="173380"/>
                  </a:lnTo>
                  <a:lnTo>
                    <a:pt x="4023" y="1712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5" name="Freeform 44"/>
          <p:cNvSpPr/>
          <p:nvPr/>
        </p:nvSpPr>
        <p:spPr>
          <a:xfrm>
            <a:off x="1855594" y="4037044"/>
            <a:ext cx="16643" cy="15308"/>
          </a:xfrm>
          <a:custGeom>
            <a:avLst/>
            <a:gdLst/>
            <a:ahLst/>
            <a:cxnLst/>
            <a:rect l="0" t="0" r="0" b="0"/>
            <a:pathLst>
              <a:path w="16643" h="15308">
                <a:moveTo>
                  <a:pt x="16642" y="15307"/>
                </a:moveTo>
                <a:lnTo>
                  <a:pt x="12225" y="2055"/>
                </a:lnTo>
                <a:lnTo>
                  <a:pt x="9999" y="0"/>
                </a:lnTo>
                <a:lnTo>
                  <a:pt x="7590" y="479"/>
                </a:lnTo>
                <a:lnTo>
                  <a:pt x="0" y="698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3" name="Group 52"/>
          <p:cNvGrpSpPr/>
          <p:nvPr/>
        </p:nvGrpSpPr>
        <p:grpSpPr>
          <a:xfrm>
            <a:off x="1931169" y="480569"/>
            <a:ext cx="4101592" cy="4545345"/>
            <a:chOff x="1931169" y="480569"/>
            <a:chExt cx="4101592" cy="4545345"/>
          </a:xfrm>
        </p:grpSpPr>
        <p:sp>
          <p:nvSpPr>
            <p:cNvPr id="46" name="Freeform 45"/>
            <p:cNvSpPr/>
            <p:nvPr/>
          </p:nvSpPr>
          <p:spPr>
            <a:xfrm>
              <a:off x="1931169" y="680523"/>
              <a:ext cx="4101592" cy="3636442"/>
            </a:xfrm>
            <a:custGeom>
              <a:avLst/>
              <a:gdLst/>
              <a:ahLst/>
              <a:cxnLst/>
              <a:rect l="0" t="0" r="0" b="0"/>
              <a:pathLst>
                <a:path w="4101592" h="3636442">
                  <a:moveTo>
                    <a:pt x="15956" y="3513285"/>
                  </a:moveTo>
                  <a:lnTo>
                    <a:pt x="7122" y="3504451"/>
                  </a:lnTo>
                  <a:lnTo>
                    <a:pt x="2784" y="3487786"/>
                  </a:lnTo>
                  <a:lnTo>
                    <a:pt x="0" y="3435003"/>
                  </a:lnTo>
                  <a:lnTo>
                    <a:pt x="5991" y="3372842"/>
                  </a:lnTo>
                  <a:lnTo>
                    <a:pt x="13137" y="3315563"/>
                  </a:lnTo>
                  <a:lnTo>
                    <a:pt x="20002" y="3253733"/>
                  </a:lnTo>
                  <a:lnTo>
                    <a:pt x="35231" y="3190654"/>
                  </a:lnTo>
                  <a:lnTo>
                    <a:pt x="54039" y="3133540"/>
                  </a:lnTo>
                  <a:lnTo>
                    <a:pt x="68558" y="3077850"/>
                  </a:lnTo>
                  <a:lnTo>
                    <a:pt x="92454" y="3022833"/>
                  </a:lnTo>
                  <a:lnTo>
                    <a:pt x="116386" y="2976682"/>
                  </a:lnTo>
                  <a:lnTo>
                    <a:pt x="160210" y="2914936"/>
                  </a:lnTo>
                  <a:lnTo>
                    <a:pt x="212888" y="2860637"/>
                  </a:lnTo>
                  <a:lnTo>
                    <a:pt x="256993" y="2835178"/>
                  </a:lnTo>
                  <a:lnTo>
                    <a:pt x="292935" y="2826354"/>
                  </a:lnTo>
                  <a:lnTo>
                    <a:pt x="330397" y="2826204"/>
                  </a:lnTo>
                  <a:lnTo>
                    <a:pt x="371770" y="2834438"/>
                  </a:lnTo>
                  <a:lnTo>
                    <a:pt x="402552" y="2855515"/>
                  </a:lnTo>
                  <a:lnTo>
                    <a:pt x="437831" y="2905813"/>
                  </a:lnTo>
                  <a:lnTo>
                    <a:pt x="463700" y="2967354"/>
                  </a:lnTo>
                  <a:lnTo>
                    <a:pt x="478299" y="3017987"/>
                  </a:lnTo>
                  <a:lnTo>
                    <a:pt x="492551" y="3072505"/>
                  </a:lnTo>
                  <a:lnTo>
                    <a:pt x="508482" y="3132207"/>
                  </a:lnTo>
                  <a:lnTo>
                    <a:pt x="514813" y="3191701"/>
                  </a:lnTo>
                  <a:lnTo>
                    <a:pt x="524008" y="3253447"/>
                  </a:lnTo>
                  <a:lnTo>
                    <a:pt x="534727" y="3310434"/>
                  </a:lnTo>
                  <a:lnTo>
                    <a:pt x="544823" y="3371925"/>
                  </a:lnTo>
                  <a:lnTo>
                    <a:pt x="550242" y="3427081"/>
                  </a:lnTo>
                  <a:lnTo>
                    <a:pt x="555524" y="3478280"/>
                  </a:lnTo>
                  <a:lnTo>
                    <a:pt x="559119" y="3537656"/>
                  </a:lnTo>
                  <a:lnTo>
                    <a:pt x="563955" y="3591345"/>
                  </a:lnTo>
                  <a:lnTo>
                    <a:pt x="569210" y="3630206"/>
                  </a:lnTo>
                  <a:lnTo>
                    <a:pt x="571553" y="3635611"/>
                  </a:lnTo>
                  <a:lnTo>
                    <a:pt x="574040" y="3636441"/>
                  </a:lnTo>
                  <a:lnTo>
                    <a:pt x="576623" y="3634221"/>
                  </a:lnTo>
                  <a:lnTo>
                    <a:pt x="585752" y="3576678"/>
                  </a:lnTo>
                  <a:lnTo>
                    <a:pt x="594967" y="3514541"/>
                  </a:lnTo>
                  <a:lnTo>
                    <a:pt x="600211" y="3458300"/>
                  </a:lnTo>
                  <a:lnTo>
                    <a:pt x="609876" y="3406886"/>
                  </a:lnTo>
                  <a:lnTo>
                    <a:pt x="620689" y="3352214"/>
                  </a:lnTo>
                  <a:lnTo>
                    <a:pt x="631728" y="3296899"/>
                  </a:lnTo>
                  <a:lnTo>
                    <a:pt x="642811" y="3237039"/>
                  </a:lnTo>
                  <a:lnTo>
                    <a:pt x="653904" y="3178439"/>
                  </a:lnTo>
                  <a:lnTo>
                    <a:pt x="664998" y="3122348"/>
                  </a:lnTo>
                  <a:lnTo>
                    <a:pt x="680510" y="3071170"/>
                  </a:lnTo>
                  <a:lnTo>
                    <a:pt x="695662" y="3019729"/>
                  </a:lnTo>
                  <a:lnTo>
                    <a:pt x="716440" y="2957291"/>
                  </a:lnTo>
                  <a:lnTo>
                    <a:pt x="733866" y="2900558"/>
                  </a:lnTo>
                  <a:lnTo>
                    <a:pt x="762587" y="2841281"/>
                  </a:lnTo>
                  <a:lnTo>
                    <a:pt x="774967" y="2817376"/>
                  </a:lnTo>
                  <a:lnTo>
                    <a:pt x="824264" y="2758621"/>
                  </a:lnTo>
                  <a:lnTo>
                    <a:pt x="848406" y="2739156"/>
                  </a:lnTo>
                  <a:lnTo>
                    <a:pt x="864857" y="2730678"/>
                  </a:lnTo>
                  <a:lnTo>
                    <a:pt x="898547" y="2725124"/>
                  </a:lnTo>
                  <a:lnTo>
                    <a:pt x="933389" y="2732314"/>
                  </a:lnTo>
                  <a:lnTo>
                    <a:pt x="951012" y="2743663"/>
                  </a:lnTo>
                  <a:lnTo>
                    <a:pt x="981810" y="2777966"/>
                  </a:lnTo>
                  <a:lnTo>
                    <a:pt x="1007035" y="2827922"/>
                  </a:lnTo>
                  <a:lnTo>
                    <a:pt x="1021880" y="2882854"/>
                  </a:lnTo>
                  <a:lnTo>
                    <a:pt x="1032778" y="2945161"/>
                  </a:lnTo>
                  <a:lnTo>
                    <a:pt x="1045446" y="3006231"/>
                  </a:lnTo>
                  <a:lnTo>
                    <a:pt x="1053179" y="3061245"/>
                  </a:lnTo>
                  <a:lnTo>
                    <a:pt x="1060122" y="3116658"/>
                  </a:lnTo>
                  <a:lnTo>
                    <a:pt x="1066309" y="3179520"/>
                  </a:lnTo>
                  <a:lnTo>
                    <a:pt x="1071461" y="3237995"/>
                  </a:lnTo>
                  <a:lnTo>
                    <a:pt x="1073403" y="3296595"/>
                  </a:lnTo>
                  <a:lnTo>
                    <a:pt x="1079266" y="3348166"/>
                  </a:lnTo>
                  <a:lnTo>
                    <a:pt x="1080698" y="3402595"/>
                  </a:lnTo>
                  <a:lnTo>
                    <a:pt x="1081004" y="3462662"/>
                  </a:lnTo>
                  <a:lnTo>
                    <a:pt x="1081954" y="3481541"/>
                  </a:lnTo>
                  <a:lnTo>
                    <a:pt x="1083502" y="3486575"/>
                  </a:lnTo>
                  <a:lnTo>
                    <a:pt x="1085458" y="3489931"/>
                  </a:lnTo>
                  <a:lnTo>
                    <a:pt x="1087687" y="3488470"/>
                  </a:lnTo>
                  <a:lnTo>
                    <a:pt x="1092630" y="3476985"/>
                  </a:lnTo>
                  <a:lnTo>
                    <a:pt x="1097248" y="3413811"/>
                  </a:lnTo>
                  <a:lnTo>
                    <a:pt x="1103323" y="3360260"/>
                  </a:lnTo>
                  <a:lnTo>
                    <a:pt x="1107948" y="3302700"/>
                  </a:lnTo>
                  <a:lnTo>
                    <a:pt x="1113073" y="3247020"/>
                  </a:lnTo>
                  <a:lnTo>
                    <a:pt x="1121388" y="3185078"/>
                  </a:lnTo>
                  <a:lnTo>
                    <a:pt x="1129075" y="3127931"/>
                  </a:lnTo>
                  <a:lnTo>
                    <a:pt x="1136445" y="3066553"/>
                  </a:lnTo>
                  <a:lnTo>
                    <a:pt x="1138734" y="3013441"/>
                  </a:lnTo>
                  <a:lnTo>
                    <a:pt x="1145867" y="2950322"/>
                  </a:lnTo>
                  <a:lnTo>
                    <a:pt x="1156142" y="2896999"/>
                  </a:lnTo>
                  <a:lnTo>
                    <a:pt x="1167074" y="2841950"/>
                  </a:lnTo>
                  <a:lnTo>
                    <a:pt x="1177213" y="2786560"/>
                  </a:lnTo>
                  <a:lnTo>
                    <a:pt x="1182640" y="2733568"/>
                  </a:lnTo>
                  <a:lnTo>
                    <a:pt x="1200719" y="2670239"/>
                  </a:lnTo>
                  <a:lnTo>
                    <a:pt x="1216648" y="2612224"/>
                  </a:lnTo>
                  <a:lnTo>
                    <a:pt x="1233254" y="2556416"/>
                  </a:lnTo>
                  <a:lnTo>
                    <a:pt x="1252242" y="2501822"/>
                  </a:lnTo>
                  <a:lnTo>
                    <a:pt x="1262034" y="2475177"/>
                  </a:lnTo>
                  <a:lnTo>
                    <a:pt x="1301957" y="2412105"/>
                  </a:lnTo>
                  <a:lnTo>
                    <a:pt x="1339603" y="2377350"/>
                  </a:lnTo>
                  <a:lnTo>
                    <a:pt x="1364144" y="2364228"/>
                  </a:lnTo>
                  <a:lnTo>
                    <a:pt x="1380687" y="2362489"/>
                  </a:lnTo>
                  <a:lnTo>
                    <a:pt x="1413908" y="2368906"/>
                  </a:lnTo>
                  <a:lnTo>
                    <a:pt x="1438860" y="2380834"/>
                  </a:lnTo>
                  <a:lnTo>
                    <a:pt x="1472141" y="2408998"/>
                  </a:lnTo>
                  <a:lnTo>
                    <a:pt x="1514498" y="2464193"/>
                  </a:lnTo>
                  <a:lnTo>
                    <a:pt x="1545014" y="2523043"/>
                  </a:lnTo>
                  <a:lnTo>
                    <a:pt x="1570080" y="2582055"/>
                  </a:lnTo>
                  <a:lnTo>
                    <a:pt x="1585609" y="2636897"/>
                  </a:lnTo>
                  <a:lnTo>
                    <a:pt x="1599696" y="2692288"/>
                  </a:lnTo>
                  <a:lnTo>
                    <a:pt x="1610818" y="2743300"/>
                  </a:lnTo>
                  <a:lnTo>
                    <a:pt x="1621918" y="2797892"/>
                  </a:lnTo>
                  <a:lnTo>
                    <a:pt x="1633013" y="2853192"/>
                  </a:lnTo>
                  <a:lnTo>
                    <a:pt x="1637465" y="2909556"/>
                  </a:lnTo>
                  <a:lnTo>
                    <a:pt x="1640810" y="2970684"/>
                  </a:lnTo>
                  <a:lnTo>
                    <a:pt x="1645682" y="3031966"/>
                  </a:lnTo>
                  <a:lnTo>
                    <a:pt x="1646526" y="3080976"/>
                  </a:lnTo>
                  <a:lnTo>
                    <a:pt x="1646811" y="3141517"/>
                  </a:lnTo>
                  <a:lnTo>
                    <a:pt x="1646868" y="3203470"/>
                  </a:lnTo>
                  <a:lnTo>
                    <a:pt x="1646879" y="3264915"/>
                  </a:lnTo>
                  <a:lnTo>
                    <a:pt x="1646881" y="3323828"/>
                  </a:lnTo>
                  <a:lnTo>
                    <a:pt x="1646882" y="3379981"/>
                  </a:lnTo>
                  <a:lnTo>
                    <a:pt x="1646882" y="3442826"/>
                  </a:lnTo>
                  <a:lnTo>
                    <a:pt x="1646882" y="3499270"/>
                  </a:lnTo>
                  <a:lnTo>
                    <a:pt x="1646882" y="3561458"/>
                  </a:lnTo>
                  <a:lnTo>
                    <a:pt x="1647806" y="3578150"/>
                  </a:lnTo>
                  <a:lnTo>
                    <a:pt x="1649347" y="3578718"/>
                  </a:lnTo>
                  <a:lnTo>
                    <a:pt x="1651299" y="3576323"/>
                  </a:lnTo>
                  <a:lnTo>
                    <a:pt x="1654689" y="3524440"/>
                  </a:lnTo>
                  <a:lnTo>
                    <a:pt x="1655102" y="3471110"/>
                  </a:lnTo>
                  <a:lnTo>
                    <a:pt x="1655190" y="3413723"/>
                  </a:lnTo>
                  <a:lnTo>
                    <a:pt x="1660920" y="3352279"/>
                  </a:lnTo>
                  <a:lnTo>
                    <a:pt x="1663181" y="3290095"/>
                  </a:lnTo>
                  <a:lnTo>
                    <a:pt x="1663456" y="3229943"/>
                  </a:lnTo>
                  <a:lnTo>
                    <a:pt x="1663510" y="3170121"/>
                  </a:lnTo>
                  <a:lnTo>
                    <a:pt x="1663521" y="3109576"/>
                  </a:lnTo>
                  <a:lnTo>
                    <a:pt x="1663523" y="3046457"/>
                  </a:lnTo>
                  <a:lnTo>
                    <a:pt x="1663524" y="2997129"/>
                  </a:lnTo>
                  <a:lnTo>
                    <a:pt x="1663524" y="2946455"/>
                  </a:lnTo>
                  <a:lnTo>
                    <a:pt x="1663524" y="2890862"/>
                  </a:lnTo>
                  <a:lnTo>
                    <a:pt x="1663524" y="2833402"/>
                  </a:lnTo>
                  <a:lnTo>
                    <a:pt x="1663524" y="2775388"/>
                  </a:lnTo>
                  <a:lnTo>
                    <a:pt x="1663524" y="2716285"/>
                  </a:lnTo>
                  <a:lnTo>
                    <a:pt x="1663524" y="2673977"/>
                  </a:lnTo>
                  <a:lnTo>
                    <a:pt x="1665989" y="2628052"/>
                  </a:lnTo>
                  <a:lnTo>
                    <a:pt x="1669242" y="2580829"/>
                  </a:lnTo>
                  <a:lnTo>
                    <a:pt x="1670688" y="2535187"/>
                  </a:lnTo>
                  <a:lnTo>
                    <a:pt x="1671331" y="2490246"/>
                  </a:lnTo>
                  <a:lnTo>
                    <a:pt x="1672541" y="2444693"/>
                  </a:lnTo>
                  <a:lnTo>
                    <a:pt x="1676161" y="2396710"/>
                  </a:lnTo>
                  <a:lnTo>
                    <a:pt x="1678386" y="2347648"/>
                  </a:lnTo>
                  <a:lnTo>
                    <a:pt x="1680300" y="2297181"/>
                  </a:lnTo>
                  <a:lnTo>
                    <a:pt x="1684232" y="2243932"/>
                  </a:lnTo>
                  <a:lnTo>
                    <a:pt x="1689061" y="2191913"/>
                  </a:lnTo>
                  <a:lnTo>
                    <a:pt x="1694290" y="2141057"/>
                  </a:lnTo>
                  <a:lnTo>
                    <a:pt x="1699695" y="2090717"/>
                  </a:lnTo>
                  <a:lnTo>
                    <a:pt x="1705180" y="2040607"/>
                  </a:lnTo>
                  <a:lnTo>
                    <a:pt x="1710699" y="1990599"/>
                  </a:lnTo>
                  <a:lnTo>
                    <a:pt x="1716234" y="1940636"/>
                  </a:lnTo>
                  <a:lnTo>
                    <a:pt x="1719310" y="1890694"/>
                  </a:lnTo>
                  <a:lnTo>
                    <a:pt x="1722527" y="1840760"/>
                  </a:lnTo>
                  <a:lnTo>
                    <a:pt x="1730120" y="1790831"/>
                  </a:lnTo>
                  <a:lnTo>
                    <a:pt x="1737192" y="1740903"/>
                  </a:lnTo>
                  <a:lnTo>
                    <a:pt x="1743418" y="1690976"/>
                  </a:lnTo>
                  <a:lnTo>
                    <a:pt x="1749267" y="1641050"/>
                  </a:lnTo>
                  <a:lnTo>
                    <a:pt x="1754948" y="1593589"/>
                  </a:lnTo>
                  <a:lnTo>
                    <a:pt x="1760555" y="1546915"/>
                  </a:lnTo>
                  <a:lnTo>
                    <a:pt x="1766129" y="1498435"/>
                  </a:lnTo>
                  <a:lnTo>
                    <a:pt x="1771688" y="1451617"/>
                  </a:lnTo>
                  <a:lnTo>
                    <a:pt x="1778165" y="1405229"/>
                  </a:lnTo>
                  <a:lnTo>
                    <a:pt x="1787208" y="1356876"/>
                  </a:lnTo>
                  <a:lnTo>
                    <a:pt x="1794924" y="1310114"/>
                  </a:lnTo>
                  <a:lnTo>
                    <a:pt x="1801436" y="1264676"/>
                  </a:lnTo>
                  <a:lnTo>
                    <a:pt x="1807412" y="1219826"/>
                  </a:lnTo>
                  <a:lnTo>
                    <a:pt x="1815616" y="1175238"/>
                  </a:lnTo>
                  <a:lnTo>
                    <a:pt x="1824501" y="1130766"/>
                  </a:lnTo>
                  <a:lnTo>
                    <a:pt x="1831532" y="1086346"/>
                  </a:lnTo>
                  <a:lnTo>
                    <a:pt x="1837739" y="1041949"/>
                  </a:lnTo>
                  <a:lnTo>
                    <a:pt x="1843579" y="998486"/>
                  </a:lnTo>
                  <a:lnTo>
                    <a:pt x="1852065" y="937632"/>
                  </a:lnTo>
                  <a:lnTo>
                    <a:pt x="1861359" y="878612"/>
                  </a:lnTo>
                  <a:lnTo>
                    <a:pt x="1874489" y="820136"/>
                  </a:lnTo>
                  <a:lnTo>
                    <a:pt x="1884645" y="761821"/>
                  </a:lnTo>
                  <a:lnTo>
                    <a:pt x="1894435" y="703553"/>
                  </a:lnTo>
                  <a:lnTo>
                    <a:pt x="1907711" y="646224"/>
                  </a:lnTo>
                  <a:lnTo>
                    <a:pt x="1917912" y="593694"/>
                  </a:lnTo>
                  <a:lnTo>
                    <a:pt x="1927714" y="542996"/>
                  </a:lnTo>
                  <a:lnTo>
                    <a:pt x="1941919" y="492841"/>
                  </a:lnTo>
                  <a:lnTo>
                    <a:pt x="1956914" y="443772"/>
                  </a:lnTo>
                  <a:lnTo>
                    <a:pt x="1973198" y="385307"/>
                  </a:lnTo>
                  <a:lnTo>
                    <a:pt x="1993947" y="329243"/>
                  </a:lnTo>
                  <a:lnTo>
                    <a:pt x="2010133" y="274577"/>
                  </a:lnTo>
                  <a:lnTo>
                    <a:pt x="2035549" y="215867"/>
                  </a:lnTo>
                  <a:lnTo>
                    <a:pt x="2068512" y="153269"/>
                  </a:lnTo>
                  <a:lnTo>
                    <a:pt x="2108239" y="93433"/>
                  </a:lnTo>
                  <a:lnTo>
                    <a:pt x="2168106" y="31716"/>
                  </a:lnTo>
                  <a:lnTo>
                    <a:pt x="2212394" y="6068"/>
                  </a:lnTo>
                  <a:lnTo>
                    <a:pt x="2234761" y="0"/>
                  </a:lnTo>
                  <a:lnTo>
                    <a:pt x="2257029" y="385"/>
                  </a:lnTo>
                  <a:lnTo>
                    <a:pt x="2290357" y="10218"/>
                  </a:lnTo>
                  <a:lnTo>
                    <a:pt x="2314820" y="24842"/>
                  </a:lnTo>
                  <a:lnTo>
                    <a:pt x="2363377" y="78898"/>
                  </a:lnTo>
                  <a:lnTo>
                    <a:pt x="2396634" y="139174"/>
                  </a:lnTo>
                  <a:lnTo>
                    <a:pt x="2425023" y="200297"/>
                  </a:lnTo>
                  <a:lnTo>
                    <a:pt x="2442818" y="257971"/>
                  </a:lnTo>
                  <a:lnTo>
                    <a:pt x="2456783" y="312586"/>
                  </a:lnTo>
                  <a:lnTo>
                    <a:pt x="2470663" y="367946"/>
                  </a:lnTo>
                  <a:lnTo>
                    <a:pt x="2484534" y="429124"/>
                  </a:lnTo>
                  <a:lnTo>
                    <a:pt x="2493985" y="491272"/>
                  </a:lnTo>
                  <a:lnTo>
                    <a:pt x="2501947" y="544777"/>
                  </a:lnTo>
                  <a:lnTo>
                    <a:pt x="2510729" y="607656"/>
                  </a:lnTo>
                  <a:lnTo>
                    <a:pt x="2517685" y="662175"/>
                  </a:lnTo>
                  <a:lnTo>
                    <a:pt x="2522483" y="717460"/>
                  </a:lnTo>
                  <a:lnTo>
                    <a:pt x="2527643" y="772896"/>
                  </a:lnTo>
                  <a:lnTo>
                    <a:pt x="2534381" y="834081"/>
                  </a:lnTo>
                  <a:lnTo>
                    <a:pt x="2536670" y="891642"/>
                  </a:lnTo>
                  <a:lnTo>
                    <a:pt x="2541540" y="951945"/>
                  </a:lnTo>
                  <a:lnTo>
                    <a:pt x="2544762" y="1010632"/>
                  </a:lnTo>
                  <a:lnTo>
                    <a:pt x="2545398" y="1066741"/>
                  </a:lnTo>
                  <a:lnTo>
                    <a:pt x="2549941" y="1126757"/>
                  </a:lnTo>
                  <a:lnTo>
                    <a:pt x="2553098" y="1186313"/>
                  </a:lnTo>
                  <a:lnTo>
                    <a:pt x="2553646" y="1234184"/>
                  </a:lnTo>
                  <a:lnTo>
                    <a:pt x="2553808" y="1283501"/>
                  </a:lnTo>
                  <a:lnTo>
                    <a:pt x="2553856" y="1333247"/>
                  </a:lnTo>
                  <a:lnTo>
                    <a:pt x="2553870" y="1383120"/>
                  </a:lnTo>
                  <a:lnTo>
                    <a:pt x="2553874" y="1433030"/>
                  </a:lnTo>
                  <a:lnTo>
                    <a:pt x="2553875" y="1482952"/>
                  </a:lnTo>
                  <a:lnTo>
                    <a:pt x="2553875" y="1532876"/>
                  </a:lnTo>
                  <a:lnTo>
                    <a:pt x="2553876" y="1582802"/>
                  </a:lnTo>
                  <a:lnTo>
                    <a:pt x="2553876" y="1632728"/>
                  </a:lnTo>
                  <a:lnTo>
                    <a:pt x="2553876" y="1681730"/>
                  </a:lnTo>
                  <a:lnTo>
                    <a:pt x="2556342" y="1742637"/>
                  </a:lnTo>
                  <a:lnTo>
                    <a:pt x="2560462" y="1791342"/>
                  </a:lnTo>
                  <a:lnTo>
                    <a:pt x="2561683" y="1843372"/>
                  </a:lnTo>
                  <a:lnTo>
                    <a:pt x="2562045" y="1897312"/>
                  </a:lnTo>
                  <a:lnTo>
                    <a:pt x="2562152" y="1948428"/>
                  </a:lnTo>
                  <a:lnTo>
                    <a:pt x="2559718" y="1998706"/>
                  </a:lnTo>
                  <a:lnTo>
                    <a:pt x="2555607" y="2051202"/>
                  </a:lnTo>
                  <a:lnTo>
                    <a:pt x="2554389" y="2105280"/>
                  </a:lnTo>
                  <a:lnTo>
                    <a:pt x="2554028" y="2158902"/>
                  </a:lnTo>
                  <a:lnTo>
                    <a:pt x="2553921" y="2213314"/>
                  </a:lnTo>
                  <a:lnTo>
                    <a:pt x="2551424" y="2267034"/>
                  </a:lnTo>
                  <a:lnTo>
                    <a:pt x="2547294" y="2321475"/>
                  </a:lnTo>
                  <a:lnTo>
                    <a:pt x="2546070" y="2372738"/>
                  </a:lnTo>
                  <a:lnTo>
                    <a:pt x="2545708" y="2425527"/>
                  </a:lnTo>
                  <a:lnTo>
                    <a:pt x="2548066" y="2479691"/>
                  </a:lnTo>
                  <a:lnTo>
                    <a:pt x="2552154" y="2530873"/>
                  </a:lnTo>
                  <a:lnTo>
                    <a:pt x="2553365" y="2581171"/>
                  </a:lnTo>
                  <a:lnTo>
                    <a:pt x="2553725" y="2631208"/>
                  </a:lnTo>
                  <a:lnTo>
                    <a:pt x="2553831" y="2681167"/>
                  </a:lnTo>
                  <a:lnTo>
                    <a:pt x="2553862" y="2731103"/>
                  </a:lnTo>
                  <a:lnTo>
                    <a:pt x="2553872" y="2781032"/>
                  </a:lnTo>
                  <a:lnTo>
                    <a:pt x="2556340" y="2830959"/>
                  </a:lnTo>
                  <a:lnTo>
                    <a:pt x="2560462" y="2880886"/>
                  </a:lnTo>
                  <a:lnTo>
                    <a:pt x="2561683" y="2930812"/>
                  </a:lnTo>
                  <a:lnTo>
                    <a:pt x="2557678" y="2992963"/>
                  </a:lnTo>
                  <a:lnTo>
                    <a:pt x="2555551" y="3055474"/>
                  </a:lnTo>
                  <a:lnTo>
                    <a:pt x="2560610" y="3113297"/>
                  </a:lnTo>
                  <a:lnTo>
                    <a:pt x="2561988" y="3176498"/>
                  </a:lnTo>
                  <a:lnTo>
                    <a:pt x="2562170" y="3232989"/>
                  </a:lnTo>
                  <a:lnTo>
                    <a:pt x="2563116" y="3293723"/>
                  </a:lnTo>
                  <a:lnTo>
                    <a:pt x="2568782" y="3343661"/>
                  </a:lnTo>
                  <a:lnTo>
                    <a:pt x="2570175" y="3401705"/>
                  </a:lnTo>
                  <a:lnTo>
                    <a:pt x="2563887" y="3455959"/>
                  </a:lnTo>
                  <a:lnTo>
                    <a:pt x="2559880" y="3519222"/>
                  </a:lnTo>
                  <a:lnTo>
                    <a:pt x="2557469" y="3530717"/>
                  </a:lnTo>
                  <a:lnTo>
                    <a:pt x="2568425" y="3480079"/>
                  </a:lnTo>
                  <a:lnTo>
                    <a:pt x="2575961" y="3423031"/>
                  </a:lnTo>
                  <a:lnTo>
                    <a:pt x="2580736" y="3372456"/>
                  </a:lnTo>
                  <a:lnTo>
                    <a:pt x="2585891" y="3309801"/>
                  </a:lnTo>
                  <a:lnTo>
                    <a:pt x="2592629" y="3258627"/>
                  </a:lnTo>
                  <a:lnTo>
                    <a:pt x="2597384" y="3204962"/>
                  </a:lnTo>
                  <a:lnTo>
                    <a:pt x="2606952" y="3149845"/>
                  </a:lnTo>
                  <a:lnTo>
                    <a:pt x="2617745" y="3093517"/>
                  </a:lnTo>
                  <a:lnTo>
                    <a:pt x="2626014" y="3046206"/>
                  </a:lnTo>
                  <a:lnTo>
                    <a:pt x="2634319" y="2997054"/>
                  </a:lnTo>
                  <a:lnTo>
                    <a:pt x="2642636" y="2947357"/>
                  </a:lnTo>
                  <a:lnTo>
                    <a:pt x="2650956" y="2897499"/>
                  </a:lnTo>
                  <a:lnTo>
                    <a:pt x="2660201" y="2848517"/>
                  </a:lnTo>
                  <a:lnTo>
                    <a:pt x="2676957" y="2787617"/>
                  </a:lnTo>
                  <a:lnTo>
                    <a:pt x="2689444" y="2726860"/>
                  </a:lnTo>
                  <a:lnTo>
                    <a:pt x="2706532" y="2670343"/>
                  </a:lnTo>
                  <a:lnTo>
                    <a:pt x="2722235" y="2617128"/>
                  </a:lnTo>
                  <a:lnTo>
                    <a:pt x="2741646" y="2560394"/>
                  </a:lnTo>
                  <a:lnTo>
                    <a:pt x="2759055" y="2501074"/>
                  </a:lnTo>
                  <a:lnTo>
                    <a:pt x="2768352" y="2474955"/>
                  </a:lnTo>
                  <a:lnTo>
                    <a:pt x="2806451" y="2414598"/>
                  </a:lnTo>
                  <a:lnTo>
                    <a:pt x="2829343" y="2394270"/>
                  </a:lnTo>
                  <a:lnTo>
                    <a:pt x="2847966" y="2387244"/>
                  </a:lnTo>
                  <a:lnTo>
                    <a:pt x="2858110" y="2385370"/>
                  </a:lnTo>
                  <a:lnTo>
                    <a:pt x="2867646" y="2386895"/>
                  </a:lnTo>
                  <a:lnTo>
                    <a:pt x="2885638" y="2395985"/>
                  </a:lnTo>
                  <a:lnTo>
                    <a:pt x="2906944" y="2421114"/>
                  </a:lnTo>
                  <a:lnTo>
                    <a:pt x="2940506" y="2477727"/>
                  </a:lnTo>
                  <a:lnTo>
                    <a:pt x="2961216" y="2533538"/>
                  </a:lnTo>
                  <a:lnTo>
                    <a:pt x="2975424" y="2587157"/>
                  </a:lnTo>
                  <a:lnTo>
                    <a:pt x="2989338" y="2646803"/>
                  </a:lnTo>
                  <a:lnTo>
                    <a:pt x="3003212" y="2708100"/>
                  </a:lnTo>
                  <a:lnTo>
                    <a:pt x="3014307" y="2762004"/>
                  </a:lnTo>
                  <a:lnTo>
                    <a:pt x="3025402" y="2817167"/>
                  </a:lnTo>
                  <a:lnTo>
                    <a:pt x="3034031" y="2875045"/>
                  </a:lnTo>
                  <a:lnTo>
                    <a:pt x="3040427" y="2935206"/>
                  </a:lnTo>
                  <a:lnTo>
                    <a:pt x="3049669" y="2998248"/>
                  </a:lnTo>
                  <a:lnTo>
                    <a:pt x="3052111" y="3047564"/>
                  </a:lnTo>
                  <a:lnTo>
                    <a:pt x="3053759" y="3097309"/>
                  </a:lnTo>
                  <a:lnTo>
                    <a:pt x="3058767" y="3146257"/>
                  </a:lnTo>
                  <a:lnTo>
                    <a:pt x="3060928" y="3207146"/>
                  </a:lnTo>
                  <a:lnTo>
                    <a:pt x="3063768" y="3255848"/>
                  </a:lnTo>
                  <a:lnTo>
                    <a:pt x="3068593" y="3317586"/>
                  </a:lnTo>
                  <a:lnTo>
                    <a:pt x="3069547" y="3373372"/>
                  </a:lnTo>
                  <a:lnTo>
                    <a:pt x="3074167" y="3432321"/>
                  </a:lnTo>
                  <a:lnTo>
                    <a:pt x="3077584" y="3493184"/>
                  </a:lnTo>
                  <a:lnTo>
                    <a:pt x="3077999" y="3547016"/>
                  </a:lnTo>
                  <a:lnTo>
                    <a:pt x="3078958" y="3550566"/>
                  </a:lnTo>
                  <a:lnTo>
                    <a:pt x="3080522" y="3548309"/>
                  </a:lnTo>
                  <a:lnTo>
                    <a:pt x="3083800" y="3532550"/>
                  </a:lnTo>
                  <a:lnTo>
                    <a:pt x="3086078" y="3470348"/>
                  </a:lnTo>
                  <a:lnTo>
                    <a:pt x="3092963" y="3413622"/>
                  </a:lnTo>
                  <a:lnTo>
                    <a:pt x="3101153" y="3357984"/>
                  </a:lnTo>
                  <a:lnTo>
                    <a:pt x="3114273" y="3302489"/>
                  </a:lnTo>
                  <a:lnTo>
                    <a:pt x="3137095" y="3239616"/>
                  </a:lnTo>
                  <a:lnTo>
                    <a:pt x="3158686" y="3181140"/>
                  </a:lnTo>
                  <a:lnTo>
                    <a:pt x="3180254" y="3122988"/>
                  </a:lnTo>
                  <a:lnTo>
                    <a:pt x="3208591" y="3064920"/>
                  </a:lnTo>
                  <a:lnTo>
                    <a:pt x="3240572" y="3011045"/>
                  </a:lnTo>
                  <a:lnTo>
                    <a:pt x="3284047" y="2952124"/>
                  </a:lnTo>
                  <a:lnTo>
                    <a:pt x="3334868" y="2907994"/>
                  </a:lnTo>
                  <a:lnTo>
                    <a:pt x="3379353" y="2879319"/>
                  </a:lnTo>
                  <a:lnTo>
                    <a:pt x="3414014" y="2870046"/>
                  </a:lnTo>
                  <a:lnTo>
                    <a:pt x="3433573" y="2870829"/>
                  </a:lnTo>
                  <a:lnTo>
                    <a:pt x="3464596" y="2880885"/>
                  </a:lnTo>
                  <a:lnTo>
                    <a:pt x="3492793" y="2899993"/>
                  </a:lnTo>
                  <a:lnTo>
                    <a:pt x="3520527" y="2937942"/>
                  </a:lnTo>
                  <a:lnTo>
                    <a:pt x="3548413" y="2997348"/>
                  </a:lnTo>
                  <a:lnTo>
                    <a:pt x="3563337" y="3059276"/>
                  </a:lnTo>
                  <a:lnTo>
                    <a:pt x="3574879" y="3121215"/>
                  </a:lnTo>
                  <a:lnTo>
                    <a:pt x="3582756" y="3177541"/>
                  </a:lnTo>
                  <a:lnTo>
                    <a:pt x="3585300" y="3233126"/>
                  </a:lnTo>
                  <a:lnTo>
                    <a:pt x="3592817" y="3292546"/>
                  </a:lnTo>
                  <a:lnTo>
                    <a:pt x="3594697" y="3346510"/>
                  </a:lnTo>
                  <a:lnTo>
                    <a:pt x="3601141" y="3408900"/>
                  </a:lnTo>
                  <a:lnTo>
                    <a:pt x="3604637" y="3468252"/>
                  </a:lnTo>
                  <a:lnTo>
                    <a:pt x="3606642" y="3477716"/>
                  </a:lnTo>
                  <a:lnTo>
                    <a:pt x="3608902" y="3481251"/>
                  </a:lnTo>
                  <a:lnTo>
                    <a:pt x="3611334" y="3480835"/>
                  </a:lnTo>
                  <a:lnTo>
                    <a:pt x="3613879" y="3477783"/>
                  </a:lnTo>
                  <a:lnTo>
                    <a:pt x="3630105" y="3421472"/>
                  </a:lnTo>
                  <a:lnTo>
                    <a:pt x="3657958" y="3361357"/>
                  </a:lnTo>
                  <a:lnTo>
                    <a:pt x="3687568" y="3298698"/>
                  </a:lnTo>
                  <a:lnTo>
                    <a:pt x="3720826" y="3245874"/>
                  </a:lnTo>
                  <a:lnTo>
                    <a:pt x="3773125" y="3185671"/>
                  </a:lnTo>
                  <a:lnTo>
                    <a:pt x="3801378" y="3164734"/>
                  </a:lnTo>
                  <a:lnTo>
                    <a:pt x="3859429" y="3145239"/>
                  </a:lnTo>
                  <a:lnTo>
                    <a:pt x="3883633" y="3146614"/>
                  </a:lnTo>
                  <a:lnTo>
                    <a:pt x="3929305" y="3162564"/>
                  </a:lnTo>
                  <a:lnTo>
                    <a:pt x="3966952" y="3188966"/>
                  </a:lnTo>
                  <a:lnTo>
                    <a:pt x="3994765" y="3219828"/>
                  </a:lnTo>
                  <a:lnTo>
                    <a:pt x="4024282" y="3280166"/>
                  </a:lnTo>
                  <a:lnTo>
                    <a:pt x="4051118" y="3338536"/>
                  </a:lnTo>
                  <a:lnTo>
                    <a:pt x="4065461" y="3399152"/>
                  </a:lnTo>
                  <a:lnTo>
                    <a:pt x="4079392" y="3460018"/>
                  </a:lnTo>
                  <a:lnTo>
                    <a:pt x="4090804" y="3520162"/>
                  </a:lnTo>
                  <a:lnTo>
                    <a:pt x="4099640" y="3578996"/>
                  </a:lnTo>
                  <a:lnTo>
                    <a:pt x="4101591" y="36048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48558" y="1073415"/>
              <a:ext cx="87004" cy="3952499"/>
            </a:xfrm>
            <a:custGeom>
              <a:avLst/>
              <a:gdLst/>
              <a:ahLst/>
              <a:cxnLst/>
              <a:rect l="0" t="0" r="0" b="0"/>
              <a:pathLst>
                <a:path w="87004" h="3952499">
                  <a:moveTo>
                    <a:pt x="87003" y="0"/>
                  </a:moveTo>
                  <a:lnTo>
                    <a:pt x="87003" y="59579"/>
                  </a:lnTo>
                  <a:lnTo>
                    <a:pt x="81284" y="112717"/>
                  </a:lnTo>
                  <a:lnTo>
                    <a:pt x="79196" y="169236"/>
                  </a:lnTo>
                  <a:lnTo>
                    <a:pt x="78834" y="219647"/>
                  </a:lnTo>
                  <a:lnTo>
                    <a:pt x="78727" y="278038"/>
                  </a:lnTo>
                  <a:lnTo>
                    <a:pt x="78702" y="320504"/>
                  </a:lnTo>
                  <a:lnTo>
                    <a:pt x="78691" y="364033"/>
                  </a:lnTo>
                  <a:lnTo>
                    <a:pt x="78686" y="412965"/>
                  </a:lnTo>
                  <a:lnTo>
                    <a:pt x="78684" y="465531"/>
                  </a:lnTo>
                  <a:lnTo>
                    <a:pt x="78683" y="519713"/>
                  </a:lnTo>
                  <a:lnTo>
                    <a:pt x="76217" y="574612"/>
                  </a:lnTo>
                  <a:lnTo>
                    <a:pt x="72963" y="631680"/>
                  </a:lnTo>
                  <a:lnTo>
                    <a:pt x="71517" y="694025"/>
                  </a:lnTo>
                  <a:lnTo>
                    <a:pt x="72056" y="726184"/>
                  </a:lnTo>
                  <a:lnTo>
                    <a:pt x="73340" y="758717"/>
                  </a:lnTo>
                  <a:lnTo>
                    <a:pt x="75121" y="791501"/>
                  </a:lnTo>
                  <a:lnTo>
                    <a:pt x="76308" y="825376"/>
                  </a:lnTo>
                  <a:lnTo>
                    <a:pt x="77099" y="859979"/>
                  </a:lnTo>
                  <a:lnTo>
                    <a:pt x="77627" y="895066"/>
                  </a:lnTo>
                  <a:lnTo>
                    <a:pt x="77978" y="930477"/>
                  </a:lnTo>
                  <a:lnTo>
                    <a:pt x="78213" y="966104"/>
                  </a:lnTo>
                  <a:lnTo>
                    <a:pt x="78369" y="1001875"/>
                  </a:lnTo>
                  <a:lnTo>
                    <a:pt x="78473" y="1038665"/>
                  </a:lnTo>
                  <a:lnTo>
                    <a:pt x="78543" y="1076137"/>
                  </a:lnTo>
                  <a:lnTo>
                    <a:pt x="78589" y="1114061"/>
                  </a:lnTo>
                  <a:lnTo>
                    <a:pt x="78620" y="1152288"/>
                  </a:lnTo>
                  <a:lnTo>
                    <a:pt x="78641" y="1190716"/>
                  </a:lnTo>
                  <a:lnTo>
                    <a:pt x="78654" y="1229279"/>
                  </a:lnTo>
                  <a:lnTo>
                    <a:pt x="79588" y="1267932"/>
                  </a:lnTo>
                  <a:lnTo>
                    <a:pt x="81135" y="1306644"/>
                  </a:lnTo>
                  <a:lnTo>
                    <a:pt x="83091" y="1345396"/>
                  </a:lnTo>
                  <a:lnTo>
                    <a:pt x="84395" y="1385099"/>
                  </a:lnTo>
                  <a:lnTo>
                    <a:pt x="85264" y="1425436"/>
                  </a:lnTo>
                  <a:lnTo>
                    <a:pt x="85844" y="1466195"/>
                  </a:lnTo>
                  <a:lnTo>
                    <a:pt x="86230" y="1506313"/>
                  </a:lnTo>
                  <a:lnTo>
                    <a:pt x="86488" y="1546001"/>
                  </a:lnTo>
                  <a:lnTo>
                    <a:pt x="86660" y="1585404"/>
                  </a:lnTo>
                  <a:lnTo>
                    <a:pt x="86774" y="1625541"/>
                  </a:lnTo>
                  <a:lnTo>
                    <a:pt x="86850" y="1666167"/>
                  </a:lnTo>
                  <a:lnTo>
                    <a:pt x="86902" y="1707120"/>
                  </a:lnTo>
                  <a:lnTo>
                    <a:pt x="86011" y="1748290"/>
                  </a:lnTo>
                  <a:lnTo>
                    <a:pt x="84492" y="1789606"/>
                  </a:lnTo>
                  <a:lnTo>
                    <a:pt x="82556" y="1831017"/>
                  </a:lnTo>
                  <a:lnTo>
                    <a:pt x="81264" y="1872494"/>
                  </a:lnTo>
                  <a:lnTo>
                    <a:pt x="80404" y="1914013"/>
                  </a:lnTo>
                  <a:lnTo>
                    <a:pt x="79830" y="1955561"/>
                  </a:lnTo>
                  <a:lnTo>
                    <a:pt x="79447" y="1996203"/>
                  </a:lnTo>
                  <a:lnTo>
                    <a:pt x="79192" y="2036242"/>
                  </a:lnTo>
                  <a:lnTo>
                    <a:pt x="79022" y="2075879"/>
                  </a:lnTo>
                  <a:lnTo>
                    <a:pt x="78909" y="2116172"/>
                  </a:lnTo>
                  <a:lnTo>
                    <a:pt x="78833" y="2156902"/>
                  </a:lnTo>
                  <a:lnTo>
                    <a:pt x="78783" y="2197924"/>
                  </a:lnTo>
                  <a:lnTo>
                    <a:pt x="78749" y="2238215"/>
                  </a:lnTo>
                  <a:lnTo>
                    <a:pt x="78727" y="2278020"/>
                  </a:lnTo>
                  <a:lnTo>
                    <a:pt x="78712" y="2317501"/>
                  </a:lnTo>
                  <a:lnTo>
                    <a:pt x="77777" y="2356765"/>
                  </a:lnTo>
                  <a:lnTo>
                    <a:pt x="76230" y="2395885"/>
                  </a:lnTo>
                  <a:lnTo>
                    <a:pt x="74273" y="2434909"/>
                  </a:lnTo>
                  <a:lnTo>
                    <a:pt x="72969" y="2473869"/>
                  </a:lnTo>
                  <a:lnTo>
                    <a:pt x="72100" y="2512786"/>
                  </a:lnTo>
                  <a:lnTo>
                    <a:pt x="71520" y="2551675"/>
                  </a:lnTo>
                  <a:lnTo>
                    <a:pt x="71134" y="2590544"/>
                  </a:lnTo>
                  <a:lnTo>
                    <a:pt x="70876" y="2629401"/>
                  </a:lnTo>
                  <a:lnTo>
                    <a:pt x="70704" y="2668249"/>
                  </a:lnTo>
                  <a:lnTo>
                    <a:pt x="70590" y="2706167"/>
                  </a:lnTo>
                  <a:lnTo>
                    <a:pt x="70513" y="2743466"/>
                  </a:lnTo>
                  <a:lnTo>
                    <a:pt x="70462" y="2780350"/>
                  </a:lnTo>
                  <a:lnTo>
                    <a:pt x="70429" y="2816959"/>
                  </a:lnTo>
                  <a:lnTo>
                    <a:pt x="70406" y="2853385"/>
                  </a:lnTo>
                  <a:lnTo>
                    <a:pt x="70391" y="2889688"/>
                  </a:lnTo>
                  <a:lnTo>
                    <a:pt x="69456" y="2925909"/>
                  </a:lnTo>
                  <a:lnTo>
                    <a:pt x="67909" y="2962075"/>
                  </a:lnTo>
                  <a:lnTo>
                    <a:pt x="65952" y="2998206"/>
                  </a:lnTo>
                  <a:lnTo>
                    <a:pt x="64648" y="3034312"/>
                  </a:lnTo>
                  <a:lnTo>
                    <a:pt x="63779" y="3070402"/>
                  </a:lnTo>
                  <a:lnTo>
                    <a:pt x="63199" y="3106482"/>
                  </a:lnTo>
                  <a:lnTo>
                    <a:pt x="61888" y="3141630"/>
                  </a:lnTo>
                  <a:lnTo>
                    <a:pt x="60090" y="3176156"/>
                  </a:lnTo>
                  <a:lnTo>
                    <a:pt x="57966" y="3210268"/>
                  </a:lnTo>
                  <a:lnTo>
                    <a:pt x="56550" y="3244105"/>
                  </a:lnTo>
                  <a:lnTo>
                    <a:pt x="55606" y="3277757"/>
                  </a:lnTo>
                  <a:lnTo>
                    <a:pt x="54977" y="3311287"/>
                  </a:lnTo>
                  <a:lnTo>
                    <a:pt x="53633" y="3343810"/>
                  </a:lnTo>
                  <a:lnTo>
                    <a:pt x="49674" y="3407067"/>
                  </a:lnTo>
                  <a:lnTo>
                    <a:pt x="42367" y="3466616"/>
                  </a:lnTo>
                  <a:lnTo>
                    <a:pt x="33881" y="3522977"/>
                  </a:lnTo>
                  <a:lnTo>
                    <a:pt x="27027" y="3575763"/>
                  </a:lnTo>
                  <a:lnTo>
                    <a:pt x="23365" y="3624495"/>
                  </a:lnTo>
                  <a:lnTo>
                    <a:pt x="19888" y="3669884"/>
                  </a:lnTo>
                  <a:lnTo>
                    <a:pt x="9383" y="3730898"/>
                  </a:lnTo>
                  <a:lnTo>
                    <a:pt x="4525" y="3782672"/>
                  </a:lnTo>
                  <a:lnTo>
                    <a:pt x="0" y="3834235"/>
                  </a:lnTo>
                  <a:lnTo>
                    <a:pt x="10860" y="3891244"/>
                  </a:lnTo>
                  <a:lnTo>
                    <a:pt x="25405" y="3922843"/>
                  </a:lnTo>
                  <a:lnTo>
                    <a:pt x="53719" y="39524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27092" y="632400"/>
              <a:ext cx="407733" cy="12739"/>
            </a:xfrm>
            <a:custGeom>
              <a:avLst/>
              <a:gdLst/>
              <a:ahLst/>
              <a:cxnLst/>
              <a:rect l="0" t="0" r="0" b="0"/>
              <a:pathLst>
                <a:path w="407733" h="12739">
                  <a:moveTo>
                    <a:pt x="0" y="8321"/>
                  </a:moveTo>
                  <a:lnTo>
                    <a:pt x="13252" y="12738"/>
                  </a:lnTo>
                  <a:lnTo>
                    <a:pt x="64559" y="9542"/>
                  </a:lnTo>
                  <a:lnTo>
                    <a:pt x="112510" y="8682"/>
                  </a:lnTo>
                  <a:lnTo>
                    <a:pt x="173442" y="3975"/>
                  </a:lnTo>
                  <a:lnTo>
                    <a:pt x="232453" y="523"/>
                  </a:lnTo>
                  <a:lnTo>
                    <a:pt x="288393" y="69"/>
                  </a:lnTo>
                  <a:lnTo>
                    <a:pt x="340225" y="13"/>
                  </a:lnTo>
                  <a:lnTo>
                    <a:pt x="380950" y="4"/>
                  </a:lnTo>
                  <a:lnTo>
                    <a:pt x="4077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85149" y="480569"/>
              <a:ext cx="115949" cy="227974"/>
            </a:xfrm>
            <a:custGeom>
              <a:avLst/>
              <a:gdLst/>
              <a:ahLst/>
              <a:cxnLst/>
              <a:rect l="0" t="0" r="0" b="0"/>
              <a:pathLst>
                <a:path w="115949" h="227974">
                  <a:moveTo>
                    <a:pt x="7775" y="43657"/>
                  </a:moveTo>
                  <a:lnTo>
                    <a:pt x="10240" y="9916"/>
                  </a:lnTo>
                  <a:lnTo>
                    <a:pt x="12569" y="0"/>
                  </a:lnTo>
                  <a:lnTo>
                    <a:pt x="3599" y="59658"/>
                  </a:lnTo>
                  <a:lnTo>
                    <a:pt x="0" y="117458"/>
                  </a:lnTo>
                  <a:lnTo>
                    <a:pt x="3979" y="162710"/>
                  </a:lnTo>
                  <a:lnTo>
                    <a:pt x="15485" y="191729"/>
                  </a:lnTo>
                  <a:lnTo>
                    <a:pt x="30605" y="213476"/>
                  </a:lnTo>
                  <a:lnTo>
                    <a:pt x="46275" y="223299"/>
                  </a:lnTo>
                  <a:lnTo>
                    <a:pt x="55631" y="227213"/>
                  </a:lnTo>
                  <a:lnTo>
                    <a:pt x="64642" y="227973"/>
                  </a:lnTo>
                  <a:lnTo>
                    <a:pt x="82051" y="223887"/>
                  </a:lnTo>
                  <a:lnTo>
                    <a:pt x="103028" y="211190"/>
                  </a:lnTo>
                  <a:lnTo>
                    <a:pt x="110206" y="193622"/>
                  </a:lnTo>
                  <a:lnTo>
                    <a:pt x="115948" y="1601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901097" y="582473"/>
              <a:ext cx="58249" cy="228886"/>
            </a:xfrm>
            <a:custGeom>
              <a:avLst/>
              <a:gdLst/>
              <a:ahLst/>
              <a:cxnLst/>
              <a:rect l="0" t="0" r="0" b="0"/>
              <a:pathLst>
                <a:path w="58249" h="228886">
                  <a:moveTo>
                    <a:pt x="0" y="0"/>
                  </a:moveTo>
                  <a:lnTo>
                    <a:pt x="14394" y="53042"/>
                  </a:lnTo>
                  <a:lnTo>
                    <a:pt x="13510" y="84134"/>
                  </a:lnTo>
                  <a:lnTo>
                    <a:pt x="9005" y="144525"/>
                  </a:lnTo>
                  <a:lnTo>
                    <a:pt x="8411" y="202153"/>
                  </a:lnTo>
                  <a:lnTo>
                    <a:pt x="13293" y="219593"/>
                  </a:lnTo>
                  <a:lnTo>
                    <a:pt x="17183" y="226832"/>
                  </a:lnTo>
                  <a:lnTo>
                    <a:pt x="22550" y="228885"/>
                  </a:lnTo>
                  <a:lnTo>
                    <a:pt x="28902" y="227479"/>
                  </a:lnTo>
                  <a:lnTo>
                    <a:pt x="58248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998062" y="551870"/>
              <a:ext cx="123026" cy="238866"/>
            </a:xfrm>
            <a:custGeom>
              <a:avLst/>
              <a:gdLst/>
              <a:ahLst/>
              <a:cxnLst/>
              <a:rect l="0" t="0" r="0" b="0"/>
              <a:pathLst>
                <a:path w="123026" h="238866">
                  <a:moveTo>
                    <a:pt x="44493" y="22282"/>
                  </a:moveTo>
                  <a:lnTo>
                    <a:pt x="32131" y="36493"/>
                  </a:lnTo>
                  <a:lnTo>
                    <a:pt x="8397" y="94333"/>
                  </a:lnTo>
                  <a:lnTo>
                    <a:pt x="0" y="133108"/>
                  </a:lnTo>
                  <a:lnTo>
                    <a:pt x="6742" y="191096"/>
                  </a:lnTo>
                  <a:lnTo>
                    <a:pt x="14303" y="220231"/>
                  </a:lnTo>
                  <a:lnTo>
                    <a:pt x="18819" y="227288"/>
                  </a:lnTo>
                  <a:lnTo>
                    <a:pt x="31233" y="237595"/>
                  </a:lnTo>
                  <a:lnTo>
                    <a:pt x="38427" y="238865"/>
                  </a:lnTo>
                  <a:lnTo>
                    <a:pt x="53816" y="235344"/>
                  </a:lnTo>
                  <a:lnTo>
                    <a:pt x="78074" y="214131"/>
                  </a:lnTo>
                  <a:lnTo>
                    <a:pt x="97834" y="180474"/>
                  </a:lnTo>
                  <a:lnTo>
                    <a:pt x="116422" y="127690"/>
                  </a:lnTo>
                  <a:lnTo>
                    <a:pt x="123025" y="86490"/>
                  </a:lnTo>
                  <a:lnTo>
                    <a:pt x="115628" y="25624"/>
                  </a:lnTo>
                  <a:lnTo>
                    <a:pt x="103580" y="2727"/>
                  </a:lnTo>
                  <a:lnTo>
                    <a:pt x="98677" y="0"/>
                  </a:lnTo>
                  <a:lnTo>
                    <a:pt x="93560" y="31"/>
                  </a:lnTo>
                  <a:lnTo>
                    <a:pt x="88299" y="1901"/>
                  </a:lnTo>
                  <a:lnTo>
                    <a:pt x="79988" y="11375"/>
                  </a:lnTo>
                  <a:lnTo>
                    <a:pt x="76477" y="17784"/>
                  </a:lnTo>
                  <a:lnTo>
                    <a:pt x="75062" y="22982"/>
                  </a:lnTo>
                  <a:lnTo>
                    <a:pt x="75042" y="27371"/>
                  </a:lnTo>
                  <a:lnTo>
                    <a:pt x="77777" y="389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192809" y="607437"/>
              <a:ext cx="173466" cy="227625"/>
            </a:xfrm>
            <a:custGeom>
              <a:avLst/>
              <a:gdLst/>
              <a:ahLst/>
              <a:cxnLst/>
              <a:rect l="0" t="0" r="0" b="0"/>
              <a:pathLst>
                <a:path w="173466" h="227625">
                  <a:moveTo>
                    <a:pt x="24488" y="0"/>
                  </a:moveTo>
                  <a:lnTo>
                    <a:pt x="7630" y="59627"/>
                  </a:lnTo>
                  <a:lnTo>
                    <a:pt x="593" y="113902"/>
                  </a:lnTo>
                  <a:lnTo>
                    <a:pt x="0" y="135991"/>
                  </a:lnTo>
                  <a:lnTo>
                    <a:pt x="3540" y="141511"/>
                  </a:lnTo>
                  <a:lnTo>
                    <a:pt x="9598" y="143342"/>
                  </a:lnTo>
                  <a:lnTo>
                    <a:pt x="17335" y="142714"/>
                  </a:lnTo>
                  <a:lnTo>
                    <a:pt x="30863" y="137085"/>
                  </a:lnTo>
                  <a:lnTo>
                    <a:pt x="43039" y="127495"/>
                  </a:lnTo>
                  <a:lnTo>
                    <a:pt x="54615" y="113987"/>
                  </a:lnTo>
                  <a:lnTo>
                    <a:pt x="58441" y="113898"/>
                  </a:lnTo>
                  <a:lnTo>
                    <a:pt x="60992" y="118462"/>
                  </a:lnTo>
                  <a:lnTo>
                    <a:pt x="68111" y="175645"/>
                  </a:lnTo>
                  <a:lnTo>
                    <a:pt x="77478" y="205828"/>
                  </a:lnTo>
                  <a:lnTo>
                    <a:pt x="82004" y="214882"/>
                  </a:lnTo>
                  <a:lnTo>
                    <a:pt x="88720" y="220917"/>
                  </a:lnTo>
                  <a:lnTo>
                    <a:pt x="106044" y="227624"/>
                  </a:lnTo>
                  <a:lnTo>
                    <a:pt x="113992" y="226638"/>
                  </a:lnTo>
                  <a:lnTo>
                    <a:pt x="127754" y="218147"/>
                  </a:lnTo>
                  <a:lnTo>
                    <a:pt x="145898" y="197773"/>
                  </a:lnTo>
                  <a:lnTo>
                    <a:pt x="158567" y="174169"/>
                  </a:lnTo>
                  <a:lnTo>
                    <a:pt x="170207" y="127133"/>
                  </a:lnTo>
                  <a:lnTo>
                    <a:pt x="173465" y="67848"/>
                  </a:lnTo>
                  <a:lnTo>
                    <a:pt x="169691" y="15764"/>
                  </a:lnTo>
                  <a:lnTo>
                    <a:pt x="167518" y="8660"/>
                  </a:lnTo>
                  <a:lnTo>
                    <a:pt x="165145" y="4849"/>
                  </a:lnTo>
                  <a:lnTo>
                    <a:pt x="15762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77756" y="4851171"/>
            <a:ext cx="1081737" cy="615759"/>
            <a:chOff x="3777756" y="4851171"/>
            <a:chExt cx="1081737" cy="615759"/>
          </a:xfrm>
        </p:grpSpPr>
        <p:sp>
          <p:nvSpPr>
            <p:cNvPr id="54" name="Freeform 53"/>
            <p:cNvSpPr/>
            <p:nvPr/>
          </p:nvSpPr>
          <p:spPr>
            <a:xfrm>
              <a:off x="3777756" y="4851171"/>
              <a:ext cx="89656" cy="465980"/>
            </a:xfrm>
            <a:custGeom>
              <a:avLst/>
              <a:gdLst/>
              <a:ahLst/>
              <a:cxnLst/>
              <a:rect l="0" t="0" r="0" b="0"/>
              <a:pathLst>
                <a:path w="89656" h="465980">
                  <a:moveTo>
                    <a:pt x="0" y="0"/>
                  </a:moveTo>
                  <a:lnTo>
                    <a:pt x="0" y="56772"/>
                  </a:lnTo>
                  <a:lnTo>
                    <a:pt x="0" y="115536"/>
                  </a:lnTo>
                  <a:lnTo>
                    <a:pt x="6586" y="176716"/>
                  </a:lnTo>
                  <a:lnTo>
                    <a:pt x="12396" y="230606"/>
                  </a:lnTo>
                  <a:lnTo>
                    <a:pt x="27851" y="290297"/>
                  </a:lnTo>
                  <a:lnTo>
                    <a:pt x="40509" y="311504"/>
                  </a:lnTo>
                  <a:lnTo>
                    <a:pt x="46422" y="313994"/>
                  </a:lnTo>
                  <a:lnTo>
                    <a:pt x="53137" y="313805"/>
                  </a:lnTo>
                  <a:lnTo>
                    <a:pt x="60388" y="311829"/>
                  </a:lnTo>
                  <a:lnTo>
                    <a:pt x="66147" y="307739"/>
                  </a:lnTo>
                  <a:lnTo>
                    <a:pt x="75010" y="295797"/>
                  </a:lnTo>
                  <a:lnTo>
                    <a:pt x="85198" y="269063"/>
                  </a:lnTo>
                  <a:lnTo>
                    <a:pt x="89655" y="233302"/>
                  </a:lnTo>
                  <a:lnTo>
                    <a:pt x="88431" y="227651"/>
                  </a:lnTo>
                  <a:lnTo>
                    <a:pt x="85766" y="226657"/>
                  </a:lnTo>
                  <a:lnTo>
                    <a:pt x="82141" y="228768"/>
                  </a:lnTo>
                  <a:lnTo>
                    <a:pt x="78113" y="243441"/>
                  </a:lnTo>
                  <a:lnTo>
                    <a:pt x="69595" y="304633"/>
                  </a:lnTo>
                  <a:lnTo>
                    <a:pt x="67166" y="367129"/>
                  </a:lnTo>
                  <a:lnTo>
                    <a:pt x="66686" y="428475"/>
                  </a:lnTo>
                  <a:lnTo>
                    <a:pt x="71552" y="447153"/>
                  </a:lnTo>
                  <a:lnTo>
                    <a:pt x="83210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902571" y="5023722"/>
              <a:ext cx="103164" cy="121493"/>
            </a:xfrm>
            <a:custGeom>
              <a:avLst/>
              <a:gdLst/>
              <a:ahLst/>
              <a:cxnLst/>
              <a:rect l="0" t="0" r="0" b="0"/>
              <a:pathLst>
                <a:path w="103164" h="121493">
                  <a:moveTo>
                    <a:pt x="0" y="10512"/>
                  </a:moveTo>
                  <a:lnTo>
                    <a:pt x="8835" y="1677"/>
                  </a:lnTo>
                  <a:lnTo>
                    <a:pt x="14212" y="0"/>
                  </a:lnTo>
                  <a:lnTo>
                    <a:pt x="27582" y="601"/>
                  </a:lnTo>
                  <a:lnTo>
                    <a:pt x="50703" y="10555"/>
                  </a:lnTo>
                  <a:lnTo>
                    <a:pt x="70702" y="25215"/>
                  </a:lnTo>
                  <a:lnTo>
                    <a:pt x="83922" y="45688"/>
                  </a:lnTo>
                  <a:lnTo>
                    <a:pt x="102446" y="93888"/>
                  </a:lnTo>
                  <a:lnTo>
                    <a:pt x="103163" y="110438"/>
                  </a:lnTo>
                  <a:lnTo>
                    <a:pt x="102060" y="118735"/>
                  </a:lnTo>
                  <a:lnTo>
                    <a:pt x="100400" y="121492"/>
                  </a:lnTo>
                  <a:lnTo>
                    <a:pt x="98368" y="120557"/>
                  </a:lnTo>
                  <a:lnTo>
                    <a:pt x="93646" y="111196"/>
                  </a:lnTo>
                  <a:lnTo>
                    <a:pt x="85546" y="77519"/>
                  </a:lnTo>
                  <a:lnTo>
                    <a:pt x="83211" y="521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924771" y="5034234"/>
              <a:ext cx="107728" cy="337275"/>
            </a:xfrm>
            <a:custGeom>
              <a:avLst/>
              <a:gdLst/>
              <a:ahLst/>
              <a:cxnLst/>
              <a:rect l="0" t="0" r="0" b="0"/>
              <a:pathLst>
                <a:path w="107728" h="337275">
                  <a:moveTo>
                    <a:pt x="61011" y="0"/>
                  </a:moveTo>
                  <a:lnTo>
                    <a:pt x="47759" y="4417"/>
                  </a:lnTo>
                  <a:lnTo>
                    <a:pt x="42931" y="9417"/>
                  </a:lnTo>
                  <a:lnTo>
                    <a:pt x="28538" y="44013"/>
                  </a:lnTo>
                  <a:lnTo>
                    <a:pt x="16793" y="82042"/>
                  </a:lnTo>
                  <a:lnTo>
                    <a:pt x="13965" y="85205"/>
                  </a:lnTo>
                  <a:lnTo>
                    <a:pt x="11156" y="84540"/>
                  </a:lnTo>
                  <a:lnTo>
                    <a:pt x="5569" y="76405"/>
                  </a:lnTo>
                  <a:lnTo>
                    <a:pt x="4" y="63544"/>
                  </a:lnTo>
                  <a:lnTo>
                    <a:pt x="0" y="57156"/>
                  </a:lnTo>
                  <a:lnTo>
                    <a:pt x="4925" y="45127"/>
                  </a:lnTo>
                  <a:lnTo>
                    <a:pt x="15744" y="36082"/>
                  </a:lnTo>
                  <a:lnTo>
                    <a:pt x="22512" y="32376"/>
                  </a:lnTo>
                  <a:lnTo>
                    <a:pt x="37429" y="30724"/>
                  </a:lnTo>
                  <a:lnTo>
                    <a:pt x="53304" y="33995"/>
                  </a:lnTo>
                  <a:lnTo>
                    <a:pt x="76910" y="46233"/>
                  </a:lnTo>
                  <a:lnTo>
                    <a:pt x="89959" y="56298"/>
                  </a:lnTo>
                  <a:lnTo>
                    <a:pt x="93254" y="62495"/>
                  </a:lnTo>
                  <a:lnTo>
                    <a:pt x="94449" y="76778"/>
                  </a:lnTo>
                  <a:lnTo>
                    <a:pt x="89432" y="89905"/>
                  </a:lnTo>
                  <a:lnTo>
                    <a:pt x="80115" y="101904"/>
                  </a:lnTo>
                  <a:lnTo>
                    <a:pt x="59275" y="118130"/>
                  </a:lnTo>
                  <a:lnTo>
                    <a:pt x="43597" y="125851"/>
                  </a:lnTo>
                  <a:lnTo>
                    <a:pt x="40156" y="131053"/>
                  </a:lnTo>
                  <a:lnTo>
                    <a:pt x="39711" y="137295"/>
                  </a:lnTo>
                  <a:lnTo>
                    <a:pt x="41264" y="144230"/>
                  </a:lnTo>
                  <a:lnTo>
                    <a:pt x="52851" y="156867"/>
                  </a:lnTo>
                  <a:lnTo>
                    <a:pt x="75236" y="176842"/>
                  </a:lnTo>
                  <a:lnTo>
                    <a:pt x="99365" y="208441"/>
                  </a:lnTo>
                  <a:lnTo>
                    <a:pt x="105794" y="227318"/>
                  </a:lnTo>
                  <a:lnTo>
                    <a:pt x="107727" y="247111"/>
                  </a:lnTo>
                  <a:lnTo>
                    <a:pt x="105504" y="265154"/>
                  </a:lnTo>
                  <a:lnTo>
                    <a:pt x="94637" y="290905"/>
                  </a:lnTo>
                  <a:lnTo>
                    <a:pt x="67756" y="323531"/>
                  </a:lnTo>
                  <a:lnTo>
                    <a:pt x="51990" y="336717"/>
                  </a:lnTo>
                  <a:lnTo>
                    <a:pt x="47600" y="337274"/>
                  </a:lnTo>
                  <a:lnTo>
                    <a:pt x="45599" y="333948"/>
                  </a:lnTo>
                  <a:lnTo>
                    <a:pt x="45189" y="328032"/>
                  </a:lnTo>
                  <a:lnTo>
                    <a:pt x="49664" y="316527"/>
                  </a:lnTo>
                  <a:lnTo>
                    <a:pt x="69332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072272" y="5184013"/>
              <a:ext cx="90561" cy="180645"/>
            </a:xfrm>
            <a:custGeom>
              <a:avLst/>
              <a:gdLst/>
              <a:ahLst/>
              <a:cxnLst/>
              <a:rect l="0" t="0" r="0" b="0"/>
              <a:pathLst>
                <a:path w="90561" h="180645">
                  <a:moveTo>
                    <a:pt x="79931" y="0"/>
                  </a:moveTo>
                  <a:lnTo>
                    <a:pt x="46214" y="38648"/>
                  </a:lnTo>
                  <a:lnTo>
                    <a:pt x="18853" y="90389"/>
                  </a:lnTo>
                  <a:lnTo>
                    <a:pt x="4100" y="128894"/>
                  </a:lnTo>
                  <a:lnTo>
                    <a:pt x="0" y="155906"/>
                  </a:lnTo>
                  <a:lnTo>
                    <a:pt x="1681" y="165883"/>
                  </a:lnTo>
                  <a:lnTo>
                    <a:pt x="5575" y="173459"/>
                  </a:lnTo>
                  <a:lnTo>
                    <a:pt x="10945" y="179434"/>
                  </a:lnTo>
                  <a:lnTo>
                    <a:pt x="17298" y="180644"/>
                  </a:lnTo>
                  <a:lnTo>
                    <a:pt x="24307" y="178676"/>
                  </a:lnTo>
                  <a:lnTo>
                    <a:pt x="39492" y="168170"/>
                  </a:lnTo>
                  <a:lnTo>
                    <a:pt x="69375" y="131291"/>
                  </a:lnTo>
                  <a:lnTo>
                    <a:pt x="85125" y="96840"/>
                  </a:lnTo>
                  <a:lnTo>
                    <a:pt x="90560" y="70777"/>
                  </a:lnTo>
                  <a:lnTo>
                    <a:pt x="89894" y="43784"/>
                  </a:lnTo>
                  <a:lnTo>
                    <a:pt x="81586" y="23774"/>
                  </a:lnTo>
                  <a:lnTo>
                    <a:pt x="75487" y="15849"/>
                  </a:lnTo>
                  <a:lnTo>
                    <a:pt x="67723" y="11491"/>
                  </a:lnTo>
                  <a:lnTo>
                    <a:pt x="49234" y="9113"/>
                  </a:lnTo>
                  <a:lnTo>
                    <a:pt x="43749" y="11623"/>
                  </a:lnTo>
                  <a:lnTo>
                    <a:pt x="41016" y="16070"/>
                  </a:lnTo>
                  <a:lnTo>
                    <a:pt x="40120" y="21808"/>
                  </a:lnTo>
                  <a:lnTo>
                    <a:pt x="40446" y="25633"/>
                  </a:lnTo>
                  <a:lnTo>
                    <a:pt x="41589" y="28184"/>
                  </a:lnTo>
                  <a:lnTo>
                    <a:pt x="46647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77019" y="5123038"/>
              <a:ext cx="208027" cy="204580"/>
            </a:xfrm>
            <a:custGeom>
              <a:avLst/>
              <a:gdLst/>
              <a:ahLst/>
              <a:cxnLst/>
              <a:rect l="0" t="0" r="0" b="0"/>
              <a:pathLst>
                <a:path w="208027" h="204580">
                  <a:moveTo>
                    <a:pt x="0" y="144185"/>
                  </a:moveTo>
                  <a:lnTo>
                    <a:pt x="7568" y="119462"/>
                  </a:lnTo>
                  <a:lnTo>
                    <a:pt x="41886" y="62156"/>
                  </a:lnTo>
                  <a:lnTo>
                    <a:pt x="76036" y="2797"/>
                  </a:lnTo>
                  <a:lnTo>
                    <a:pt x="76578" y="0"/>
                  </a:lnTo>
                  <a:lnTo>
                    <a:pt x="75091" y="909"/>
                  </a:lnTo>
                  <a:lnTo>
                    <a:pt x="72250" y="4289"/>
                  </a:lnTo>
                  <a:lnTo>
                    <a:pt x="55485" y="61199"/>
                  </a:lnTo>
                  <a:lnTo>
                    <a:pt x="51949" y="106699"/>
                  </a:lnTo>
                  <a:lnTo>
                    <a:pt x="54831" y="125676"/>
                  </a:lnTo>
                  <a:lnTo>
                    <a:pt x="58744" y="129996"/>
                  </a:lnTo>
                  <a:lnTo>
                    <a:pt x="64125" y="131028"/>
                  </a:lnTo>
                  <a:lnTo>
                    <a:pt x="70487" y="129867"/>
                  </a:lnTo>
                  <a:lnTo>
                    <a:pt x="82487" y="118714"/>
                  </a:lnTo>
                  <a:lnTo>
                    <a:pt x="119086" y="58353"/>
                  </a:lnTo>
                  <a:lnTo>
                    <a:pt x="139939" y="14607"/>
                  </a:lnTo>
                  <a:lnTo>
                    <a:pt x="143219" y="12497"/>
                  </a:lnTo>
                  <a:lnTo>
                    <a:pt x="145405" y="15712"/>
                  </a:lnTo>
                  <a:lnTo>
                    <a:pt x="146910" y="33462"/>
                  </a:lnTo>
                  <a:lnTo>
                    <a:pt x="140343" y="95125"/>
                  </a:lnTo>
                  <a:lnTo>
                    <a:pt x="135272" y="144442"/>
                  </a:lnTo>
                  <a:lnTo>
                    <a:pt x="137976" y="197553"/>
                  </a:lnTo>
                  <a:lnTo>
                    <a:pt x="141910" y="202878"/>
                  </a:lnTo>
                  <a:lnTo>
                    <a:pt x="147307" y="204579"/>
                  </a:lnTo>
                  <a:lnTo>
                    <a:pt x="153678" y="203863"/>
                  </a:lnTo>
                  <a:lnTo>
                    <a:pt x="159775" y="198764"/>
                  </a:lnTo>
                  <a:lnTo>
                    <a:pt x="176265" y="170425"/>
                  </a:lnTo>
                  <a:lnTo>
                    <a:pt x="203590" y="110620"/>
                  </a:lnTo>
                  <a:lnTo>
                    <a:pt x="208026" y="1025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532146" y="5084161"/>
              <a:ext cx="111628" cy="249632"/>
            </a:xfrm>
            <a:custGeom>
              <a:avLst/>
              <a:gdLst/>
              <a:ahLst/>
              <a:cxnLst/>
              <a:rect l="0" t="0" r="0" b="0"/>
              <a:pathLst>
                <a:path w="111628" h="249632">
                  <a:moveTo>
                    <a:pt x="19467" y="0"/>
                  </a:moveTo>
                  <a:lnTo>
                    <a:pt x="26054" y="29620"/>
                  </a:lnTo>
                  <a:lnTo>
                    <a:pt x="20917" y="88617"/>
                  </a:lnTo>
                  <a:lnTo>
                    <a:pt x="10885" y="148381"/>
                  </a:lnTo>
                  <a:lnTo>
                    <a:pt x="0" y="196142"/>
                  </a:lnTo>
                  <a:lnTo>
                    <a:pt x="942" y="201027"/>
                  </a:lnTo>
                  <a:lnTo>
                    <a:pt x="4343" y="202436"/>
                  </a:lnTo>
                  <a:lnTo>
                    <a:pt x="9385" y="201525"/>
                  </a:lnTo>
                  <a:lnTo>
                    <a:pt x="25315" y="191409"/>
                  </a:lnTo>
                  <a:lnTo>
                    <a:pt x="37328" y="172284"/>
                  </a:lnTo>
                  <a:lnTo>
                    <a:pt x="55012" y="135278"/>
                  </a:lnTo>
                  <a:lnTo>
                    <a:pt x="91716" y="82848"/>
                  </a:lnTo>
                  <a:lnTo>
                    <a:pt x="97219" y="79271"/>
                  </a:lnTo>
                  <a:lnTo>
                    <a:pt x="102737" y="78735"/>
                  </a:lnTo>
                  <a:lnTo>
                    <a:pt x="108265" y="80226"/>
                  </a:lnTo>
                  <a:lnTo>
                    <a:pt x="111025" y="83995"/>
                  </a:lnTo>
                  <a:lnTo>
                    <a:pt x="111627" y="95578"/>
                  </a:lnTo>
                  <a:lnTo>
                    <a:pt x="96842" y="158490"/>
                  </a:lnTo>
                  <a:lnTo>
                    <a:pt x="80463" y="220323"/>
                  </a:lnTo>
                  <a:lnTo>
                    <a:pt x="69394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68256" y="5225618"/>
              <a:ext cx="124816" cy="27350"/>
            </a:xfrm>
            <a:custGeom>
              <a:avLst/>
              <a:gdLst/>
              <a:ahLst/>
              <a:cxnLst/>
              <a:rect l="0" t="0" r="0" b="0"/>
              <a:pathLst>
                <a:path w="124816" h="27350">
                  <a:moveTo>
                    <a:pt x="0" y="16642"/>
                  </a:moveTo>
                  <a:lnTo>
                    <a:pt x="13251" y="25477"/>
                  </a:lnTo>
                  <a:lnTo>
                    <a:pt x="29620" y="27349"/>
                  </a:lnTo>
                  <a:lnTo>
                    <a:pt x="81049" y="17710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708666" y="5225618"/>
              <a:ext cx="150827" cy="241312"/>
            </a:xfrm>
            <a:custGeom>
              <a:avLst/>
              <a:gdLst/>
              <a:ahLst/>
              <a:cxnLst/>
              <a:rect l="0" t="0" r="0" b="0"/>
              <a:pathLst>
                <a:path w="150827" h="241312">
                  <a:moveTo>
                    <a:pt x="26011" y="0"/>
                  </a:moveTo>
                  <a:lnTo>
                    <a:pt x="45571" y="58681"/>
                  </a:lnTo>
                  <a:lnTo>
                    <a:pt x="56848" y="104841"/>
                  </a:lnTo>
                  <a:lnTo>
                    <a:pt x="56358" y="127958"/>
                  </a:lnTo>
                  <a:lnTo>
                    <a:pt x="45686" y="155641"/>
                  </a:lnTo>
                  <a:lnTo>
                    <a:pt x="6700" y="211760"/>
                  </a:lnTo>
                  <a:lnTo>
                    <a:pt x="6665" y="210516"/>
                  </a:lnTo>
                  <a:lnTo>
                    <a:pt x="7566" y="206912"/>
                  </a:lnTo>
                  <a:lnTo>
                    <a:pt x="3637" y="195512"/>
                  </a:lnTo>
                  <a:lnTo>
                    <a:pt x="0" y="188589"/>
                  </a:lnTo>
                  <a:lnTo>
                    <a:pt x="349" y="184898"/>
                  </a:lnTo>
                  <a:lnTo>
                    <a:pt x="3355" y="183362"/>
                  </a:lnTo>
                  <a:lnTo>
                    <a:pt x="8133" y="183262"/>
                  </a:lnTo>
                  <a:lnTo>
                    <a:pt x="65924" y="208991"/>
                  </a:lnTo>
                  <a:lnTo>
                    <a:pt x="124839" y="230110"/>
                  </a:lnTo>
                  <a:lnTo>
                    <a:pt x="150826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75987" y="990205"/>
            <a:ext cx="730061" cy="421162"/>
            <a:chOff x="4975987" y="990205"/>
            <a:chExt cx="730061" cy="421162"/>
          </a:xfrm>
        </p:grpSpPr>
        <p:sp>
          <p:nvSpPr>
            <p:cNvPr id="63" name="Freeform 62"/>
            <p:cNvSpPr/>
            <p:nvPr/>
          </p:nvSpPr>
          <p:spPr>
            <a:xfrm>
              <a:off x="4975987" y="997206"/>
              <a:ext cx="104881" cy="192705"/>
            </a:xfrm>
            <a:custGeom>
              <a:avLst/>
              <a:gdLst/>
              <a:ahLst/>
              <a:cxnLst/>
              <a:rect l="0" t="0" r="0" b="0"/>
              <a:pathLst>
                <a:path w="104881" h="192705">
                  <a:moveTo>
                    <a:pt x="0" y="126136"/>
                  </a:moveTo>
                  <a:lnTo>
                    <a:pt x="52121" y="68296"/>
                  </a:lnTo>
                  <a:lnTo>
                    <a:pt x="91497" y="10832"/>
                  </a:lnTo>
                  <a:lnTo>
                    <a:pt x="97056" y="2114"/>
                  </a:lnTo>
                  <a:lnTo>
                    <a:pt x="100762" y="0"/>
                  </a:lnTo>
                  <a:lnTo>
                    <a:pt x="103233" y="2289"/>
                  </a:lnTo>
                  <a:lnTo>
                    <a:pt x="104880" y="7513"/>
                  </a:lnTo>
                  <a:lnTo>
                    <a:pt x="96303" y="67789"/>
                  </a:lnTo>
                  <a:lnTo>
                    <a:pt x="80112" y="120192"/>
                  </a:lnTo>
                  <a:lnTo>
                    <a:pt x="68535" y="182835"/>
                  </a:lnTo>
                  <a:lnTo>
                    <a:pt x="71577" y="189823"/>
                  </a:lnTo>
                  <a:lnTo>
                    <a:pt x="77304" y="192633"/>
                  </a:lnTo>
                  <a:lnTo>
                    <a:pt x="99852" y="1927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152480" y="990205"/>
              <a:ext cx="56997" cy="238274"/>
            </a:xfrm>
            <a:custGeom>
              <a:avLst/>
              <a:gdLst/>
              <a:ahLst/>
              <a:cxnLst/>
              <a:rect l="0" t="0" r="0" b="0"/>
              <a:pathLst>
                <a:path w="56997" h="238274">
                  <a:moveTo>
                    <a:pt x="56496" y="0"/>
                  </a:moveTo>
                  <a:lnTo>
                    <a:pt x="44135" y="20854"/>
                  </a:lnTo>
                  <a:lnTo>
                    <a:pt x="24540" y="74679"/>
                  </a:lnTo>
                  <a:lnTo>
                    <a:pt x="7110" y="128623"/>
                  </a:lnTo>
                  <a:lnTo>
                    <a:pt x="0" y="176624"/>
                  </a:lnTo>
                  <a:lnTo>
                    <a:pt x="3185" y="210536"/>
                  </a:lnTo>
                  <a:lnTo>
                    <a:pt x="9997" y="227941"/>
                  </a:lnTo>
                  <a:lnTo>
                    <a:pt x="14402" y="235171"/>
                  </a:lnTo>
                  <a:lnTo>
                    <a:pt x="20112" y="238142"/>
                  </a:lnTo>
                  <a:lnTo>
                    <a:pt x="26693" y="238273"/>
                  </a:lnTo>
                  <a:lnTo>
                    <a:pt x="33854" y="236512"/>
                  </a:lnTo>
                  <a:lnTo>
                    <a:pt x="46741" y="224693"/>
                  </a:lnTo>
                  <a:lnTo>
                    <a:pt x="52767" y="216364"/>
                  </a:lnTo>
                  <a:lnTo>
                    <a:pt x="56996" y="197247"/>
                  </a:lnTo>
                  <a:lnTo>
                    <a:pt x="56830" y="186971"/>
                  </a:lnTo>
                  <a:lnTo>
                    <a:pt x="53020" y="181046"/>
                  </a:lnTo>
                  <a:lnTo>
                    <a:pt x="46782" y="178020"/>
                  </a:lnTo>
                  <a:lnTo>
                    <a:pt x="38926" y="176927"/>
                  </a:lnTo>
                  <a:lnTo>
                    <a:pt x="32763" y="178972"/>
                  </a:lnTo>
                  <a:lnTo>
                    <a:pt x="27731" y="183110"/>
                  </a:lnTo>
                  <a:lnTo>
                    <a:pt x="16230" y="202184"/>
                  </a:lnTo>
                  <a:lnTo>
                    <a:pt x="657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310986" y="1050757"/>
              <a:ext cx="81054" cy="205722"/>
            </a:xfrm>
            <a:custGeom>
              <a:avLst/>
              <a:gdLst/>
              <a:ahLst/>
              <a:cxnLst/>
              <a:rect l="0" t="0" r="0" b="0"/>
              <a:pathLst>
                <a:path w="81054" h="205722">
                  <a:moveTo>
                    <a:pt x="14485" y="97548"/>
                  </a:moveTo>
                  <a:lnTo>
                    <a:pt x="28696" y="109909"/>
                  </a:lnTo>
                  <a:lnTo>
                    <a:pt x="42066" y="116294"/>
                  </a:lnTo>
                  <a:lnTo>
                    <a:pt x="48590" y="116517"/>
                  </a:lnTo>
                  <a:lnTo>
                    <a:pt x="60769" y="111834"/>
                  </a:lnTo>
                  <a:lnTo>
                    <a:pt x="64757" y="106147"/>
                  </a:lnTo>
                  <a:lnTo>
                    <a:pt x="69188" y="89967"/>
                  </a:lnTo>
                  <a:lnTo>
                    <a:pt x="66671" y="84173"/>
                  </a:lnTo>
                  <a:lnTo>
                    <a:pt x="61295" y="80310"/>
                  </a:lnTo>
                  <a:lnTo>
                    <a:pt x="54012" y="77735"/>
                  </a:lnTo>
                  <a:lnTo>
                    <a:pt x="47309" y="77867"/>
                  </a:lnTo>
                  <a:lnTo>
                    <a:pt x="34929" y="82945"/>
                  </a:lnTo>
                  <a:lnTo>
                    <a:pt x="17564" y="105035"/>
                  </a:lnTo>
                  <a:lnTo>
                    <a:pt x="5124" y="130585"/>
                  </a:lnTo>
                  <a:lnTo>
                    <a:pt x="0" y="160139"/>
                  </a:lnTo>
                  <a:lnTo>
                    <a:pt x="2899" y="187901"/>
                  </a:lnTo>
                  <a:lnTo>
                    <a:pt x="6762" y="192916"/>
                  </a:lnTo>
                  <a:lnTo>
                    <a:pt x="12110" y="195336"/>
                  </a:lnTo>
                  <a:lnTo>
                    <a:pt x="18449" y="196024"/>
                  </a:lnTo>
                  <a:lnTo>
                    <a:pt x="24524" y="193709"/>
                  </a:lnTo>
                  <a:lnTo>
                    <a:pt x="36205" y="183740"/>
                  </a:lnTo>
                  <a:lnTo>
                    <a:pt x="58335" y="124355"/>
                  </a:lnTo>
                  <a:lnTo>
                    <a:pt x="77324" y="62522"/>
                  </a:lnTo>
                  <a:lnTo>
                    <a:pt x="80726" y="0"/>
                  </a:lnTo>
                  <a:lnTo>
                    <a:pt x="80032" y="13068"/>
                  </a:lnTo>
                  <a:lnTo>
                    <a:pt x="67776" y="74273"/>
                  </a:lnTo>
                  <a:lnTo>
                    <a:pt x="65075" y="130343"/>
                  </a:lnTo>
                  <a:lnTo>
                    <a:pt x="68960" y="181792"/>
                  </a:lnTo>
                  <a:lnTo>
                    <a:pt x="73521" y="195086"/>
                  </a:lnTo>
                  <a:lnTo>
                    <a:pt x="81053" y="2057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459052" y="1031340"/>
              <a:ext cx="116672" cy="253185"/>
            </a:xfrm>
            <a:custGeom>
              <a:avLst/>
              <a:gdLst/>
              <a:ahLst/>
              <a:cxnLst/>
              <a:rect l="0" t="0" r="0" b="0"/>
              <a:pathLst>
                <a:path w="116672" h="253185">
                  <a:moveTo>
                    <a:pt x="16198" y="108644"/>
                  </a:moveTo>
                  <a:lnTo>
                    <a:pt x="2929" y="163585"/>
                  </a:lnTo>
                  <a:lnTo>
                    <a:pt x="0" y="219521"/>
                  </a:lnTo>
                  <a:lnTo>
                    <a:pt x="776" y="222318"/>
                  </a:lnTo>
                  <a:lnTo>
                    <a:pt x="4104" y="213098"/>
                  </a:lnTo>
                  <a:lnTo>
                    <a:pt x="9846" y="154964"/>
                  </a:lnTo>
                  <a:lnTo>
                    <a:pt x="16286" y="96903"/>
                  </a:lnTo>
                  <a:lnTo>
                    <a:pt x="27669" y="43999"/>
                  </a:lnTo>
                  <a:lnTo>
                    <a:pt x="40143" y="17682"/>
                  </a:lnTo>
                  <a:lnTo>
                    <a:pt x="52728" y="5654"/>
                  </a:lnTo>
                  <a:lnTo>
                    <a:pt x="59967" y="1153"/>
                  </a:lnTo>
                  <a:lnTo>
                    <a:pt x="67566" y="0"/>
                  </a:lnTo>
                  <a:lnTo>
                    <a:pt x="83407" y="3651"/>
                  </a:lnTo>
                  <a:lnTo>
                    <a:pt x="87816" y="9063"/>
                  </a:lnTo>
                  <a:lnTo>
                    <a:pt x="90250" y="24938"/>
                  </a:lnTo>
                  <a:lnTo>
                    <a:pt x="86422" y="54667"/>
                  </a:lnTo>
                  <a:lnTo>
                    <a:pt x="68758" y="117123"/>
                  </a:lnTo>
                  <a:lnTo>
                    <a:pt x="70654" y="127240"/>
                  </a:lnTo>
                  <a:lnTo>
                    <a:pt x="80156" y="143413"/>
                  </a:lnTo>
                  <a:lnTo>
                    <a:pt x="113291" y="180403"/>
                  </a:lnTo>
                  <a:lnTo>
                    <a:pt x="116060" y="187918"/>
                  </a:lnTo>
                  <a:lnTo>
                    <a:pt x="116671" y="206130"/>
                  </a:lnTo>
                  <a:lnTo>
                    <a:pt x="113690" y="214316"/>
                  </a:lnTo>
                  <a:lnTo>
                    <a:pt x="102982" y="228341"/>
                  </a:lnTo>
                  <a:lnTo>
                    <a:pt x="81359" y="242216"/>
                  </a:lnTo>
                  <a:lnTo>
                    <a:pt x="57386" y="252182"/>
                  </a:lnTo>
                  <a:lnTo>
                    <a:pt x="40976" y="253184"/>
                  </a:lnTo>
                  <a:lnTo>
                    <a:pt x="32717" y="252156"/>
                  </a:lnTo>
                  <a:lnTo>
                    <a:pt x="26286" y="248698"/>
                  </a:lnTo>
                  <a:lnTo>
                    <a:pt x="16675" y="237458"/>
                  </a:lnTo>
                  <a:lnTo>
                    <a:pt x="7877" y="2168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608387" y="1306405"/>
              <a:ext cx="97661" cy="104962"/>
            </a:xfrm>
            <a:custGeom>
              <a:avLst/>
              <a:gdLst/>
              <a:ahLst/>
              <a:cxnLst/>
              <a:rect l="0" t="0" r="0" b="0"/>
              <a:pathLst>
                <a:path w="97661" h="104962">
                  <a:moveTo>
                    <a:pt x="0" y="0"/>
                  </a:moveTo>
                  <a:lnTo>
                    <a:pt x="1849" y="54923"/>
                  </a:lnTo>
                  <a:lnTo>
                    <a:pt x="8834" y="69405"/>
                  </a:lnTo>
                  <a:lnTo>
                    <a:pt x="13286" y="72158"/>
                  </a:lnTo>
                  <a:lnTo>
                    <a:pt x="18103" y="72144"/>
                  </a:lnTo>
                  <a:lnTo>
                    <a:pt x="23163" y="70285"/>
                  </a:lnTo>
                  <a:lnTo>
                    <a:pt x="27461" y="71820"/>
                  </a:lnTo>
                  <a:lnTo>
                    <a:pt x="34703" y="80921"/>
                  </a:lnTo>
                  <a:lnTo>
                    <a:pt x="43977" y="101640"/>
                  </a:lnTo>
                  <a:lnTo>
                    <a:pt x="48734" y="104742"/>
                  </a:lnTo>
                  <a:lnTo>
                    <a:pt x="54678" y="104961"/>
                  </a:lnTo>
                  <a:lnTo>
                    <a:pt x="67755" y="100274"/>
                  </a:lnTo>
                  <a:lnTo>
                    <a:pt x="79731" y="92027"/>
                  </a:lnTo>
                  <a:lnTo>
                    <a:pt x="88752" y="77267"/>
                  </a:lnTo>
                  <a:lnTo>
                    <a:pt x="94919" y="57454"/>
                  </a:lnTo>
                  <a:lnTo>
                    <a:pt x="97660" y="33240"/>
                  </a:lnTo>
                  <a:lnTo>
                    <a:pt x="95617" y="26783"/>
                  </a:lnTo>
                  <a:lnTo>
                    <a:pt x="91481" y="24327"/>
                  </a:lnTo>
                  <a:lnTo>
                    <a:pt x="7488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68256" y="723931"/>
            <a:ext cx="674005" cy="2379821"/>
            <a:chOff x="4568256" y="723931"/>
            <a:chExt cx="674005" cy="2379821"/>
          </a:xfrm>
        </p:grpSpPr>
        <p:sp>
          <p:nvSpPr>
            <p:cNvPr id="69" name="Freeform 68"/>
            <p:cNvSpPr/>
            <p:nvPr/>
          </p:nvSpPr>
          <p:spPr>
            <a:xfrm>
              <a:off x="4568256" y="2995578"/>
              <a:ext cx="507584" cy="99853"/>
            </a:xfrm>
            <a:custGeom>
              <a:avLst/>
              <a:gdLst/>
              <a:ahLst/>
              <a:cxnLst/>
              <a:rect l="0" t="0" r="0" b="0"/>
              <a:pathLst>
                <a:path w="507584" h="99853">
                  <a:moveTo>
                    <a:pt x="0" y="0"/>
                  </a:moveTo>
                  <a:lnTo>
                    <a:pt x="20853" y="12361"/>
                  </a:lnTo>
                  <a:lnTo>
                    <a:pt x="83514" y="27538"/>
                  </a:lnTo>
                  <a:lnTo>
                    <a:pt x="137644" y="35999"/>
                  </a:lnTo>
                  <a:lnTo>
                    <a:pt x="193986" y="41422"/>
                  </a:lnTo>
                  <a:lnTo>
                    <a:pt x="256434" y="48623"/>
                  </a:lnTo>
                  <a:lnTo>
                    <a:pt x="313169" y="52220"/>
                  </a:lnTo>
                  <a:lnTo>
                    <a:pt x="374911" y="64304"/>
                  </a:lnTo>
                  <a:lnTo>
                    <a:pt x="432005" y="75421"/>
                  </a:lnTo>
                  <a:lnTo>
                    <a:pt x="490901" y="94336"/>
                  </a:lnTo>
                  <a:lnTo>
                    <a:pt x="507583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659787" y="723931"/>
              <a:ext cx="66567" cy="2379821"/>
            </a:xfrm>
            <a:custGeom>
              <a:avLst/>
              <a:gdLst/>
              <a:ahLst/>
              <a:cxnLst/>
              <a:rect l="0" t="0" r="0" b="0"/>
              <a:pathLst>
                <a:path w="66567" h="2379821">
                  <a:moveTo>
                    <a:pt x="0" y="0"/>
                  </a:moveTo>
                  <a:lnTo>
                    <a:pt x="8835" y="8835"/>
                  </a:lnTo>
                  <a:lnTo>
                    <a:pt x="27131" y="60872"/>
                  </a:lnTo>
                  <a:lnTo>
                    <a:pt x="43164" y="114240"/>
                  </a:lnTo>
                  <a:lnTo>
                    <a:pt x="55622" y="176545"/>
                  </a:lnTo>
                  <a:lnTo>
                    <a:pt x="62146" y="234989"/>
                  </a:lnTo>
                  <a:lnTo>
                    <a:pt x="65258" y="283508"/>
                  </a:lnTo>
                  <a:lnTo>
                    <a:pt x="66180" y="337435"/>
                  </a:lnTo>
                  <a:lnTo>
                    <a:pt x="66453" y="394402"/>
                  </a:lnTo>
                  <a:lnTo>
                    <a:pt x="66535" y="452270"/>
                  </a:lnTo>
                  <a:lnTo>
                    <a:pt x="66558" y="514822"/>
                  </a:lnTo>
                  <a:lnTo>
                    <a:pt x="66564" y="558262"/>
                  </a:lnTo>
                  <a:lnTo>
                    <a:pt x="66566" y="601299"/>
                  </a:lnTo>
                  <a:lnTo>
                    <a:pt x="65643" y="662838"/>
                  </a:lnTo>
                  <a:lnTo>
                    <a:pt x="62151" y="705716"/>
                  </a:lnTo>
                  <a:lnTo>
                    <a:pt x="59982" y="749428"/>
                  </a:lnTo>
                  <a:lnTo>
                    <a:pt x="59019" y="793511"/>
                  </a:lnTo>
                  <a:lnTo>
                    <a:pt x="58590" y="837758"/>
                  </a:lnTo>
                  <a:lnTo>
                    <a:pt x="58400" y="882078"/>
                  </a:lnTo>
                  <a:lnTo>
                    <a:pt x="58315" y="927356"/>
                  </a:lnTo>
                  <a:lnTo>
                    <a:pt x="58278" y="975216"/>
                  </a:lnTo>
                  <a:lnTo>
                    <a:pt x="55795" y="1024224"/>
                  </a:lnTo>
                  <a:lnTo>
                    <a:pt x="52535" y="1073742"/>
                  </a:lnTo>
                  <a:lnTo>
                    <a:pt x="51086" y="1123487"/>
                  </a:lnTo>
                  <a:lnTo>
                    <a:pt x="50442" y="1175798"/>
                  </a:lnTo>
                  <a:lnTo>
                    <a:pt x="50155" y="1228942"/>
                  </a:lnTo>
                  <a:lnTo>
                    <a:pt x="50028" y="1280298"/>
                  </a:lnTo>
                  <a:lnTo>
                    <a:pt x="47506" y="1333325"/>
                  </a:lnTo>
                  <a:lnTo>
                    <a:pt x="44228" y="1387711"/>
                  </a:lnTo>
                  <a:lnTo>
                    <a:pt x="42771" y="1442702"/>
                  </a:lnTo>
                  <a:lnTo>
                    <a:pt x="42123" y="1497961"/>
                  </a:lnTo>
                  <a:lnTo>
                    <a:pt x="40911" y="1552414"/>
                  </a:lnTo>
                  <a:lnTo>
                    <a:pt x="37290" y="1604353"/>
                  </a:lnTo>
                  <a:lnTo>
                    <a:pt x="35065" y="1657639"/>
                  </a:lnTo>
                  <a:lnTo>
                    <a:pt x="34076" y="1711216"/>
                  </a:lnTo>
                  <a:lnTo>
                    <a:pt x="33636" y="1762765"/>
                  </a:lnTo>
                  <a:lnTo>
                    <a:pt x="30975" y="1813412"/>
                  </a:lnTo>
                  <a:lnTo>
                    <a:pt x="27635" y="1862734"/>
                  </a:lnTo>
                  <a:lnTo>
                    <a:pt x="26151" y="1909310"/>
                  </a:lnTo>
                  <a:lnTo>
                    <a:pt x="23026" y="1954665"/>
                  </a:lnTo>
                  <a:lnTo>
                    <a:pt x="20404" y="1998554"/>
                  </a:lnTo>
                  <a:lnTo>
                    <a:pt x="22277" y="2059648"/>
                  </a:lnTo>
                  <a:lnTo>
                    <a:pt x="18722" y="2117814"/>
                  </a:lnTo>
                  <a:lnTo>
                    <a:pt x="17259" y="2170593"/>
                  </a:lnTo>
                  <a:lnTo>
                    <a:pt x="17749" y="2220440"/>
                  </a:lnTo>
                  <a:lnTo>
                    <a:pt x="23264" y="2276701"/>
                  </a:lnTo>
                  <a:lnTo>
                    <a:pt x="25664" y="2335011"/>
                  </a:lnTo>
                  <a:lnTo>
                    <a:pt x="33284" y="23798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676429" y="2845799"/>
              <a:ext cx="124817" cy="219899"/>
            </a:xfrm>
            <a:custGeom>
              <a:avLst/>
              <a:gdLst/>
              <a:ahLst/>
              <a:cxnLst/>
              <a:rect l="0" t="0" r="0" b="0"/>
              <a:pathLst>
                <a:path w="124817" h="219899">
                  <a:moveTo>
                    <a:pt x="0" y="0"/>
                  </a:moveTo>
                  <a:lnTo>
                    <a:pt x="0" y="62326"/>
                  </a:lnTo>
                  <a:lnTo>
                    <a:pt x="5719" y="125621"/>
                  </a:lnTo>
                  <a:lnTo>
                    <a:pt x="10273" y="189077"/>
                  </a:lnTo>
                  <a:lnTo>
                    <a:pt x="12396" y="203715"/>
                  </a:lnTo>
                  <a:lnTo>
                    <a:pt x="16585" y="212548"/>
                  </a:lnTo>
                  <a:lnTo>
                    <a:pt x="22151" y="217513"/>
                  </a:lnTo>
                  <a:lnTo>
                    <a:pt x="28636" y="219898"/>
                  </a:lnTo>
                  <a:lnTo>
                    <a:pt x="34808" y="216865"/>
                  </a:lnTo>
                  <a:lnTo>
                    <a:pt x="63631" y="175175"/>
                  </a:lnTo>
                  <a:lnTo>
                    <a:pt x="94142" y="115595"/>
                  </a:lnTo>
                  <a:lnTo>
                    <a:pt x="113464" y="59020"/>
                  </a:lnTo>
                  <a:lnTo>
                    <a:pt x="12481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623615" y="803701"/>
              <a:ext cx="136026" cy="138519"/>
            </a:xfrm>
            <a:custGeom>
              <a:avLst/>
              <a:gdLst/>
              <a:ahLst/>
              <a:cxnLst/>
              <a:rect l="0" t="0" r="0" b="0"/>
              <a:pathLst>
                <a:path w="136026" h="138519">
                  <a:moveTo>
                    <a:pt x="27851" y="3441"/>
                  </a:moveTo>
                  <a:lnTo>
                    <a:pt x="19376" y="59288"/>
                  </a:lnTo>
                  <a:lnTo>
                    <a:pt x="5404" y="117122"/>
                  </a:lnTo>
                  <a:lnTo>
                    <a:pt x="0" y="135327"/>
                  </a:lnTo>
                  <a:lnTo>
                    <a:pt x="962" y="138518"/>
                  </a:lnTo>
                  <a:lnTo>
                    <a:pt x="4378" y="137871"/>
                  </a:lnTo>
                  <a:lnTo>
                    <a:pt x="9429" y="134666"/>
                  </a:lnTo>
                  <a:lnTo>
                    <a:pt x="30821" y="96307"/>
                  </a:lnTo>
                  <a:lnTo>
                    <a:pt x="58388" y="35040"/>
                  </a:lnTo>
                  <a:lnTo>
                    <a:pt x="75011" y="5407"/>
                  </a:lnTo>
                  <a:lnTo>
                    <a:pt x="81481" y="1053"/>
                  </a:lnTo>
                  <a:lnTo>
                    <a:pt x="88567" y="0"/>
                  </a:lnTo>
                  <a:lnTo>
                    <a:pt x="96066" y="1147"/>
                  </a:lnTo>
                  <a:lnTo>
                    <a:pt x="102913" y="6534"/>
                  </a:lnTo>
                  <a:lnTo>
                    <a:pt x="120461" y="34354"/>
                  </a:lnTo>
                  <a:lnTo>
                    <a:pt x="131003" y="60986"/>
                  </a:lnTo>
                  <a:lnTo>
                    <a:pt x="136025" y="949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092481" y="2712662"/>
              <a:ext cx="149780" cy="232990"/>
            </a:xfrm>
            <a:custGeom>
              <a:avLst/>
              <a:gdLst/>
              <a:ahLst/>
              <a:cxnLst/>
              <a:rect l="0" t="0" r="0" b="0"/>
              <a:pathLst>
                <a:path w="149780" h="232990">
                  <a:moveTo>
                    <a:pt x="0" y="0"/>
                  </a:moveTo>
                  <a:lnTo>
                    <a:pt x="58384" y="16858"/>
                  </a:lnTo>
                  <a:lnTo>
                    <a:pt x="74026" y="23210"/>
                  </a:lnTo>
                  <a:lnTo>
                    <a:pt x="87142" y="32197"/>
                  </a:lnTo>
                  <a:lnTo>
                    <a:pt x="96669" y="44820"/>
                  </a:lnTo>
                  <a:lnTo>
                    <a:pt x="100504" y="52070"/>
                  </a:lnTo>
                  <a:lnTo>
                    <a:pt x="102300" y="69986"/>
                  </a:lnTo>
                  <a:lnTo>
                    <a:pt x="95919" y="107205"/>
                  </a:lnTo>
                  <a:lnTo>
                    <a:pt x="79580" y="132850"/>
                  </a:lnTo>
                  <a:lnTo>
                    <a:pt x="19809" y="195623"/>
                  </a:lnTo>
                  <a:lnTo>
                    <a:pt x="18754" y="201606"/>
                  </a:lnTo>
                  <a:lnTo>
                    <a:pt x="20824" y="207444"/>
                  </a:lnTo>
                  <a:lnTo>
                    <a:pt x="24977" y="213186"/>
                  </a:lnTo>
                  <a:lnTo>
                    <a:pt x="31445" y="217013"/>
                  </a:lnTo>
                  <a:lnTo>
                    <a:pt x="58216" y="222400"/>
                  </a:lnTo>
                  <a:lnTo>
                    <a:pt x="115726" y="228787"/>
                  </a:lnTo>
                  <a:lnTo>
                    <a:pt x="149779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42998" y="1789025"/>
            <a:ext cx="468312" cy="248616"/>
            <a:chOff x="4742998" y="1789025"/>
            <a:chExt cx="468312" cy="248616"/>
          </a:xfrm>
        </p:grpSpPr>
        <p:sp>
          <p:nvSpPr>
            <p:cNvPr id="75" name="Freeform 74"/>
            <p:cNvSpPr/>
            <p:nvPr/>
          </p:nvSpPr>
          <p:spPr>
            <a:xfrm>
              <a:off x="4742998" y="1804161"/>
              <a:ext cx="99970" cy="118002"/>
            </a:xfrm>
            <a:custGeom>
              <a:avLst/>
              <a:gdLst/>
              <a:ahLst/>
              <a:cxnLst/>
              <a:rect l="0" t="0" r="0" b="0"/>
              <a:pathLst>
                <a:path w="99970" h="118002">
                  <a:moveTo>
                    <a:pt x="0" y="59754"/>
                  </a:moveTo>
                  <a:lnTo>
                    <a:pt x="47955" y="13469"/>
                  </a:lnTo>
                  <a:lnTo>
                    <a:pt x="74305" y="634"/>
                  </a:lnTo>
                  <a:lnTo>
                    <a:pt x="81896" y="0"/>
                  </a:lnTo>
                  <a:lnTo>
                    <a:pt x="95262" y="4227"/>
                  </a:lnTo>
                  <a:lnTo>
                    <a:pt x="98641" y="8867"/>
                  </a:lnTo>
                  <a:lnTo>
                    <a:pt x="99969" y="14735"/>
                  </a:lnTo>
                  <a:lnTo>
                    <a:pt x="95458" y="48498"/>
                  </a:lnTo>
                  <a:lnTo>
                    <a:pt x="80294" y="105519"/>
                  </a:lnTo>
                  <a:lnTo>
                    <a:pt x="80341" y="111529"/>
                  </a:lnTo>
                  <a:lnTo>
                    <a:pt x="82222" y="114611"/>
                  </a:lnTo>
                  <a:lnTo>
                    <a:pt x="91531" y="1180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85954" y="1789025"/>
              <a:ext cx="49707" cy="191386"/>
            </a:xfrm>
            <a:custGeom>
              <a:avLst/>
              <a:gdLst/>
              <a:ahLst/>
              <a:cxnLst/>
              <a:rect l="0" t="0" r="0" b="0"/>
              <a:pathLst>
                <a:path w="49707" h="191386">
                  <a:moveTo>
                    <a:pt x="15143" y="0"/>
                  </a:moveTo>
                  <a:lnTo>
                    <a:pt x="1875" y="50147"/>
                  </a:lnTo>
                  <a:lnTo>
                    <a:pt x="0" y="74680"/>
                  </a:lnTo>
                  <a:lnTo>
                    <a:pt x="4099" y="93596"/>
                  </a:lnTo>
                  <a:lnTo>
                    <a:pt x="7780" y="101229"/>
                  </a:lnTo>
                  <a:lnTo>
                    <a:pt x="13933" y="106318"/>
                  </a:lnTo>
                  <a:lnTo>
                    <a:pt x="37488" y="116253"/>
                  </a:lnTo>
                  <a:lnTo>
                    <a:pt x="47572" y="128407"/>
                  </a:lnTo>
                  <a:lnTo>
                    <a:pt x="49706" y="135531"/>
                  </a:lnTo>
                  <a:lnTo>
                    <a:pt x="48428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977486" y="1887932"/>
              <a:ext cx="98354" cy="100800"/>
            </a:xfrm>
            <a:custGeom>
              <a:avLst/>
              <a:gdLst/>
              <a:ahLst/>
              <a:cxnLst/>
              <a:rect l="0" t="0" r="0" b="0"/>
              <a:pathLst>
                <a:path w="98354" h="100800">
                  <a:moveTo>
                    <a:pt x="15143" y="25909"/>
                  </a:moveTo>
                  <a:lnTo>
                    <a:pt x="750" y="78950"/>
                  </a:lnTo>
                  <a:lnTo>
                    <a:pt x="0" y="89007"/>
                  </a:lnTo>
                  <a:lnTo>
                    <a:pt x="3199" y="94786"/>
                  </a:lnTo>
                  <a:lnTo>
                    <a:pt x="9029" y="97715"/>
                  </a:lnTo>
                  <a:lnTo>
                    <a:pt x="16615" y="98743"/>
                  </a:lnTo>
                  <a:lnTo>
                    <a:pt x="23520" y="96654"/>
                  </a:lnTo>
                  <a:lnTo>
                    <a:pt x="36125" y="86937"/>
                  </a:lnTo>
                  <a:lnTo>
                    <a:pt x="53617" y="61455"/>
                  </a:lnTo>
                  <a:lnTo>
                    <a:pt x="76743" y="0"/>
                  </a:lnTo>
                  <a:lnTo>
                    <a:pt x="73668" y="59026"/>
                  </a:lnTo>
                  <a:lnTo>
                    <a:pt x="75363" y="79460"/>
                  </a:lnTo>
                  <a:lnTo>
                    <a:pt x="82280" y="94705"/>
                  </a:lnTo>
                  <a:lnTo>
                    <a:pt x="85789" y="98585"/>
                  </a:lnTo>
                  <a:lnTo>
                    <a:pt x="89052" y="100247"/>
                  </a:lnTo>
                  <a:lnTo>
                    <a:pt x="98353" y="1007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107025" y="1857807"/>
              <a:ext cx="104285" cy="179834"/>
            </a:xfrm>
            <a:custGeom>
              <a:avLst/>
              <a:gdLst/>
              <a:ahLst/>
              <a:cxnLst/>
              <a:rect l="0" t="0" r="0" b="0"/>
              <a:pathLst>
                <a:path w="104285" h="179834">
                  <a:moveTo>
                    <a:pt x="27062" y="39392"/>
                  </a:moveTo>
                  <a:lnTo>
                    <a:pt x="337" y="102490"/>
                  </a:lnTo>
                  <a:lnTo>
                    <a:pt x="0" y="105496"/>
                  </a:lnTo>
                  <a:lnTo>
                    <a:pt x="4556" y="98974"/>
                  </a:lnTo>
                  <a:lnTo>
                    <a:pt x="30913" y="41586"/>
                  </a:lnTo>
                  <a:lnTo>
                    <a:pt x="47721" y="16003"/>
                  </a:lnTo>
                  <a:lnTo>
                    <a:pt x="62131" y="2493"/>
                  </a:lnTo>
                  <a:lnTo>
                    <a:pt x="68933" y="0"/>
                  </a:lnTo>
                  <a:lnTo>
                    <a:pt x="75316" y="187"/>
                  </a:lnTo>
                  <a:lnTo>
                    <a:pt x="81421" y="2160"/>
                  </a:lnTo>
                  <a:lnTo>
                    <a:pt x="84566" y="7174"/>
                  </a:lnTo>
                  <a:lnTo>
                    <a:pt x="90278" y="68457"/>
                  </a:lnTo>
                  <a:lnTo>
                    <a:pt x="104063" y="98450"/>
                  </a:lnTo>
                  <a:lnTo>
                    <a:pt x="104284" y="106501"/>
                  </a:lnTo>
                  <a:lnTo>
                    <a:pt x="99598" y="122843"/>
                  </a:lnTo>
                  <a:lnTo>
                    <a:pt x="86563" y="143220"/>
                  </a:lnTo>
                  <a:lnTo>
                    <a:pt x="43084" y="177938"/>
                  </a:lnTo>
                  <a:lnTo>
                    <a:pt x="39592" y="179833"/>
                  </a:lnTo>
                  <a:lnTo>
                    <a:pt x="39114" y="179248"/>
                  </a:lnTo>
                  <a:lnTo>
                    <a:pt x="43704" y="1725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53726" y="2754267"/>
            <a:ext cx="448349" cy="363745"/>
            <a:chOff x="5353726" y="2754267"/>
            <a:chExt cx="448349" cy="363745"/>
          </a:xfrm>
        </p:grpSpPr>
        <p:sp>
          <p:nvSpPr>
            <p:cNvPr id="80" name="Freeform 79"/>
            <p:cNvSpPr/>
            <p:nvPr/>
          </p:nvSpPr>
          <p:spPr>
            <a:xfrm>
              <a:off x="5353726" y="2806409"/>
              <a:ext cx="98482" cy="139243"/>
            </a:xfrm>
            <a:custGeom>
              <a:avLst/>
              <a:gdLst/>
              <a:ahLst/>
              <a:cxnLst/>
              <a:rect l="0" t="0" r="0" b="0"/>
              <a:pathLst>
                <a:path w="98482" h="139243">
                  <a:moveTo>
                    <a:pt x="71597" y="6105"/>
                  </a:moveTo>
                  <a:lnTo>
                    <a:pt x="58345" y="10523"/>
                  </a:lnTo>
                  <a:lnTo>
                    <a:pt x="46908" y="20088"/>
                  </a:lnTo>
                  <a:lnTo>
                    <a:pt x="18934" y="63420"/>
                  </a:lnTo>
                  <a:lnTo>
                    <a:pt x="4115" y="95409"/>
                  </a:lnTo>
                  <a:lnTo>
                    <a:pt x="0" y="117295"/>
                  </a:lnTo>
                  <a:lnTo>
                    <a:pt x="1676" y="125535"/>
                  </a:lnTo>
                  <a:lnTo>
                    <a:pt x="5567" y="131954"/>
                  </a:lnTo>
                  <a:lnTo>
                    <a:pt x="10935" y="137157"/>
                  </a:lnTo>
                  <a:lnTo>
                    <a:pt x="17288" y="137852"/>
                  </a:lnTo>
                  <a:lnTo>
                    <a:pt x="31742" y="131228"/>
                  </a:lnTo>
                  <a:lnTo>
                    <a:pt x="42481" y="119038"/>
                  </a:lnTo>
                  <a:lnTo>
                    <a:pt x="77136" y="61593"/>
                  </a:lnTo>
                  <a:lnTo>
                    <a:pt x="98054" y="3881"/>
                  </a:lnTo>
                  <a:lnTo>
                    <a:pt x="98481" y="0"/>
                  </a:lnTo>
                  <a:lnTo>
                    <a:pt x="96916" y="1111"/>
                  </a:lnTo>
                  <a:lnTo>
                    <a:pt x="94024" y="5549"/>
                  </a:lnTo>
                  <a:lnTo>
                    <a:pt x="89001" y="67567"/>
                  </a:lnTo>
                  <a:lnTo>
                    <a:pt x="94893" y="129936"/>
                  </a:lnTo>
                  <a:lnTo>
                    <a:pt x="96561" y="1392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518456" y="2773173"/>
              <a:ext cx="127990" cy="253325"/>
            </a:xfrm>
            <a:custGeom>
              <a:avLst/>
              <a:gdLst/>
              <a:ahLst/>
              <a:cxnLst/>
              <a:rect l="0" t="0" r="0" b="0"/>
              <a:pathLst>
                <a:path w="127990" h="253325">
                  <a:moveTo>
                    <a:pt x="23362" y="55983"/>
                  </a:moveTo>
                  <a:lnTo>
                    <a:pt x="3802" y="119081"/>
                  </a:lnTo>
                  <a:lnTo>
                    <a:pt x="0" y="150904"/>
                  </a:lnTo>
                  <a:lnTo>
                    <a:pt x="391" y="155322"/>
                  </a:lnTo>
                  <a:lnTo>
                    <a:pt x="1576" y="155493"/>
                  </a:lnTo>
                  <a:lnTo>
                    <a:pt x="10121" y="135839"/>
                  </a:lnTo>
                  <a:lnTo>
                    <a:pt x="26191" y="81809"/>
                  </a:lnTo>
                  <a:lnTo>
                    <a:pt x="44809" y="42114"/>
                  </a:lnTo>
                  <a:lnTo>
                    <a:pt x="67315" y="16124"/>
                  </a:lnTo>
                  <a:lnTo>
                    <a:pt x="86660" y="2518"/>
                  </a:lnTo>
                  <a:lnTo>
                    <a:pt x="96071" y="0"/>
                  </a:lnTo>
                  <a:lnTo>
                    <a:pt x="113925" y="2132"/>
                  </a:lnTo>
                  <a:lnTo>
                    <a:pt x="119795" y="8063"/>
                  </a:lnTo>
                  <a:lnTo>
                    <a:pt x="126318" y="26981"/>
                  </a:lnTo>
                  <a:lnTo>
                    <a:pt x="121820" y="48333"/>
                  </a:lnTo>
                  <a:lnTo>
                    <a:pt x="110576" y="68301"/>
                  </a:lnTo>
                  <a:lnTo>
                    <a:pt x="77137" y="102201"/>
                  </a:lnTo>
                  <a:lnTo>
                    <a:pt x="74005" y="108985"/>
                  </a:lnTo>
                  <a:lnTo>
                    <a:pt x="72991" y="123919"/>
                  </a:lnTo>
                  <a:lnTo>
                    <a:pt x="78087" y="137336"/>
                  </a:lnTo>
                  <a:lnTo>
                    <a:pt x="87441" y="149463"/>
                  </a:lnTo>
                  <a:lnTo>
                    <a:pt x="119565" y="182334"/>
                  </a:lnTo>
                  <a:lnTo>
                    <a:pt x="126216" y="200589"/>
                  </a:lnTo>
                  <a:lnTo>
                    <a:pt x="127989" y="210634"/>
                  </a:lnTo>
                  <a:lnTo>
                    <a:pt x="125029" y="226727"/>
                  </a:lnTo>
                  <a:lnTo>
                    <a:pt x="121650" y="233607"/>
                  </a:lnTo>
                  <a:lnTo>
                    <a:pt x="108035" y="243717"/>
                  </a:lnTo>
                  <a:lnTo>
                    <a:pt x="89656" y="250368"/>
                  </a:lnTo>
                  <a:lnTo>
                    <a:pt x="69160" y="253324"/>
                  </a:lnTo>
                  <a:lnTo>
                    <a:pt x="62215" y="249490"/>
                  </a:lnTo>
                  <a:lnTo>
                    <a:pt x="57585" y="242310"/>
                  </a:lnTo>
                  <a:lnTo>
                    <a:pt x="53365" y="224780"/>
                  </a:lnTo>
                  <a:lnTo>
                    <a:pt x="56646" y="1974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691597" y="2937330"/>
              <a:ext cx="110478" cy="180682"/>
            </a:xfrm>
            <a:custGeom>
              <a:avLst/>
              <a:gdLst/>
              <a:ahLst/>
              <a:cxnLst/>
              <a:rect l="0" t="0" r="0" b="0"/>
              <a:pathLst>
                <a:path w="110478" h="180682">
                  <a:moveTo>
                    <a:pt x="0" y="0"/>
                  </a:moveTo>
                  <a:lnTo>
                    <a:pt x="7164" y="46327"/>
                  </a:lnTo>
                  <a:lnTo>
                    <a:pt x="1055" y="103954"/>
                  </a:lnTo>
                  <a:lnTo>
                    <a:pt x="4402" y="110908"/>
                  </a:lnTo>
                  <a:lnTo>
                    <a:pt x="10331" y="115544"/>
                  </a:lnTo>
                  <a:lnTo>
                    <a:pt x="31414" y="127000"/>
                  </a:lnTo>
                  <a:lnTo>
                    <a:pt x="37585" y="131819"/>
                  </a:lnTo>
                  <a:lnTo>
                    <a:pt x="44441" y="147036"/>
                  </a:lnTo>
                  <a:lnTo>
                    <a:pt x="49337" y="164277"/>
                  </a:lnTo>
                  <a:lnTo>
                    <a:pt x="57678" y="178104"/>
                  </a:lnTo>
                  <a:lnTo>
                    <a:pt x="62491" y="180681"/>
                  </a:lnTo>
                  <a:lnTo>
                    <a:pt x="67548" y="180551"/>
                  </a:lnTo>
                  <a:lnTo>
                    <a:pt x="72769" y="178614"/>
                  </a:lnTo>
                  <a:lnTo>
                    <a:pt x="83500" y="166601"/>
                  </a:lnTo>
                  <a:lnTo>
                    <a:pt x="107469" y="116511"/>
                  </a:lnTo>
                  <a:lnTo>
                    <a:pt x="110477" y="108184"/>
                  </a:lnTo>
                  <a:lnTo>
                    <a:pt x="110295" y="78796"/>
                  </a:lnTo>
                  <a:lnTo>
                    <a:pt x="107739" y="73796"/>
                  </a:lnTo>
                  <a:lnTo>
                    <a:pt x="104185" y="72311"/>
                  </a:lnTo>
                  <a:lnTo>
                    <a:pt x="91531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429676" y="2754267"/>
              <a:ext cx="12291" cy="191385"/>
            </a:xfrm>
            <a:custGeom>
              <a:avLst/>
              <a:gdLst/>
              <a:ahLst/>
              <a:cxnLst/>
              <a:rect l="0" t="0" r="0" b="0"/>
              <a:pathLst>
                <a:path w="12291" h="191385">
                  <a:moveTo>
                    <a:pt x="12290" y="0"/>
                  </a:moveTo>
                  <a:lnTo>
                    <a:pt x="7872" y="53491"/>
                  </a:lnTo>
                  <a:lnTo>
                    <a:pt x="3815" y="103878"/>
                  </a:lnTo>
                  <a:lnTo>
                    <a:pt x="0" y="155882"/>
                  </a:lnTo>
                  <a:lnTo>
                    <a:pt x="3969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5" name="Freeform 84"/>
          <p:cNvSpPr/>
          <p:nvPr/>
        </p:nvSpPr>
        <p:spPr>
          <a:xfrm>
            <a:off x="5242260" y="3536445"/>
            <a:ext cx="324522" cy="49928"/>
          </a:xfrm>
          <a:custGeom>
            <a:avLst/>
            <a:gdLst/>
            <a:ahLst/>
            <a:cxnLst/>
            <a:rect l="0" t="0" r="0" b="0"/>
            <a:pathLst>
              <a:path w="324522" h="49928">
                <a:moveTo>
                  <a:pt x="0" y="0"/>
                </a:moveTo>
                <a:lnTo>
                  <a:pt x="13252" y="8835"/>
                </a:lnTo>
                <a:lnTo>
                  <a:pt x="32086" y="10707"/>
                </a:lnTo>
                <a:lnTo>
                  <a:pt x="95244" y="8636"/>
                </a:lnTo>
                <a:lnTo>
                  <a:pt x="152430" y="10849"/>
                </a:lnTo>
                <a:lnTo>
                  <a:pt x="212454" y="19915"/>
                </a:lnTo>
                <a:lnTo>
                  <a:pt x="266977" y="30609"/>
                </a:lnTo>
                <a:lnTo>
                  <a:pt x="324521" y="4992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8" name="Group 97"/>
          <p:cNvGrpSpPr/>
          <p:nvPr/>
        </p:nvGrpSpPr>
        <p:grpSpPr>
          <a:xfrm>
            <a:off x="5261387" y="3305665"/>
            <a:ext cx="1447888" cy="766827"/>
            <a:chOff x="5261387" y="3305665"/>
            <a:chExt cx="1447888" cy="766827"/>
          </a:xfrm>
        </p:grpSpPr>
        <p:sp>
          <p:nvSpPr>
            <p:cNvPr id="86" name="Freeform 85"/>
            <p:cNvSpPr/>
            <p:nvPr/>
          </p:nvSpPr>
          <p:spPr>
            <a:xfrm>
              <a:off x="5333792" y="3311777"/>
              <a:ext cx="108175" cy="125789"/>
            </a:xfrm>
            <a:custGeom>
              <a:avLst/>
              <a:gdLst/>
              <a:ahLst/>
              <a:cxnLst/>
              <a:rect l="0" t="0" r="0" b="0"/>
              <a:pathLst>
                <a:path w="108175" h="125789">
                  <a:moveTo>
                    <a:pt x="0" y="0"/>
                  </a:moveTo>
                  <a:lnTo>
                    <a:pt x="34745" y="11582"/>
                  </a:lnTo>
                  <a:lnTo>
                    <a:pt x="39806" y="16967"/>
                  </a:lnTo>
                  <a:lnTo>
                    <a:pt x="45428" y="32812"/>
                  </a:lnTo>
                  <a:lnTo>
                    <a:pt x="45079" y="40366"/>
                  </a:lnTo>
                  <a:lnTo>
                    <a:pt x="29769" y="84879"/>
                  </a:lnTo>
                  <a:lnTo>
                    <a:pt x="31106" y="104601"/>
                  </a:lnTo>
                  <a:lnTo>
                    <a:pt x="34606" y="112264"/>
                  </a:lnTo>
                  <a:lnTo>
                    <a:pt x="45891" y="123244"/>
                  </a:lnTo>
                  <a:lnTo>
                    <a:pt x="52783" y="125617"/>
                  </a:lnTo>
                  <a:lnTo>
                    <a:pt x="67838" y="125788"/>
                  </a:lnTo>
                  <a:lnTo>
                    <a:pt x="81309" y="120317"/>
                  </a:lnTo>
                  <a:lnTo>
                    <a:pt x="92536" y="111722"/>
                  </a:lnTo>
                  <a:lnTo>
                    <a:pt x="10817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452230" y="3305665"/>
              <a:ext cx="77807" cy="147399"/>
            </a:xfrm>
            <a:custGeom>
              <a:avLst/>
              <a:gdLst/>
              <a:ahLst/>
              <a:cxnLst/>
              <a:rect l="0" t="0" r="0" b="0"/>
              <a:pathLst>
                <a:path w="77807" h="147399">
                  <a:moveTo>
                    <a:pt x="31341" y="39396"/>
                  </a:moveTo>
                  <a:lnTo>
                    <a:pt x="23773" y="58401"/>
                  </a:lnTo>
                  <a:lnTo>
                    <a:pt x="4616" y="90912"/>
                  </a:lnTo>
                  <a:lnTo>
                    <a:pt x="0" y="119174"/>
                  </a:lnTo>
                  <a:lnTo>
                    <a:pt x="3851" y="135258"/>
                  </a:lnTo>
                  <a:lnTo>
                    <a:pt x="7467" y="142136"/>
                  </a:lnTo>
                  <a:lnTo>
                    <a:pt x="13576" y="145796"/>
                  </a:lnTo>
                  <a:lnTo>
                    <a:pt x="30226" y="147398"/>
                  </a:lnTo>
                  <a:lnTo>
                    <a:pt x="45022" y="142563"/>
                  </a:lnTo>
                  <a:lnTo>
                    <a:pt x="51556" y="138684"/>
                  </a:lnTo>
                  <a:lnTo>
                    <a:pt x="69588" y="115557"/>
                  </a:lnTo>
                  <a:lnTo>
                    <a:pt x="77806" y="80865"/>
                  </a:lnTo>
                  <a:lnTo>
                    <a:pt x="71760" y="18981"/>
                  </a:lnTo>
                  <a:lnTo>
                    <a:pt x="69381" y="9144"/>
                  </a:lnTo>
                  <a:lnTo>
                    <a:pt x="65022" y="3511"/>
                  </a:lnTo>
                  <a:lnTo>
                    <a:pt x="59342" y="680"/>
                  </a:lnTo>
                  <a:lnTo>
                    <a:pt x="48409" y="0"/>
                  </a:lnTo>
                  <a:lnTo>
                    <a:pt x="45493" y="1113"/>
                  </a:lnTo>
                  <a:lnTo>
                    <a:pt x="39662" y="61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70936" y="3351452"/>
              <a:ext cx="145625" cy="135025"/>
            </a:xfrm>
            <a:custGeom>
              <a:avLst/>
              <a:gdLst/>
              <a:ahLst/>
              <a:cxnLst/>
              <a:rect l="0" t="0" r="0" b="0"/>
              <a:pathLst>
                <a:path w="145625" h="135025">
                  <a:moveTo>
                    <a:pt x="37451" y="60178"/>
                  </a:moveTo>
                  <a:lnTo>
                    <a:pt x="5195" y="90413"/>
                  </a:lnTo>
                  <a:lnTo>
                    <a:pt x="0" y="108133"/>
                  </a:lnTo>
                  <a:lnTo>
                    <a:pt x="465" y="116186"/>
                  </a:lnTo>
                  <a:lnTo>
                    <a:pt x="5911" y="130066"/>
                  </a:lnTo>
                  <a:lnTo>
                    <a:pt x="10877" y="133582"/>
                  </a:lnTo>
                  <a:lnTo>
                    <a:pt x="16961" y="135001"/>
                  </a:lnTo>
                  <a:lnTo>
                    <a:pt x="23791" y="135024"/>
                  </a:lnTo>
                  <a:lnTo>
                    <a:pt x="38776" y="127652"/>
                  </a:lnTo>
                  <a:lnTo>
                    <a:pt x="70996" y="100318"/>
                  </a:lnTo>
                  <a:lnTo>
                    <a:pt x="91358" y="71968"/>
                  </a:lnTo>
                  <a:lnTo>
                    <a:pt x="111403" y="18299"/>
                  </a:lnTo>
                  <a:lnTo>
                    <a:pt x="114489" y="7295"/>
                  </a:lnTo>
                  <a:lnTo>
                    <a:pt x="114697" y="1809"/>
                  </a:lnTo>
                  <a:lnTo>
                    <a:pt x="112987" y="0"/>
                  </a:lnTo>
                  <a:lnTo>
                    <a:pt x="109997" y="644"/>
                  </a:lnTo>
                  <a:lnTo>
                    <a:pt x="108005" y="4771"/>
                  </a:lnTo>
                  <a:lnTo>
                    <a:pt x="104544" y="48145"/>
                  </a:lnTo>
                  <a:lnTo>
                    <a:pt x="115647" y="108621"/>
                  </a:lnTo>
                  <a:lnTo>
                    <a:pt x="120092" y="113738"/>
                  </a:lnTo>
                  <a:lnTo>
                    <a:pt x="125829" y="116225"/>
                  </a:lnTo>
                  <a:lnTo>
                    <a:pt x="145624" y="118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735127" y="3394491"/>
              <a:ext cx="100419" cy="176747"/>
            </a:xfrm>
            <a:custGeom>
              <a:avLst/>
              <a:gdLst/>
              <a:ahLst/>
              <a:cxnLst/>
              <a:rect l="0" t="0" r="0" b="0"/>
              <a:pathLst>
                <a:path w="100419" h="176747">
                  <a:moveTo>
                    <a:pt x="14717" y="17139"/>
                  </a:moveTo>
                  <a:lnTo>
                    <a:pt x="324" y="70180"/>
                  </a:lnTo>
                  <a:lnTo>
                    <a:pt x="0" y="84167"/>
                  </a:lnTo>
                  <a:lnTo>
                    <a:pt x="1207" y="84014"/>
                  </a:lnTo>
                  <a:lnTo>
                    <a:pt x="30284" y="21273"/>
                  </a:lnTo>
                  <a:lnTo>
                    <a:pt x="45731" y="3674"/>
                  </a:lnTo>
                  <a:lnTo>
                    <a:pt x="52035" y="765"/>
                  </a:lnTo>
                  <a:lnTo>
                    <a:pt x="66436" y="0"/>
                  </a:lnTo>
                  <a:lnTo>
                    <a:pt x="72311" y="2939"/>
                  </a:lnTo>
                  <a:lnTo>
                    <a:pt x="81303" y="13602"/>
                  </a:lnTo>
                  <a:lnTo>
                    <a:pt x="82222" y="20328"/>
                  </a:lnTo>
                  <a:lnTo>
                    <a:pt x="69548" y="75573"/>
                  </a:lnTo>
                  <a:lnTo>
                    <a:pt x="70687" y="83832"/>
                  </a:lnTo>
                  <a:lnTo>
                    <a:pt x="79349" y="100405"/>
                  </a:lnTo>
                  <a:lnTo>
                    <a:pt x="98675" y="133644"/>
                  </a:lnTo>
                  <a:lnTo>
                    <a:pt x="100418" y="150280"/>
                  </a:lnTo>
                  <a:lnTo>
                    <a:pt x="99588" y="158600"/>
                  </a:lnTo>
                  <a:lnTo>
                    <a:pt x="96261" y="165071"/>
                  </a:lnTo>
                  <a:lnTo>
                    <a:pt x="85167" y="174726"/>
                  </a:lnTo>
                  <a:lnTo>
                    <a:pt x="78326" y="176746"/>
                  </a:lnTo>
                  <a:lnTo>
                    <a:pt x="63328" y="176525"/>
                  </a:lnTo>
                  <a:lnTo>
                    <a:pt x="39291" y="166785"/>
                  </a:lnTo>
                  <a:lnTo>
                    <a:pt x="27796" y="154840"/>
                  </a:lnTo>
                  <a:lnTo>
                    <a:pt x="18593" y="137451"/>
                  </a:lnTo>
                  <a:lnTo>
                    <a:pt x="14717" y="1253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766486" y="3794398"/>
              <a:ext cx="249633" cy="49927"/>
            </a:xfrm>
            <a:custGeom>
              <a:avLst/>
              <a:gdLst/>
              <a:ahLst/>
              <a:cxnLst/>
              <a:rect l="0" t="0" r="0" b="0"/>
              <a:pathLst>
                <a:path w="249633" h="49927">
                  <a:moveTo>
                    <a:pt x="0" y="0"/>
                  </a:moveTo>
                  <a:lnTo>
                    <a:pt x="50745" y="11582"/>
                  </a:lnTo>
                  <a:lnTo>
                    <a:pt x="107205" y="16567"/>
                  </a:lnTo>
                  <a:lnTo>
                    <a:pt x="167455" y="30748"/>
                  </a:lnTo>
                  <a:lnTo>
                    <a:pt x="229527" y="46249"/>
                  </a:lnTo>
                  <a:lnTo>
                    <a:pt x="24963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099328" y="3698449"/>
              <a:ext cx="124817" cy="139157"/>
            </a:xfrm>
            <a:custGeom>
              <a:avLst/>
              <a:gdLst/>
              <a:ahLst/>
              <a:cxnLst/>
              <a:rect l="0" t="0" r="0" b="0"/>
              <a:pathLst>
                <a:path w="124817" h="139157">
                  <a:moveTo>
                    <a:pt x="0" y="4418"/>
                  </a:moveTo>
                  <a:lnTo>
                    <a:pt x="13253" y="0"/>
                  </a:lnTo>
                  <a:lnTo>
                    <a:pt x="39163" y="1670"/>
                  </a:lnTo>
                  <a:lnTo>
                    <a:pt x="65845" y="8021"/>
                  </a:lnTo>
                  <a:lnTo>
                    <a:pt x="72558" y="12367"/>
                  </a:lnTo>
                  <a:lnTo>
                    <a:pt x="82483" y="24593"/>
                  </a:lnTo>
                  <a:lnTo>
                    <a:pt x="83650" y="30811"/>
                  </a:lnTo>
                  <a:lnTo>
                    <a:pt x="82579" y="36807"/>
                  </a:lnTo>
                  <a:lnTo>
                    <a:pt x="76458" y="48399"/>
                  </a:lnTo>
                  <a:lnTo>
                    <a:pt x="40320" y="97577"/>
                  </a:lnTo>
                  <a:lnTo>
                    <a:pt x="40749" y="105356"/>
                  </a:lnTo>
                  <a:lnTo>
                    <a:pt x="48621" y="121395"/>
                  </a:lnTo>
                  <a:lnTo>
                    <a:pt x="63831" y="132838"/>
                  </a:lnTo>
                  <a:lnTo>
                    <a:pt x="81994" y="139156"/>
                  </a:lnTo>
                  <a:lnTo>
                    <a:pt x="124816" y="1375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249107" y="3761114"/>
              <a:ext cx="116496" cy="166422"/>
            </a:xfrm>
            <a:custGeom>
              <a:avLst/>
              <a:gdLst/>
              <a:ahLst/>
              <a:cxnLst/>
              <a:rect l="0" t="0" r="0" b="0"/>
              <a:pathLst>
                <a:path w="116496" h="166422">
                  <a:moveTo>
                    <a:pt x="0" y="0"/>
                  </a:moveTo>
                  <a:lnTo>
                    <a:pt x="33741" y="2466"/>
                  </a:lnTo>
                  <a:lnTo>
                    <a:pt x="49205" y="7568"/>
                  </a:lnTo>
                  <a:lnTo>
                    <a:pt x="62241" y="15999"/>
                  </a:lnTo>
                  <a:lnTo>
                    <a:pt x="65533" y="21761"/>
                  </a:lnTo>
                  <a:lnTo>
                    <a:pt x="66725" y="35559"/>
                  </a:lnTo>
                  <a:lnTo>
                    <a:pt x="61707" y="48472"/>
                  </a:lnTo>
                  <a:lnTo>
                    <a:pt x="52389" y="60374"/>
                  </a:lnTo>
                  <a:lnTo>
                    <a:pt x="33398" y="78396"/>
                  </a:lnTo>
                  <a:lnTo>
                    <a:pt x="24706" y="93090"/>
                  </a:lnTo>
                  <a:lnTo>
                    <a:pt x="23867" y="100891"/>
                  </a:lnTo>
                  <a:lnTo>
                    <a:pt x="27866" y="116956"/>
                  </a:lnTo>
                  <a:lnTo>
                    <a:pt x="38273" y="130876"/>
                  </a:lnTo>
                  <a:lnTo>
                    <a:pt x="53068" y="142302"/>
                  </a:lnTo>
                  <a:lnTo>
                    <a:pt x="116495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427393" y="3770524"/>
              <a:ext cx="104631" cy="198617"/>
            </a:xfrm>
            <a:custGeom>
              <a:avLst/>
              <a:gdLst/>
              <a:ahLst/>
              <a:cxnLst/>
              <a:rect l="0" t="0" r="0" b="0"/>
              <a:pathLst>
                <a:path w="104631" h="198617">
                  <a:moveTo>
                    <a:pt x="54704" y="132047"/>
                  </a:moveTo>
                  <a:lnTo>
                    <a:pt x="54704" y="114378"/>
                  </a:lnTo>
                  <a:lnTo>
                    <a:pt x="49773" y="100772"/>
                  </a:lnTo>
                  <a:lnTo>
                    <a:pt x="45869" y="94555"/>
                  </a:lnTo>
                  <a:lnTo>
                    <a:pt x="40493" y="91335"/>
                  </a:lnTo>
                  <a:lnTo>
                    <a:pt x="27123" y="90223"/>
                  </a:lnTo>
                  <a:lnTo>
                    <a:pt x="20599" y="93070"/>
                  </a:lnTo>
                  <a:lnTo>
                    <a:pt x="8419" y="103629"/>
                  </a:lnTo>
                  <a:lnTo>
                    <a:pt x="1773" y="120034"/>
                  </a:lnTo>
                  <a:lnTo>
                    <a:pt x="0" y="129586"/>
                  </a:lnTo>
                  <a:lnTo>
                    <a:pt x="2963" y="145130"/>
                  </a:lnTo>
                  <a:lnTo>
                    <a:pt x="6341" y="151864"/>
                  </a:lnTo>
                  <a:lnTo>
                    <a:pt x="11367" y="155429"/>
                  </a:lnTo>
                  <a:lnTo>
                    <a:pt x="17492" y="156881"/>
                  </a:lnTo>
                  <a:lnTo>
                    <a:pt x="24348" y="156924"/>
                  </a:lnTo>
                  <a:lnTo>
                    <a:pt x="47251" y="148150"/>
                  </a:lnTo>
                  <a:lnTo>
                    <a:pt x="67185" y="133840"/>
                  </a:lnTo>
                  <a:lnTo>
                    <a:pt x="84803" y="109054"/>
                  </a:lnTo>
                  <a:lnTo>
                    <a:pt x="97317" y="78288"/>
                  </a:lnTo>
                  <a:lnTo>
                    <a:pt x="103666" y="17148"/>
                  </a:lnTo>
                  <a:lnTo>
                    <a:pt x="103277" y="545"/>
                  </a:lnTo>
                  <a:lnTo>
                    <a:pt x="101879" y="0"/>
                  </a:lnTo>
                  <a:lnTo>
                    <a:pt x="100022" y="2411"/>
                  </a:lnTo>
                  <a:lnTo>
                    <a:pt x="85052" y="57553"/>
                  </a:lnTo>
                  <a:lnTo>
                    <a:pt x="86449" y="110484"/>
                  </a:lnTo>
                  <a:lnTo>
                    <a:pt x="92202" y="170448"/>
                  </a:lnTo>
                  <a:lnTo>
                    <a:pt x="104630" y="1986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590613" y="3827557"/>
              <a:ext cx="118662" cy="244935"/>
            </a:xfrm>
            <a:custGeom>
              <a:avLst/>
              <a:gdLst/>
              <a:ahLst/>
              <a:cxnLst/>
              <a:rect l="0" t="0" r="0" b="0"/>
              <a:pathLst>
                <a:path w="118662" h="244935">
                  <a:moveTo>
                    <a:pt x="7978" y="16767"/>
                  </a:moveTo>
                  <a:lnTo>
                    <a:pt x="429" y="73540"/>
                  </a:lnTo>
                  <a:lnTo>
                    <a:pt x="0" y="95008"/>
                  </a:lnTo>
                  <a:lnTo>
                    <a:pt x="1735" y="99438"/>
                  </a:lnTo>
                  <a:lnTo>
                    <a:pt x="4740" y="99618"/>
                  </a:lnTo>
                  <a:lnTo>
                    <a:pt x="8593" y="96965"/>
                  </a:lnTo>
                  <a:lnTo>
                    <a:pt x="41909" y="33481"/>
                  </a:lnTo>
                  <a:lnTo>
                    <a:pt x="63580" y="4557"/>
                  </a:lnTo>
                  <a:lnTo>
                    <a:pt x="70009" y="1231"/>
                  </a:lnTo>
                  <a:lnTo>
                    <a:pt x="84549" y="0"/>
                  </a:lnTo>
                  <a:lnTo>
                    <a:pt x="91385" y="2815"/>
                  </a:lnTo>
                  <a:lnTo>
                    <a:pt x="103912" y="13340"/>
                  </a:lnTo>
                  <a:lnTo>
                    <a:pt x="116943" y="34860"/>
                  </a:lnTo>
                  <a:lnTo>
                    <a:pt x="118661" y="53162"/>
                  </a:lnTo>
                  <a:lnTo>
                    <a:pt x="115418" y="72699"/>
                  </a:lnTo>
                  <a:lnTo>
                    <a:pt x="87431" y="135592"/>
                  </a:lnTo>
                  <a:lnTo>
                    <a:pt x="85821" y="155562"/>
                  </a:lnTo>
                  <a:lnTo>
                    <a:pt x="91036" y="183324"/>
                  </a:lnTo>
                  <a:lnTo>
                    <a:pt x="109671" y="231854"/>
                  </a:lnTo>
                  <a:lnTo>
                    <a:pt x="108133" y="237822"/>
                  </a:lnTo>
                  <a:lnTo>
                    <a:pt x="103409" y="241800"/>
                  </a:lnTo>
                  <a:lnTo>
                    <a:pt x="96563" y="244452"/>
                  </a:lnTo>
                  <a:lnTo>
                    <a:pt x="81558" y="244934"/>
                  </a:lnTo>
                  <a:lnTo>
                    <a:pt x="73673" y="243767"/>
                  </a:lnTo>
                  <a:lnTo>
                    <a:pt x="57517" y="235076"/>
                  </a:lnTo>
                  <a:lnTo>
                    <a:pt x="24620" y="2081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61387" y="3353383"/>
              <a:ext cx="72406" cy="155954"/>
            </a:xfrm>
            <a:custGeom>
              <a:avLst/>
              <a:gdLst/>
              <a:ahLst/>
              <a:cxnLst/>
              <a:rect l="0" t="0" r="0" b="0"/>
              <a:pathLst>
                <a:path w="72406" h="155954">
                  <a:moveTo>
                    <a:pt x="5836" y="0"/>
                  </a:moveTo>
                  <a:lnTo>
                    <a:pt x="14671" y="8834"/>
                  </a:lnTo>
                  <a:lnTo>
                    <a:pt x="19009" y="25499"/>
                  </a:lnTo>
                  <a:lnTo>
                    <a:pt x="22946" y="86225"/>
                  </a:lnTo>
                  <a:lnTo>
                    <a:pt x="26213" y="115744"/>
                  </a:lnTo>
                  <a:lnTo>
                    <a:pt x="24043" y="117843"/>
                  </a:lnTo>
                  <a:lnTo>
                    <a:pt x="20748" y="117394"/>
                  </a:lnTo>
                  <a:lnTo>
                    <a:pt x="18551" y="113395"/>
                  </a:lnTo>
                  <a:lnTo>
                    <a:pt x="10094" y="82872"/>
                  </a:lnTo>
                  <a:lnTo>
                    <a:pt x="5902" y="74664"/>
                  </a:lnTo>
                  <a:lnTo>
                    <a:pt x="3106" y="72890"/>
                  </a:lnTo>
                  <a:lnTo>
                    <a:pt x="1243" y="75405"/>
                  </a:lnTo>
                  <a:lnTo>
                    <a:pt x="0" y="80781"/>
                  </a:lnTo>
                  <a:lnTo>
                    <a:pt x="16480" y="132497"/>
                  </a:lnTo>
                  <a:lnTo>
                    <a:pt x="29536" y="153492"/>
                  </a:lnTo>
                  <a:lnTo>
                    <a:pt x="34580" y="155953"/>
                  </a:lnTo>
                  <a:lnTo>
                    <a:pt x="39792" y="155744"/>
                  </a:lnTo>
                  <a:lnTo>
                    <a:pt x="45115" y="153755"/>
                  </a:lnTo>
                  <a:lnTo>
                    <a:pt x="53496" y="144149"/>
                  </a:lnTo>
                  <a:lnTo>
                    <a:pt x="72405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949550" y="3669582"/>
              <a:ext cx="24964" cy="141459"/>
            </a:xfrm>
            <a:custGeom>
              <a:avLst/>
              <a:gdLst/>
              <a:ahLst/>
              <a:cxnLst/>
              <a:rect l="0" t="0" r="0" b="0"/>
              <a:pathLst>
                <a:path w="24964" h="141459">
                  <a:moveTo>
                    <a:pt x="0" y="0"/>
                  </a:moveTo>
                  <a:lnTo>
                    <a:pt x="13268" y="50148"/>
                  </a:lnTo>
                  <a:lnTo>
                    <a:pt x="16197" y="110064"/>
                  </a:lnTo>
                  <a:lnTo>
                    <a:pt x="18910" y="125348"/>
                  </a:lnTo>
                  <a:lnTo>
                    <a:pt x="24963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951285" y="3736151"/>
              <a:ext cx="89797" cy="110075"/>
            </a:xfrm>
            <a:custGeom>
              <a:avLst/>
              <a:gdLst/>
              <a:ahLst/>
              <a:cxnLst/>
              <a:rect l="0" t="0" r="0" b="0"/>
              <a:pathLst>
                <a:path w="89797" h="110075">
                  <a:moveTo>
                    <a:pt x="6585" y="0"/>
                  </a:moveTo>
                  <a:lnTo>
                    <a:pt x="0" y="29620"/>
                  </a:lnTo>
                  <a:lnTo>
                    <a:pt x="1244" y="57161"/>
                  </a:lnTo>
                  <a:lnTo>
                    <a:pt x="9948" y="91317"/>
                  </a:lnTo>
                  <a:lnTo>
                    <a:pt x="14374" y="97860"/>
                  </a:lnTo>
                  <a:lnTo>
                    <a:pt x="26689" y="107596"/>
                  </a:lnTo>
                  <a:lnTo>
                    <a:pt x="41408" y="110074"/>
                  </a:lnTo>
                  <a:lnTo>
                    <a:pt x="49217" y="109441"/>
                  </a:lnTo>
                  <a:lnTo>
                    <a:pt x="62823" y="101340"/>
                  </a:lnTo>
                  <a:lnTo>
                    <a:pt x="74110" y="88494"/>
                  </a:lnTo>
                  <a:lnTo>
                    <a:pt x="84737" y="66592"/>
                  </a:lnTo>
                  <a:lnTo>
                    <a:pt x="8979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23418" y="1966899"/>
            <a:ext cx="2578738" cy="779048"/>
            <a:chOff x="7023418" y="1966899"/>
            <a:chExt cx="2578738" cy="779048"/>
          </a:xfrm>
        </p:grpSpPr>
        <p:sp>
          <p:nvSpPr>
            <p:cNvPr id="99" name="Freeform 98"/>
            <p:cNvSpPr/>
            <p:nvPr/>
          </p:nvSpPr>
          <p:spPr>
            <a:xfrm>
              <a:off x="7023418" y="2013694"/>
              <a:ext cx="24511" cy="297229"/>
            </a:xfrm>
            <a:custGeom>
              <a:avLst/>
              <a:gdLst/>
              <a:ahLst/>
              <a:cxnLst/>
              <a:rect l="0" t="0" r="0" b="0"/>
              <a:pathLst>
                <a:path w="24511" h="297229">
                  <a:moveTo>
                    <a:pt x="24510" y="0"/>
                  </a:moveTo>
                  <a:lnTo>
                    <a:pt x="23585" y="60470"/>
                  </a:lnTo>
                  <a:lnTo>
                    <a:pt x="18792" y="112017"/>
                  </a:lnTo>
                  <a:lnTo>
                    <a:pt x="14238" y="164440"/>
                  </a:lnTo>
                  <a:lnTo>
                    <a:pt x="4709" y="219243"/>
                  </a:lnTo>
                  <a:lnTo>
                    <a:pt x="226" y="281836"/>
                  </a:lnTo>
                  <a:lnTo>
                    <a:pt x="0" y="293290"/>
                  </a:lnTo>
                  <a:lnTo>
                    <a:pt x="1698" y="297228"/>
                  </a:lnTo>
                  <a:lnTo>
                    <a:pt x="4679" y="296156"/>
                  </a:lnTo>
                  <a:lnTo>
                    <a:pt x="16189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047928" y="1966899"/>
              <a:ext cx="239173" cy="71759"/>
            </a:xfrm>
            <a:custGeom>
              <a:avLst/>
              <a:gdLst/>
              <a:ahLst/>
              <a:cxnLst/>
              <a:rect l="0" t="0" r="0" b="0"/>
              <a:pathLst>
                <a:path w="239173" h="71759">
                  <a:moveTo>
                    <a:pt x="0" y="13511"/>
                  </a:moveTo>
                  <a:lnTo>
                    <a:pt x="54940" y="242"/>
                  </a:lnTo>
                  <a:lnTo>
                    <a:pt x="99747" y="0"/>
                  </a:lnTo>
                  <a:lnTo>
                    <a:pt x="157462" y="8582"/>
                  </a:lnTo>
                  <a:lnTo>
                    <a:pt x="220658" y="24378"/>
                  </a:lnTo>
                  <a:lnTo>
                    <a:pt x="230315" y="29077"/>
                  </a:lnTo>
                  <a:lnTo>
                    <a:pt x="235830" y="34983"/>
                  </a:lnTo>
                  <a:lnTo>
                    <a:pt x="238581" y="41694"/>
                  </a:lnTo>
                  <a:lnTo>
                    <a:pt x="239172" y="54698"/>
                  </a:lnTo>
                  <a:lnTo>
                    <a:pt x="232990" y="71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114496" y="2121867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0"/>
                  </a:moveTo>
                  <a:lnTo>
                    <a:pt x="55162" y="0"/>
                  </a:lnTo>
                  <a:lnTo>
                    <a:pt x="109037" y="6643"/>
                  </a:lnTo>
                  <a:lnTo>
                    <a:pt x="149779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220034" y="2161127"/>
              <a:ext cx="123758" cy="195471"/>
            </a:xfrm>
            <a:custGeom>
              <a:avLst/>
              <a:gdLst/>
              <a:ahLst/>
              <a:cxnLst/>
              <a:rect l="0" t="0" r="0" b="0"/>
              <a:pathLst>
                <a:path w="123758" h="195471">
                  <a:moveTo>
                    <a:pt x="44241" y="60593"/>
                  </a:moveTo>
                  <a:lnTo>
                    <a:pt x="25236" y="74804"/>
                  </a:lnTo>
                  <a:lnTo>
                    <a:pt x="9230" y="96547"/>
                  </a:lnTo>
                  <a:lnTo>
                    <a:pt x="1560" y="115712"/>
                  </a:lnTo>
                  <a:lnTo>
                    <a:pt x="0" y="136558"/>
                  </a:lnTo>
                  <a:lnTo>
                    <a:pt x="6533" y="175656"/>
                  </a:lnTo>
                  <a:lnTo>
                    <a:pt x="10781" y="182605"/>
                  </a:lnTo>
                  <a:lnTo>
                    <a:pt x="22898" y="192792"/>
                  </a:lnTo>
                  <a:lnTo>
                    <a:pt x="39994" y="195470"/>
                  </a:lnTo>
                  <a:lnTo>
                    <a:pt x="58071" y="192654"/>
                  </a:lnTo>
                  <a:lnTo>
                    <a:pt x="79569" y="179748"/>
                  </a:lnTo>
                  <a:lnTo>
                    <a:pt x="102169" y="156919"/>
                  </a:lnTo>
                  <a:lnTo>
                    <a:pt x="114982" y="134223"/>
                  </a:lnTo>
                  <a:lnTo>
                    <a:pt x="123757" y="91039"/>
                  </a:lnTo>
                  <a:lnTo>
                    <a:pt x="117522" y="47527"/>
                  </a:lnTo>
                  <a:lnTo>
                    <a:pt x="103964" y="14192"/>
                  </a:lnTo>
                  <a:lnTo>
                    <a:pt x="97000" y="7469"/>
                  </a:lnTo>
                  <a:lnTo>
                    <a:pt x="79401" y="0"/>
                  </a:lnTo>
                  <a:lnTo>
                    <a:pt x="48701" y="212"/>
                  </a:lnTo>
                  <a:lnTo>
                    <a:pt x="40742" y="3697"/>
                  </a:lnTo>
                  <a:lnTo>
                    <a:pt x="29434" y="14966"/>
                  </a:lnTo>
                  <a:lnTo>
                    <a:pt x="29747" y="20004"/>
                  </a:lnTo>
                  <a:lnTo>
                    <a:pt x="33653" y="24288"/>
                  </a:lnTo>
                  <a:lnTo>
                    <a:pt x="46933" y="30589"/>
                  </a:lnTo>
                  <a:lnTo>
                    <a:pt x="77525" y="356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390591" y="2213399"/>
              <a:ext cx="106675" cy="174743"/>
            </a:xfrm>
            <a:custGeom>
              <a:avLst/>
              <a:gdLst/>
              <a:ahLst/>
              <a:cxnLst/>
              <a:rect l="0" t="0" r="0" b="0"/>
              <a:pathLst>
                <a:path w="106675" h="174743">
                  <a:moveTo>
                    <a:pt x="15142" y="0"/>
                  </a:moveTo>
                  <a:lnTo>
                    <a:pt x="12676" y="33741"/>
                  </a:lnTo>
                  <a:lnTo>
                    <a:pt x="749" y="92302"/>
                  </a:lnTo>
                  <a:lnTo>
                    <a:pt x="0" y="103140"/>
                  </a:lnTo>
                  <a:lnTo>
                    <a:pt x="4123" y="108516"/>
                  </a:lnTo>
                  <a:lnTo>
                    <a:pt x="11494" y="110251"/>
                  </a:lnTo>
                  <a:lnTo>
                    <a:pt x="29238" y="107248"/>
                  </a:lnTo>
                  <a:lnTo>
                    <a:pt x="43289" y="99749"/>
                  </a:lnTo>
                  <a:lnTo>
                    <a:pt x="61594" y="76297"/>
                  </a:lnTo>
                  <a:lnTo>
                    <a:pt x="74311" y="50343"/>
                  </a:lnTo>
                  <a:lnTo>
                    <a:pt x="76778" y="48355"/>
                  </a:lnTo>
                  <a:lnTo>
                    <a:pt x="78422" y="50728"/>
                  </a:lnTo>
                  <a:lnTo>
                    <a:pt x="79518" y="56008"/>
                  </a:lnTo>
                  <a:lnTo>
                    <a:pt x="74353" y="109221"/>
                  </a:lnTo>
                  <a:lnTo>
                    <a:pt x="78092" y="139303"/>
                  </a:lnTo>
                  <a:lnTo>
                    <a:pt x="85033" y="154676"/>
                  </a:lnTo>
                  <a:lnTo>
                    <a:pt x="93358" y="165824"/>
                  </a:lnTo>
                  <a:lnTo>
                    <a:pt x="106674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555512" y="2279967"/>
              <a:ext cx="124816" cy="166422"/>
            </a:xfrm>
            <a:custGeom>
              <a:avLst/>
              <a:gdLst/>
              <a:ahLst/>
              <a:cxnLst/>
              <a:rect l="0" t="0" r="0" b="0"/>
              <a:pathLst>
                <a:path w="124816" h="166422">
                  <a:moveTo>
                    <a:pt x="0" y="0"/>
                  </a:moveTo>
                  <a:lnTo>
                    <a:pt x="0" y="57909"/>
                  </a:lnTo>
                  <a:lnTo>
                    <a:pt x="0" y="93383"/>
                  </a:lnTo>
                  <a:lnTo>
                    <a:pt x="924" y="97389"/>
                  </a:lnTo>
                  <a:lnTo>
                    <a:pt x="2465" y="96361"/>
                  </a:lnTo>
                  <a:lnTo>
                    <a:pt x="23977" y="42071"/>
                  </a:lnTo>
                  <a:lnTo>
                    <a:pt x="30778" y="36368"/>
                  </a:lnTo>
                  <a:lnTo>
                    <a:pt x="48196" y="30032"/>
                  </a:lnTo>
                  <a:lnTo>
                    <a:pt x="56169" y="30192"/>
                  </a:lnTo>
                  <a:lnTo>
                    <a:pt x="96953" y="39737"/>
                  </a:lnTo>
                  <a:lnTo>
                    <a:pt x="104392" y="44058"/>
                  </a:lnTo>
                  <a:lnTo>
                    <a:pt x="115122" y="58721"/>
                  </a:lnTo>
                  <a:lnTo>
                    <a:pt x="121943" y="87769"/>
                  </a:lnTo>
                  <a:lnTo>
                    <a:pt x="121816" y="148292"/>
                  </a:lnTo>
                  <a:lnTo>
                    <a:pt x="124815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713612" y="223836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730254" y="2329289"/>
              <a:ext cx="224669" cy="116654"/>
            </a:xfrm>
            <a:custGeom>
              <a:avLst/>
              <a:gdLst/>
              <a:ahLst/>
              <a:cxnLst/>
              <a:rect l="0" t="0" r="0" b="0"/>
              <a:pathLst>
                <a:path w="224669" h="116654">
                  <a:moveTo>
                    <a:pt x="0" y="33889"/>
                  </a:moveTo>
                  <a:lnTo>
                    <a:pt x="17669" y="29471"/>
                  </a:lnTo>
                  <a:lnTo>
                    <a:pt x="31275" y="19906"/>
                  </a:lnTo>
                  <a:lnTo>
                    <a:pt x="37492" y="13472"/>
                  </a:lnTo>
                  <a:lnTo>
                    <a:pt x="38863" y="8258"/>
                  </a:lnTo>
                  <a:lnTo>
                    <a:pt x="37004" y="3858"/>
                  </a:lnTo>
                  <a:lnTo>
                    <a:pt x="32990" y="0"/>
                  </a:lnTo>
                  <a:lnTo>
                    <a:pt x="29390" y="201"/>
                  </a:lnTo>
                  <a:lnTo>
                    <a:pt x="26065" y="3110"/>
                  </a:lnTo>
                  <a:lnTo>
                    <a:pt x="22924" y="7822"/>
                  </a:lnTo>
                  <a:lnTo>
                    <a:pt x="23604" y="13737"/>
                  </a:lnTo>
                  <a:lnTo>
                    <a:pt x="31755" y="27706"/>
                  </a:lnTo>
                  <a:lnTo>
                    <a:pt x="88448" y="85370"/>
                  </a:lnTo>
                  <a:lnTo>
                    <a:pt x="94784" y="103614"/>
                  </a:lnTo>
                  <a:lnTo>
                    <a:pt x="96474" y="113656"/>
                  </a:lnTo>
                  <a:lnTo>
                    <a:pt x="98525" y="116653"/>
                  </a:lnTo>
                  <a:lnTo>
                    <a:pt x="100817" y="114953"/>
                  </a:lnTo>
                  <a:lnTo>
                    <a:pt x="135324" y="54978"/>
                  </a:lnTo>
                  <a:lnTo>
                    <a:pt x="163165" y="31303"/>
                  </a:lnTo>
                  <a:lnTo>
                    <a:pt x="198137" y="14305"/>
                  </a:lnTo>
                  <a:lnTo>
                    <a:pt x="224668" y="8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262801" y="2155152"/>
              <a:ext cx="41606" cy="299558"/>
            </a:xfrm>
            <a:custGeom>
              <a:avLst/>
              <a:gdLst/>
              <a:ahLst/>
              <a:cxnLst/>
              <a:rect l="0" t="0" r="0" b="0"/>
              <a:pathLst>
                <a:path w="41606" h="299558">
                  <a:moveTo>
                    <a:pt x="41605" y="0"/>
                  </a:moveTo>
                  <a:lnTo>
                    <a:pt x="37188" y="60655"/>
                  </a:lnTo>
                  <a:lnTo>
                    <a:pt x="34055" y="122483"/>
                  </a:lnTo>
                  <a:lnTo>
                    <a:pt x="28968" y="180381"/>
                  </a:lnTo>
                  <a:lnTo>
                    <a:pt x="24830" y="233897"/>
                  </a:lnTo>
                  <a:lnTo>
                    <a:pt x="17630" y="269521"/>
                  </a:lnTo>
                  <a:lnTo>
                    <a:pt x="6045" y="294356"/>
                  </a:lnTo>
                  <a:lnTo>
                    <a:pt x="4030" y="297014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237837" y="2279967"/>
              <a:ext cx="99854" cy="16643"/>
            </a:xfrm>
            <a:custGeom>
              <a:avLst/>
              <a:gdLst/>
              <a:ahLst/>
              <a:cxnLst/>
              <a:rect l="0" t="0" r="0" b="0"/>
              <a:pathLst>
                <a:path w="99854" h="16643">
                  <a:moveTo>
                    <a:pt x="0" y="0"/>
                  </a:moveTo>
                  <a:lnTo>
                    <a:pt x="56773" y="6643"/>
                  </a:lnTo>
                  <a:lnTo>
                    <a:pt x="9985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395938" y="2341650"/>
              <a:ext cx="457658" cy="196271"/>
            </a:xfrm>
            <a:custGeom>
              <a:avLst/>
              <a:gdLst/>
              <a:ahLst/>
              <a:cxnLst/>
              <a:rect l="0" t="0" r="0" b="0"/>
              <a:pathLst>
                <a:path w="457658" h="196271">
                  <a:moveTo>
                    <a:pt x="0" y="4886"/>
                  </a:moveTo>
                  <a:lnTo>
                    <a:pt x="7551" y="67377"/>
                  </a:lnTo>
                  <a:lnTo>
                    <a:pt x="7978" y="90290"/>
                  </a:lnTo>
                  <a:lnTo>
                    <a:pt x="9942" y="95106"/>
                  </a:lnTo>
                  <a:lnTo>
                    <a:pt x="13100" y="95543"/>
                  </a:lnTo>
                  <a:lnTo>
                    <a:pt x="17054" y="93061"/>
                  </a:lnTo>
                  <a:lnTo>
                    <a:pt x="60837" y="32373"/>
                  </a:lnTo>
                  <a:lnTo>
                    <a:pt x="92042" y="8158"/>
                  </a:lnTo>
                  <a:lnTo>
                    <a:pt x="110866" y="1717"/>
                  </a:lnTo>
                  <a:lnTo>
                    <a:pt x="121063" y="0"/>
                  </a:lnTo>
                  <a:lnTo>
                    <a:pt x="139790" y="3022"/>
                  </a:lnTo>
                  <a:lnTo>
                    <a:pt x="163461" y="15120"/>
                  </a:lnTo>
                  <a:lnTo>
                    <a:pt x="182186" y="32881"/>
                  </a:lnTo>
                  <a:lnTo>
                    <a:pt x="188026" y="40191"/>
                  </a:lnTo>
                  <a:lnTo>
                    <a:pt x="189145" y="45990"/>
                  </a:lnTo>
                  <a:lnTo>
                    <a:pt x="187118" y="50779"/>
                  </a:lnTo>
                  <a:lnTo>
                    <a:pt x="176544" y="59492"/>
                  </a:lnTo>
                  <a:lnTo>
                    <a:pt x="133557" y="89991"/>
                  </a:lnTo>
                  <a:lnTo>
                    <a:pt x="117132" y="113621"/>
                  </a:lnTo>
                  <a:lnTo>
                    <a:pt x="114621" y="129951"/>
                  </a:lnTo>
                  <a:lnTo>
                    <a:pt x="115246" y="138189"/>
                  </a:lnTo>
                  <a:lnTo>
                    <a:pt x="120285" y="142756"/>
                  </a:lnTo>
                  <a:lnTo>
                    <a:pt x="138211" y="145365"/>
                  </a:lnTo>
                  <a:lnTo>
                    <a:pt x="156657" y="140978"/>
                  </a:lnTo>
                  <a:lnTo>
                    <a:pt x="191099" y="123094"/>
                  </a:lnTo>
                  <a:lnTo>
                    <a:pt x="202969" y="110123"/>
                  </a:lnTo>
                  <a:lnTo>
                    <a:pt x="207428" y="102780"/>
                  </a:lnTo>
                  <a:lnTo>
                    <a:pt x="210401" y="102509"/>
                  </a:lnTo>
                  <a:lnTo>
                    <a:pt x="212383" y="106950"/>
                  </a:lnTo>
                  <a:lnTo>
                    <a:pt x="219982" y="142876"/>
                  </a:lnTo>
                  <a:lnTo>
                    <a:pt x="225242" y="149580"/>
                  </a:lnTo>
                  <a:lnTo>
                    <a:pt x="240950" y="157027"/>
                  </a:lnTo>
                  <a:lnTo>
                    <a:pt x="248466" y="157164"/>
                  </a:lnTo>
                  <a:lnTo>
                    <a:pt x="261749" y="152385"/>
                  </a:lnTo>
                  <a:lnTo>
                    <a:pt x="313381" y="107380"/>
                  </a:lnTo>
                  <a:lnTo>
                    <a:pt x="318018" y="106500"/>
                  </a:lnTo>
                  <a:lnTo>
                    <a:pt x="322035" y="108686"/>
                  </a:lnTo>
                  <a:lnTo>
                    <a:pt x="328964" y="118512"/>
                  </a:lnTo>
                  <a:lnTo>
                    <a:pt x="337137" y="140563"/>
                  </a:lnTo>
                  <a:lnTo>
                    <a:pt x="339374" y="159800"/>
                  </a:lnTo>
                  <a:lnTo>
                    <a:pt x="342744" y="165485"/>
                  </a:lnTo>
                  <a:lnTo>
                    <a:pt x="347764" y="168350"/>
                  </a:lnTo>
                  <a:lnTo>
                    <a:pt x="361663" y="169068"/>
                  </a:lnTo>
                  <a:lnTo>
                    <a:pt x="403186" y="166926"/>
                  </a:lnTo>
                  <a:lnTo>
                    <a:pt x="426051" y="171209"/>
                  </a:lnTo>
                  <a:lnTo>
                    <a:pt x="442378" y="179276"/>
                  </a:lnTo>
                  <a:lnTo>
                    <a:pt x="450866" y="186560"/>
                  </a:lnTo>
                  <a:lnTo>
                    <a:pt x="457657" y="1962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903522" y="2438067"/>
              <a:ext cx="57416" cy="168911"/>
            </a:xfrm>
            <a:custGeom>
              <a:avLst/>
              <a:gdLst/>
              <a:ahLst/>
              <a:cxnLst/>
              <a:rect l="0" t="0" r="0" b="0"/>
              <a:pathLst>
                <a:path w="57416" h="168911">
                  <a:moveTo>
                    <a:pt x="41605" y="0"/>
                  </a:moveTo>
                  <a:lnTo>
                    <a:pt x="14143" y="29311"/>
                  </a:lnTo>
                  <a:lnTo>
                    <a:pt x="6902" y="43538"/>
                  </a:lnTo>
                  <a:lnTo>
                    <a:pt x="6450" y="51215"/>
                  </a:lnTo>
                  <a:lnTo>
                    <a:pt x="10880" y="67141"/>
                  </a:lnTo>
                  <a:lnTo>
                    <a:pt x="33986" y="105784"/>
                  </a:lnTo>
                  <a:lnTo>
                    <a:pt x="55612" y="134309"/>
                  </a:lnTo>
                  <a:lnTo>
                    <a:pt x="57415" y="141315"/>
                  </a:lnTo>
                  <a:lnTo>
                    <a:pt x="56768" y="147834"/>
                  </a:lnTo>
                  <a:lnTo>
                    <a:pt x="54487" y="154030"/>
                  </a:lnTo>
                  <a:lnTo>
                    <a:pt x="44557" y="163379"/>
                  </a:lnTo>
                  <a:lnTo>
                    <a:pt x="38025" y="167167"/>
                  </a:lnTo>
                  <a:lnTo>
                    <a:pt x="23372" y="168910"/>
                  </a:lnTo>
                  <a:lnTo>
                    <a:pt x="15581" y="168080"/>
                  </a:lnTo>
                  <a:lnTo>
                    <a:pt x="10387" y="163829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953448" y="2304930"/>
              <a:ext cx="149780" cy="436669"/>
            </a:xfrm>
            <a:custGeom>
              <a:avLst/>
              <a:gdLst/>
              <a:ahLst/>
              <a:cxnLst/>
              <a:rect l="0" t="0" r="0" b="0"/>
              <a:pathLst>
                <a:path w="149780" h="436669">
                  <a:moveTo>
                    <a:pt x="149779" y="0"/>
                  </a:moveTo>
                  <a:lnTo>
                    <a:pt x="135586" y="60660"/>
                  </a:lnTo>
                  <a:lnTo>
                    <a:pt x="127216" y="114951"/>
                  </a:lnTo>
                  <a:lnTo>
                    <a:pt x="125290" y="173924"/>
                  </a:lnTo>
                  <a:lnTo>
                    <a:pt x="129374" y="222988"/>
                  </a:lnTo>
                  <a:lnTo>
                    <a:pt x="127604" y="274097"/>
                  </a:lnTo>
                  <a:lnTo>
                    <a:pt x="125642" y="324374"/>
                  </a:lnTo>
                  <a:lnTo>
                    <a:pt x="116226" y="365569"/>
                  </a:lnTo>
                  <a:lnTo>
                    <a:pt x="97307" y="401197"/>
                  </a:lnTo>
                  <a:lnTo>
                    <a:pt x="69718" y="426341"/>
                  </a:lnTo>
                  <a:lnTo>
                    <a:pt x="48861" y="434494"/>
                  </a:lnTo>
                  <a:lnTo>
                    <a:pt x="38121" y="436668"/>
                  </a:lnTo>
                  <a:lnTo>
                    <a:pt x="29112" y="434419"/>
                  </a:lnTo>
                  <a:lnTo>
                    <a:pt x="14171" y="422058"/>
                  </a:lnTo>
                  <a:lnTo>
                    <a:pt x="6299" y="409168"/>
                  </a:lnTo>
                  <a:lnTo>
                    <a:pt x="0" y="391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103551" y="2504635"/>
              <a:ext cx="240987" cy="85257"/>
            </a:xfrm>
            <a:custGeom>
              <a:avLst/>
              <a:gdLst/>
              <a:ahLst/>
              <a:cxnLst/>
              <a:rect l="0" t="0" r="0" b="0"/>
              <a:pathLst>
                <a:path w="240987" h="85257">
                  <a:moveTo>
                    <a:pt x="82886" y="0"/>
                  </a:moveTo>
                  <a:lnTo>
                    <a:pt x="49145" y="20569"/>
                  </a:lnTo>
                  <a:lnTo>
                    <a:pt x="9786" y="53046"/>
                  </a:lnTo>
                  <a:lnTo>
                    <a:pt x="163" y="67955"/>
                  </a:lnTo>
                  <a:lnTo>
                    <a:pt x="0" y="73965"/>
                  </a:lnTo>
                  <a:lnTo>
                    <a:pt x="2666" y="78896"/>
                  </a:lnTo>
                  <a:lnTo>
                    <a:pt x="7217" y="83108"/>
                  </a:lnTo>
                  <a:lnTo>
                    <a:pt x="13024" y="84067"/>
                  </a:lnTo>
                  <a:lnTo>
                    <a:pt x="35374" y="76582"/>
                  </a:lnTo>
                  <a:lnTo>
                    <a:pt x="70659" y="57486"/>
                  </a:lnTo>
                  <a:lnTo>
                    <a:pt x="124750" y="16625"/>
                  </a:lnTo>
                  <a:lnTo>
                    <a:pt x="132060" y="15706"/>
                  </a:lnTo>
                  <a:lnTo>
                    <a:pt x="145114" y="19617"/>
                  </a:lnTo>
                  <a:lnTo>
                    <a:pt x="154614" y="29984"/>
                  </a:lnTo>
                  <a:lnTo>
                    <a:pt x="158442" y="36631"/>
                  </a:lnTo>
                  <a:lnTo>
                    <a:pt x="160229" y="51414"/>
                  </a:lnTo>
                  <a:lnTo>
                    <a:pt x="157017" y="67230"/>
                  </a:lnTo>
                  <a:lnTo>
                    <a:pt x="149425" y="83505"/>
                  </a:lnTo>
                  <a:lnTo>
                    <a:pt x="147586" y="85256"/>
                  </a:lnTo>
                  <a:lnTo>
                    <a:pt x="147284" y="82725"/>
                  </a:lnTo>
                  <a:lnTo>
                    <a:pt x="148008" y="77340"/>
                  </a:lnTo>
                  <a:lnTo>
                    <a:pt x="162278" y="56508"/>
                  </a:lnTo>
                  <a:lnTo>
                    <a:pt x="191949" y="32188"/>
                  </a:lnTo>
                  <a:lnTo>
                    <a:pt x="215362" y="21659"/>
                  </a:lnTo>
                  <a:lnTo>
                    <a:pt x="240986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369500" y="2529599"/>
              <a:ext cx="232656" cy="216348"/>
            </a:xfrm>
            <a:custGeom>
              <a:avLst/>
              <a:gdLst/>
              <a:ahLst/>
              <a:cxnLst/>
              <a:rect l="0" t="0" r="0" b="0"/>
              <a:pathLst>
                <a:path w="232656" h="216348">
                  <a:moveTo>
                    <a:pt x="0" y="0"/>
                  </a:moveTo>
                  <a:lnTo>
                    <a:pt x="11582" y="34745"/>
                  </a:lnTo>
                  <a:lnTo>
                    <a:pt x="16043" y="38881"/>
                  </a:lnTo>
                  <a:lnTo>
                    <a:pt x="21790" y="40713"/>
                  </a:lnTo>
                  <a:lnTo>
                    <a:pt x="28395" y="41011"/>
                  </a:lnTo>
                  <a:lnTo>
                    <a:pt x="43131" y="36410"/>
                  </a:lnTo>
                  <a:lnTo>
                    <a:pt x="50944" y="32594"/>
                  </a:lnTo>
                  <a:lnTo>
                    <a:pt x="58001" y="31899"/>
                  </a:lnTo>
                  <a:lnTo>
                    <a:pt x="70773" y="36059"/>
                  </a:lnTo>
                  <a:lnTo>
                    <a:pt x="73995" y="40681"/>
                  </a:lnTo>
                  <a:lnTo>
                    <a:pt x="75109" y="53214"/>
                  </a:lnTo>
                  <a:lnTo>
                    <a:pt x="70537" y="75863"/>
                  </a:lnTo>
                  <a:lnTo>
                    <a:pt x="72913" y="80161"/>
                  </a:lnTo>
                  <a:lnTo>
                    <a:pt x="78195" y="82102"/>
                  </a:lnTo>
                  <a:lnTo>
                    <a:pt x="103298" y="80416"/>
                  </a:lnTo>
                  <a:lnTo>
                    <a:pt x="164258" y="66323"/>
                  </a:lnTo>
                  <a:lnTo>
                    <a:pt x="182102" y="62761"/>
                  </a:lnTo>
                  <a:lnTo>
                    <a:pt x="199278" y="64260"/>
                  </a:lnTo>
                  <a:lnTo>
                    <a:pt x="213692" y="70473"/>
                  </a:lnTo>
                  <a:lnTo>
                    <a:pt x="220125" y="74719"/>
                  </a:lnTo>
                  <a:lnTo>
                    <a:pt x="224413" y="81247"/>
                  </a:lnTo>
                  <a:lnTo>
                    <a:pt x="230448" y="109030"/>
                  </a:lnTo>
                  <a:lnTo>
                    <a:pt x="232655" y="168394"/>
                  </a:lnTo>
                  <a:lnTo>
                    <a:pt x="227910" y="188563"/>
                  </a:lnTo>
                  <a:lnTo>
                    <a:pt x="216347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5" name="Freeform 114"/>
          <p:cNvSpPr/>
          <p:nvPr/>
        </p:nvSpPr>
        <p:spPr>
          <a:xfrm>
            <a:off x="4915091" y="2489716"/>
            <a:ext cx="1117834" cy="730419"/>
          </a:xfrm>
          <a:custGeom>
            <a:avLst/>
            <a:gdLst/>
            <a:ahLst/>
            <a:cxnLst/>
            <a:rect l="0" t="0" r="0" b="0"/>
            <a:pathLst>
              <a:path w="1117834" h="730419">
                <a:moveTo>
                  <a:pt x="684975" y="98130"/>
                </a:moveTo>
                <a:lnTo>
                  <a:pt x="621559" y="68819"/>
                </a:lnTo>
                <a:lnTo>
                  <a:pt x="563131" y="39824"/>
                </a:lnTo>
                <a:lnTo>
                  <a:pt x="526537" y="27475"/>
                </a:lnTo>
                <a:lnTo>
                  <a:pt x="469450" y="16969"/>
                </a:lnTo>
                <a:lnTo>
                  <a:pt x="422713" y="8147"/>
                </a:lnTo>
                <a:lnTo>
                  <a:pt x="361962" y="2317"/>
                </a:lnTo>
                <a:lnTo>
                  <a:pt x="321749" y="0"/>
                </a:lnTo>
                <a:lnTo>
                  <a:pt x="263458" y="6822"/>
                </a:lnTo>
                <a:lnTo>
                  <a:pt x="203358" y="27373"/>
                </a:lnTo>
                <a:lnTo>
                  <a:pt x="146795" y="53930"/>
                </a:lnTo>
                <a:lnTo>
                  <a:pt x="87915" y="98137"/>
                </a:lnTo>
                <a:lnTo>
                  <a:pt x="59658" y="129156"/>
                </a:lnTo>
                <a:lnTo>
                  <a:pt x="29607" y="189977"/>
                </a:lnTo>
                <a:lnTo>
                  <a:pt x="8967" y="242972"/>
                </a:lnTo>
                <a:lnTo>
                  <a:pt x="0" y="284147"/>
                </a:lnTo>
                <a:lnTo>
                  <a:pt x="4317" y="339476"/>
                </a:lnTo>
                <a:lnTo>
                  <a:pt x="10787" y="366268"/>
                </a:lnTo>
                <a:lnTo>
                  <a:pt x="45326" y="424940"/>
                </a:lnTo>
                <a:lnTo>
                  <a:pt x="99611" y="486144"/>
                </a:lnTo>
                <a:lnTo>
                  <a:pt x="160918" y="541914"/>
                </a:lnTo>
                <a:lnTo>
                  <a:pt x="203221" y="574278"/>
                </a:lnTo>
                <a:lnTo>
                  <a:pt x="261791" y="611604"/>
                </a:lnTo>
                <a:lnTo>
                  <a:pt x="318918" y="642563"/>
                </a:lnTo>
                <a:lnTo>
                  <a:pt x="377100" y="671598"/>
                </a:lnTo>
                <a:lnTo>
                  <a:pt x="433608" y="688864"/>
                </a:lnTo>
                <a:lnTo>
                  <a:pt x="487582" y="703096"/>
                </a:lnTo>
                <a:lnTo>
                  <a:pt x="545455" y="711936"/>
                </a:lnTo>
                <a:lnTo>
                  <a:pt x="603669" y="720302"/>
                </a:lnTo>
                <a:lnTo>
                  <a:pt x="661914" y="728627"/>
                </a:lnTo>
                <a:lnTo>
                  <a:pt x="713601" y="730154"/>
                </a:lnTo>
                <a:lnTo>
                  <a:pt x="765367" y="730418"/>
                </a:lnTo>
                <a:lnTo>
                  <a:pt x="825705" y="723865"/>
                </a:lnTo>
                <a:lnTo>
                  <a:pt x="888419" y="706549"/>
                </a:lnTo>
                <a:lnTo>
                  <a:pt x="943494" y="692440"/>
                </a:lnTo>
                <a:lnTo>
                  <a:pt x="972990" y="682672"/>
                </a:lnTo>
                <a:lnTo>
                  <a:pt x="1030294" y="648801"/>
                </a:lnTo>
                <a:lnTo>
                  <a:pt x="1079176" y="609531"/>
                </a:lnTo>
                <a:lnTo>
                  <a:pt x="1109027" y="553733"/>
                </a:lnTo>
                <a:lnTo>
                  <a:pt x="1117526" y="528987"/>
                </a:lnTo>
                <a:lnTo>
                  <a:pt x="1117833" y="468500"/>
                </a:lnTo>
                <a:lnTo>
                  <a:pt x="1106102" y="407112"/>
                </a:lnTo>
                <a:lnTo>
                  <a:pt x="1072938" y="347826"/>
                </a:lnTo>
                <a:lnTo>
                  <a:pt x="1034438" y="289518"/>
                </a:lnTo>
                <a:lnTo>
                  <a:pt x="1015345" y="267018"/>
                </a:lnTo>
                <a:lnTo>
                  <a:pt x="958701" y="212718"/>
                </a:lnTo>
                <a:lnTo>
                  <a:pt x="901271" y="179656"/>
                </a:lnTo>
                <a:lnTo>
                  <a:pt x="858785" y="160025"/>
                </a:lnTo>
                <a:lnTo>
                  <a:pt x="799466" y="142586"/>
                </a:lnTo>
                <a:lnTo>
                  <a:pt x="751045" y="133895"/>
                </a:lnTo>
                <a:lnTo>
                  <a:pt x="726580" y="13141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6" name="Freeform 115"/>
          <p:cNvSpPr/>
          <p:nvPr/>
        </p:nvSpPr>
        <p:spPr>
          <a:xfrm>
            <a:off x="6016118" y="3403309"/>
            <a:ext cx="174743" cy="16643"/>
          </a:xfrm>
          <a:custGeom>
            <a:avLst/>
            <a:gdLst/>
            <a:ahLst/>
            <a:cxnLst/>
            <a:rect l="0" t="0" r="0" b="0"/>
            <a:pathLst>
              <a:path w="174743" h="16643">
                <a:moveTo>
                  <a:pt x="0" y="16642"/>
                </a:moveTo>
                <a:lnTo>
                  <a:pt x="29620" y="10056"/>
                </a:lnTo>
                <a:lnTo>
                  <a:pt x="89474" y="6008"/>
                </a:lnTo>
                <a:lnTo>
                  <a:pt x="147864" y="527"/>
                </a:lnTo>
                <a:lnTo>
                  <a:pt x="174742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2" name="Group 121"/>
          <p:cNvGrpSpPr/>
          <p:nvPr/>
        </p:nvGrpSpPr>
        <p:grpSpPr>
          <a:xfrm>
            <a:off x="5448671" y="3203604"/>
            <a:ext cx="1275720" cy="565832"/>
            <a:chOff x="5448671" y="3203604"/>
            <a:chExt cx="1275720" cy="565832"/>
          </a:xfrm>
        </p:grpSpPr>
        <p:sp>
          <p:nvSpPr>
            <p:cNvPr id="117" name="Freeform 116"/>
            <p:cNvSpPr/>
            <p:nvPr/>
          </p:nvSpPr>
          <p:spPr>
            <a:xfrm>
              <a:off x="6337387" y="3203604"/>
              <a:ext cx="94784" cy="244722"/>
            </a:xfrm>
            <a:custGeom>
              <a:avLst/>
              <a:gdLst/>
              <a:ahLst/>
              <a:cxnLst/>
              <a:rect l="0" t="0" r="0" b="0"/>
              <a:pathLst>
                <a:path w="94784" h="244722">
                  <a:moveTo>
                    <a:pt x="19894" y="0"/>
                  </a:moveTo>
                  <a:lnTo>
                    <a:pt x="18045" y="26572"/>
                  </a:lnTo>
                  <a:lnTo>
                    <a:pt x="0" y="89142"/>
                  </a:lnTo>
                  <a:lnTo>
                    <a:pt x="4801" y="130747"/>
                  </a:lnTo>
                  <a:lnTo>
                    <a:pt x="10412" y="147792"/>
                  </a:lnTo>
                  <a:lnTo>
                    <a:pt x="19069" y="161531"/>
                  </a:lnTo>
                  <a:lnTo>
                    <a:pt x="25816" y="165010"/>
                  </a:lnTo>
                  <a:lnTo>
                    <a:pt x="43174" y="166410"/>
                  </a:lnTo>
                  <a:lnTo>
                    <a:pt x="69322" y="157583"/>
                  </a:lnTo>
                  <a:lnTo>
                    <a:pt x="72261" y="155906"/>
                  </a:lnTo>
                  <a:lnTo>
                    <a:pt x="71448" y="155713"/>
                  </a:lnTo>
                  <a:lnTo>
                    <a:pt x="68131" y="156508"/>
                  </a:lnTo>
                  <a:lnTo>
                    <a:pt x="54629" y="170880"/>
                  </a:lnTo>
                  <a:lnTo>
                    <a:pt x="49201" y="189976"/>
                  </a:lnTo>
                  <a:lnTo>
                    <a:pt x="48609" y="221785"/>
                  </a:lnTo>
                  <a:lnTo>
                    <a:pt x="50132" y="231067"/>
                  </a:lnTo>
                  <a:lnTo>
                    <a:pt x="54846" y="237255"/>
                  </a:lnTo>
                  <a:lnTo>
                    <a:pt x="69945" y="244131"/>
                  </a:lnTo>
                  <a:lnTo>
                    <a:pt x="81587" y="244721"/>
                  </a:lnTo>
                  <a:lnTo>
                    <a:pt x="94783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446843" y="3264433"/>
              <a:ext cx="118465" cy="178325"/>
            </a:xfrm>
            <a:custGeom>
              <a:avLst/>
              <a:gdLst/>
              <a:ahLst/>
              <a:cxnLst/>
              <a:rect l="0" t="0" r="0" b="0"/>
              <a:pathLst>
                <a:path w="118465" h="178325">
                  <a:moveTo>
                    <a:pt x="60216" y="97270"/>
                  </a:moveTo>
                  <a:lnTo>
                    <a:pt x="42547" y="97270"/>
                  </a:lnTo>
                  <a:lnTo>
                    <a:pt x="26475" y="107133"/>
                  </a:lnTo>
                  <a:lnTo>
                    <a:pt x="11936" y="122918"/>
                  </a:lnTo>
                  <a:lnTo>
                    <a:pt x="2393" y="139180"/>
                  </a:lnTo>
                  <a:lnTo>
                    <a:pt x="0" y="158119"/>
                  </a:lnTo>
                  <a:lnTo>
                    <a:pt x="656" y="168347"/>
                  </a:lnTo>
                  <a:lnTo>
                    <a:pt x="4792" y="174240"/>
                  </a:lnTo>
                  <a:lnTo>
                    <a:pt x="11248" y="177245"/>
                  </a:lnTo>
                  <a:lnTo>
                    <a:pt x="19250" y="178324"/>
                  </a:lnTo>
                  <a:lnTo>
                    <a:pt x="35537" y="174591"/>
                  </a:lnTo>
                  <a:lnTo>
                    <a:pt x="57835" y="162094"/>
                  </a:lnTo>
                  <a:lnTo>
                    <a:pt x="69328" y="151044"/>
                  </a:lnTo>
                  <a:lnTo>
                    <a:pt x="96029" y="93762"/>
                  </a:lnTo>
                  <a:lnTo>
                    <a:pt x="114501" y="32803"/>
                  </a:lnTo>
                  <a:lnTo>
                    <a:pt x="116702" y="10987"/>
                  </a:lnTo>
                  <a:lnTo>
                    <a:pt x="114515" y="4615"/>
                  </a:lnTo>
                  <a:lnTo>
                    <a:pt x="110285" y="1291"/>
                  </a:lnTo>
                  <a:lnTo>
                    <a:pt x="104690" y="0"/>
                  </a:lnTo>
                  <a:lnTo>
                    <a:pt x="99111" y="2838"/>
                  </a:lnTo>
                  <a:lnTo>
                    <a:pt x="87981" y="15852"/>
                  </a:lnTo>
                  <a:lnTo>
                    <a:pt x="81803" y="33965"/>
                  </a:lnTo>
                  <a:lnTo>
                    <a:pt x="78435" y="92324"/>
                  </a:lnTo>
                  <a:lnTo>
                    <a:pt x="84620" y="126213"/>
                  </a:lnTo>
                  <a:lnTo>
                    <a:pt x="92944" y="145267"/>
                  </a:lnTo>
                  <a:lnTo>
                    <a:pt x="97752" y="150533"/>
                  </a:lnTo>
                  <a:lnTo>
                    <a:pt x="102807" y="153119"/>
                  </a:lnTo>
                  <a:lnTo>
                    <a:pt x="118464" y="1555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581949" y="3267665"/>
              <a:ext cx="142442" cy="243819"/>
            </a:xfrm>
            <a:custGeom>
              <a:avLst/>
              <a:gdLst/>
              <a:ahLst/>
              <a:cxnLst/>
              <a:rect l="0" t="0" r="0" b="0"/>
              <a:pathLst>
                <a:path w="142442" h="243819">
                  <a:moveTo>
                    <a:pt x="24963" y="52433"/>
                  </a:moveTo>
                  <a:lnTo>
                    <a:pt x="16129" y="61268"/>
                  </a:lnTo>
                  <a:lnTo>
                    <a:pt x="6218" y="84432"/>
                  </a:lnTo>
                  <a:lnTo>
                    <a:pt x="1842" y="114717"/>
                  </a:lnTo>
                  <a:lnTo>
                    <a:pt x="4926" y="120768"/>
                  </a:lnTo>
                  <a:lnTo>
                    <a:pt x="10681" y="123878"/>
                  </a:lnTo>
                  <a:lnTo>
                    <a:pt x="18216" y="125026"/>
                  </a:lnTo>
                  <a:lnTo>
                    <a:pt x="25088" y="123018"/>
                  </a:lnTo>
                  <a:lnTo>
                    <a:pt x="37654" y="113390"/>
                  </a:lnTo>
                  <a:lnTo>
                    <a:pt x="72013" y="57001"/>
                  </a:lnTo>
                  <a:lnTo>
                    <a:pt x="93809" y="2908"/>
                  </a:lnTo>
                  <a:lnTo>
                    <a:pt x="97673" y="0"/>
                  </a:lnTo>
                  <a:lnTo>
                    <a:pt x="102098" y="836"/>
                  </a:lnTo>
                  <a:lnTo>
                    <a:pt x="111946" y="9161"/>
                  </a:lnTo>
                  <a:lnTo>
                    <a:pt x="138816" y="44989"/>
                  </a:lnTo>
                  <a:lnTo>
                    <a:pt x="142441" y="61144"/>
                  </a:lnTo>
                  <a:lnTo>
                    <a:pt x="137235" y="94115"/>
                  </a:lnTo>
                  <a:lnTo>
                    <a:pt x="97441" y="151366"/>
                  </a:lnTo>
                  <a:lnTo>
                    <a:pt x="86146" y="164513"/>
                  </a:lnTo>
                  <a:lnTo>
                    <a:pt x="84243" y="170607"/>
                  </a:lnTo>
                  <a:lnTo>
                    <a:pt x="84823" y="176520"/>
                  </a:lnTo>
                  <a:lnTo>
                    <a:pt x="94623" y="203712"/>
                  </a:lnTo>
                  <a:lnTo>
                    <a:pt x="94517" y="210608"/>
                  </a:lnTo>
                  <a:lnTo>
                    <a:pt x="89469" y="223202"/>
                  </a:lnTo>
                  <a:lnTo>
                    <a:pt x="76130" y="232498"/>
                  </a:lnTo>
                  <a:lnTo>
                    <a:pt x="57874" y="238786"/>
                  </a:lnTo>
                  <a:lnTo>
                    <a:pt x="0" y="2438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500213" y="3444914"/>
              <a:ext cx="657364" cy="232990"/>
            </a:xfrm>
            <a:custGeom>
              <a:avLst/>
              <a:gdLst/>
              <a:ahLst/>
              <a:cxnLst/>
              <a:rect l="0" t="0" r="0" b="0"/>
              <a:pathLst>
                <a:path w="657364" h="232990">
                  <a:moveTo>
                    <a:pt x="0" y="232989"/>
                  </a:moveTo>
                  <a:lnTo>
                    <a:pt x="54941" y="212153"/>
                  </a:lnTo>
                  <a:lnTo>
                    <a:pt x="110877" y="190067"/>
                  </a:lnTo>
                  <a:lnTo>
                    <a:pt x="172998" y="174934"/>
                  </a:lnTo>
                  <a:lnTo>
                    <a:pt x="227611" y="163685"/>
                  </a:lnTo>
                  <a:lnTo>
                    <a:pt x="286099" y="147766"/>
                  </a:lnTo>
                  <a:lnTo>
                    <a:pt x="347648" y="140238"/>
                  </a:lnTo>
                  <a:lnTo>
                    <a:pt x="400178" y="130122"/>
                  </a:lnTo>
                  <a:lnTo>
                    <a:pt x="457394" y="109877"/>
                  </a:lnTo>
                  <a:lnTo>
                    <a:pt x="515151" y="85095"/>
                  </a:lnTo>
                  <a:lnTo>
                    <a:pt x="574108" y="52323"/>
                  </a:lnTo>
                  <a:lnTo>
                    <a:pt x="636266" y="16602"/>
                  </a:lnTo>
                  <a:lnTo>
                    <a:pt x="6573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448671" y="3586372"/>
              <a:ext cx="118111" cy="183064"/>
            </a:xfrm>
            <a:custGeom>
              <a:avLst/>
              <a:gdLst/>
              <a:ahLst/>
              <a:cxnLst/>
              <a:rect l="0" t="0" r="0" b="0"/>
              <a:pathLst>
                <a:path w="118111" h="183064">
                  <a:moveTo>
                    <a:pt x="93147" y="0"/>
                  </a:moveTo>
                  <a:lnTo>
                    <a:pt x="42857" y="57857"/>
                  </a:lnTo>
                  <a:lnTo>
                    <a:pt x="8299" y="121326"/>
                  </a:lnTo>
                  <a:lnTo>
                    <a:pt x="580" y="139907"/>
                  </a:lnTo>
                  <a:lnTo>
                    <a:pt x="0" y="147820"/>
                  </a:lnTo>
                  <a:lnTo>
                    <a:pt x="4288" y="161544"/>
                  </a:lnTo>
                  <a:lnTo>
                    <a:pt x="14823" y="171342"/>
                  </a:lnTo>
                  <a:lnTo>
                    <a:pt x="29675" y="177854"/>
                  </a:lnTo>
                  <a:lnTo>
                    <a:pt x="89040" y="182606"/>
                  </a:lnTo>
                  <a:lnTo>
                    <a:pt x="11811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982834" y="3977461"/>
            <a:ext cx="748895" cy="208027"/>
            <a:chOff x="5982834" y="3977461"/>
            <a:chExt cx="748895" cy="208027"/>
          </a:xfrm>
        </p:grpSpPr>
        <p:sp>
          <p:nvSpPr>
            <p:cNvPr id="123" name="Freeform 122"/>
            <p:cNvSpPr/>
            <p:nvPr/>
          </p:nvSpPr>
          <p:spPr>
            <a:xfrm>
              <a:off x="5982834" y="4060703"/>
              <a:ext cx="748895" cy="99822"/>
            </a:xfrm>
            <a:custGeom>
              <a:avLst/>
              <a:gdLst/>
              <a:ahLst/>
              <a:cxnLst/>
              <a:rect l="0" t="0" r="0" b="0"/>
              <a:pathLst>
                <a:path w="748895" h="99822">
                  <a:moveTo>
                    <a:pt x="0" y="24932"/>
                  </a:moveTo>
                  <a:lnTo>
                    <a:pt x="46327" y="6186"/>
                  </a:lnTo>
                  <a:lnTo>
                    <a:pt x="106298" y="1196"/>
                  </a:lnTo>
                  <a:lnTo>
                    <a:pt x="168217" y="130"/>
                  </a:lnTo>
                  <a:lnTo>
                    <a:pt x="220023" y="0"/>
                  </a:lnTo>
                  <a:lnTo>
                    <a:pt x="274773" y="2440"/>
                  </a:lnTo>
                  <a:lnTo>
                    <a:pt x="330103" y="7134"/>
                  </a:lnTo>
                  <a:lnTo>
                    <a:pt x="391267" y="13780"/>
                  </a:lnTo>
                  <a:lnTo>
                    <a:pt x="448824" y="18517"/>
                  </a:lnTo>
                  <a:lnTo>
                    <a:pt x="504709" y="28082"/>
                  </a:lnTo>
                  <a:lnTo>
                    <a:pt x="560264" y="38875"/>
                  </a:lnTo>
                  <a:lnTo>
                    <a:pt x="613287" y="52375"/>
                  </a:lnTo>
                  <a:lnTo>
                    <a:pt x="669982" y="71315"/>
                  </a:lnTo>
                  <a:lnTo>
                    <a:pt x="727447" y="88659"/>
                  </a:lnTo>
                  <a:lnTo>
                    <a:pt x="748894" y="998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005884" y="3977461"/>
              <a:ext cx="118409" cy="208027"/>
            </a:xfrm>
            <a:custGeom>
              <a:avLst/>
              <a:gdLst/>
              <a:ahLst/>
              <a:cxnLst/>
              <a:rect l="0" t="0" r="0" b="0"/>
              <a:pathLst>
                <a:path w="118409" h="208027">
                  <a:moveTo>
                    <a:pt x="101765" y="0"/>
                  </a:moveTo>
                  <a:lnTo>
                    <a:pt x="67021" y="15999"/>
                  </a:lnTo>
                  <a:lnTo>
                    <a:pt x="25591" y="66086"/>
                  </a:lnTo>
                  <a:lnTo>
                    <a:pt x="3205" y="114696"/>
                  </a:lnTo>
                  <a:lnTo>
                    <a:pt x="0" y="123617"/>
                  </a:lnTo>
                  <a:lnTo>
                    <a:pt x="1371" y="140925"/>
                  </a:lnTo>
                  <a:lnTo>
                    <a:pt x="4326" y="149424"/>
                  </a:lnTo>
                  <a:lnTo>
                    <a:pt x="17470" y="163798"/>
                  </a:lnTo>
                  <a:lnTo>
                    <a:pt x="51625" y="183675"/>
                  </a:lnTo>
                  <a:lnTo>
                    <a:pt x="111003" y="205476"/>
                  </a:lnTo>
                  <a:lnTo>
                    <a:pt x="118408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831581" y="4102277"/>
            <a:ext cx="655058" cy="396592"/>
            <a:chOff x="6831581" y="4102277"/>
            <a:chExt cx="655058" cy="396592"/>
          </a:xfrm>
        </p:grpSpPr>
        <p:sp>
          <p:nvSpPr>
            <p:cNvPr id="126" name="Freeform 125"/>
            <p:cNvSpPr/>
            <p:nvPr/>
          </p:nvSpPr>
          <p:spPr>
            <a:xfrm>
              <a:off x="6831581" y="4185487"/>
              <a:ext cx="141459" cy="16644"/>
            </a:xfrm>
            <a:custGeom>
              <a:avLst/>
              <a:gdLst/>
              <a:ahLst/>
              <a:cxnLst/>
              <a:rect l="0" t="0" r="0" b="0"/>
              <a:pathLst>
                <a:path w="141459" h="16644">
                  <a:moveTo>
                    <a:pt x="0" y="16643"/>
                  </a:moveTo>
                  <a:lnTo>
                    <a:pt x="53041" y="2249"/>
                  </a:lnTo>
                  <a:lnTo>
                    <a:pt x="81668" y="3132"/>
                  </a:lnTo>
                  <a:lnTo>
                    <a:pt x="120607" y="7296"/>
                  </a:lnTo>
                  <a:lnTo>
                    <a:pt x="132191" y="540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026250" y="4102277"/>
              <a:ext cx="96568" cy="189893"/>
            </a:xfrm>
            <a:custGeom>
              <a:avLst/>
              <a:gdLst/>
              <a:ahLst/>
              <a:cxnLst/>
              <a:rect l="0" t="0" r="0" b="0"/>
              <a:pathLst>
                <a:path w="96568" h="189893">
                  <a:moveTo>
                    <a:pt x="96567" y="0"/>
                  </a:moveTo>
                  <a:lnTo>
                    <a:pt x="41009" y="62723"/>
                  </a:lnTo>
                  <a:lnTo>
                    <a:pt x="7802" y="120148"/>
                  </a:lnTo>
                  <a:lnTo>
                    <a:pt x="0" y="152813"/>
                  </a:lnTo>
                  <a:lnTo>
                    <a:pt x="3106" y="172392"/>
                  </a:lnTo>
                  <a:lnTo>
                    <a:pt x="6523" y="181496"/>
                  </a:lnTo>
                  <a:lnTo>
                    <a:pt x="11575" y="186641"/>
                  </a:lnTo>
                  <a:lnTo>
                    <a:pt x="17716" y="189147"/>
                  </a:lnTo>
                  <a:lnTo>
                    <a:pt x="24585" y="189892"/>
                  </a:lnTo>
                  <a:lnTo>
                    <a:pt x="37147" y="185790"/>
                  </a:lnTo>
                  <a:lnTo>
                    <a:pt x="43085" y="182107"/>
                  </a:lnTo>
                  <a:lnTo>
                    <a:pt x="45195" y="177803"/>
                  </a:lnTo>
                  <a:lnTo>
                    <a:pt x="44753" y="173085"/>
                  </a:lnTo>
                  <a:lnTo>
                    <a:pt x="42608" y="168089"/>
                  </a:lnTo>
                  <a:lnTo>
                    <a:pt x="37481" y="165684"/>
                  </a:lnTo>
                  <a:lnTo>
                    <a:pt x="21921" y="165477"/>
                  </a:lnTo>
                  <a:lnTo>
                    <a:pt x="18142" y="167641"/>
                  </a:lnTo>
                  <a:lnTo>
                    <a:pt x="17472" y="170932"/>
                  </a:lnTo>
                  <a:lnTo>
                    <a:pt x="21678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130227" y="4216441"/>
              <a:ext cx="150692" cy="160431"/>
            </a:xfrm>
            <a:custGeom>
              <a:avLst/>
              <a:gdLst/>
              <a:ahLst/>
              <a:cxnLst/>
              <a:rect l="0" t="0" r="0" b="0"/>
              <a:pathLst>
                <a:path w="150692" h="160431">
                  <a:moveTo>
                    <a:pt x="75801" y="52257"/>
                  </a:moveTo>
                  <a:lnTo>
                    <a:pt x="45359" y="54106"/>
                  </a:lnTo>
                  <a:lnTo>
                    <a:pt x="24765" y="65543"/>
                  </a:lnTo>
                  <a:lnTo>
                    <a:pt x="12746" y="75420"/>
                  </a:lnTo>
                  <a:lnTo>
                    <a:pt x="0" y="95794"/>
                  </a:lnTo>
                  <a:lnTo>
                    <a:pt x="304" y="102547"/>
                  </a:lnTo>
                  <a:lnTo>
                    <a:pt x="3280" y="108897"/>
                  </a:lnTo>
                  <a:lnTo>
                    <a:pt x="8038" y="114980"/>
                  </a:lnTo>
                  <a:lnTo>
                    <a:pt x="13983" y="117186"/>
                  </a:lnTo>
                  <a:lnTo>
                    <a:pt x="20721" y="116808"/>
                  </a:lnTo>
                  <a:lnTo>
                    <a:pt x="43455" y="107441"/>
                  </a:lnTo>
                  <a:lnTo>
                    <a:pt x="77602" y="82364"/>
                  </a:lnTo>
                  <a:lnTo>
                    <a:pt x="127333" y="29538"/>
                  </a:lnTo>
                  <a:lnTo>
                    <a:pt x="144193" y="0"/>
                  </a:lnTo>
                  <a:lnTo>
                    <a:pt x="144510" y="777"/>
                  </a:lnTo>
                  <a:lnTo>
                    <a:pt x="133506" y="55042"/>
                  </a:lnTo>
                  <a:lnTo>
                    <a:pt x="127263" y="108281"/>
                  </a:lnTo>
                  <a:lnTo>
                    <a:pt x="126182" y="145082"/>
                  </a:lnTo>
                  <a:lnTo>
                    <a:pt x="128804" y="152047"/>
                  </a:lnTo>
                  <a:lnTo>
                    <a:pt x="133327" y="155766"/>
                  </a:lnTo>
                  <a:lnTo>
                    <a:pt x="150691" y="1604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289238" y="4235414"/>
              <a:ext cx="197401" cy="263455"/>
            </a:xfrm>
            <a:custGeom>
              <a:avLst/>
              <a:gdLst/>
              <a:ahLst/>
              <a:cxnLst/>
              <a:rect l="0" t="0" r="0" b="0"/>
              <a:pathLst>
                <a:path w="197401" h="263455">
                  <a:moveTo>
                    <a:pt x="66569" y="0"/>
                  </a:moveTo>
                  <a:lnTo>
                    <a:pt x="54207" y="20853"/>
                  </a:lnTo>
                  <a:lnTo>
                    <a:pt x="45750" y="49222"/>
                  </a:lnTo>
                  <a:lnTo>
                    <a:pt x="43448" y="70262"/>
                  </a:lnTo>
                  <a:lnTo>
                    <a:pt x="44683" y="74578"/>
                  </a:lnTo>
                  <a:lnTo>
                    <a:pt x="47355" y="74681"/>
                  </a:lnTo>
                  <a:lnTo>
                    <a:pt x="55256" y="67400"/>
                  </a:lnTo>
                  <a:lnTo>
                    <a:pt x="93776" y="25230"/>
                  </a:lnTo>
                  <a:lnTo>
                    <a:pt x="113178" y="12446"/>
                  </a:lnTo>
                  <a:lnTo>
                    <a:pt x="134128" y="7997"/>
                  </a:lnTo>
                  <a:lnTo>
                    <a:pt x="173295" y="12674"/>
                  </a:lnTo>
                  <a:lnTo>
                    <a:pt x="194859" y="24301"/>
                  </a:lnTo>
                  <a:lnTo>
                    <a:pt x="197400" y="30069"/>
                  </a:lnTo>
                  <a:lnTo>
                    <a:pt x="197244" y="36688"/>
                  </a:lnTo>
                  <a:lnTo>
                    <a:pt x="195290" y="43874"/>
                  </a:lnTo>
                  <a:lnTo>
                    <a:pt x="191215" y="49590"/>
                  </a:lnTo>
                  <a:lnTo>
                    <a:pt x="179290" y="58406"/>
                  </a:lnTo>
                  <a:lnTo>
                    <a:pt x="125641" y="70269"/>
                  </a:lnTo>
                  <a:lnTo>
                    <a:pt x="118894" y="74583"/>
                  </a:lnTo>
                  <a:lnTo>
                    <a:pt x="108933" y="86772"/>
                  </a:lnTo>
                  <a:lnTo>
                    <a:pt x="107755" y="94831"/>
                  </a:lnTo>
                  <a:lnTo>
                    <a:pt x="119396" y="140613"/>
                  </a:lnTo>
                  <a:lnTo>
                    <a:pt x="152885" y="193954"/>
                  </a:lnTo>
                  <a:lnTo>
                    <a:pt x="163795" y="217181"/>
                  </a:lnTo>
                  <a:lnTo>
                    <a:pt x="164946" y="240448"/>
                  </a:lnTo>
                  <a:lnTo>
                    <a:pt x="162665" y="251830"/>
                  </a:lnTo>
                  <a:lnTo>
                    <a:pt x="158369" y="258493"/>
                  </a:lnTo>
                  <a:lnTo>
                    <a:pt x="152733" y="262011"/>
                  </a:lnTo>
                  <a:lnTo>
                    <a:pt x="139072" y="263454"/>
                  </a:lnTo>
                  <a:lnTo>
                    <a:pt x="102772" y="254382"/>
                  </a:lnTo>
                  <a:lnTo>
                    <a:pt x="79885" y="244346"/>
                  </a:lnTo>
                  <a:lnTo>
                    <a:pt x="38360" y="211747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855069" y="3170319"/>
            <a:ext cx="946947" cy="1150399"/>
            <a:chOff x="7855069" y="3170319"/>
            <a:chExt cx="946947" cy="1150399"/>
          </a:xfrm>
        </p:grpSpPr>
        <p:sp>
          <p:nvSpPr>
            <p:cNvPr id="131" name="Freeform 130"/>
            <p:cNvSpPr/>
            <p:nvPr/>
          </p:nvSpPr>
          <p:spPr>
            <a:xfrm>
              <a:off x="7880200" y="3170319"/>
              <a:ext cx="99686" cy="366556"/>
            </a:xfrm>
            <a:custGeom>
              <a:avLst/>
              <a:gdLst/>
              <a:ahLst/>
              <a:cxnLst/>
              <a:rect l="0" t="0" r="0" b="0"/>
              <a:pathLst>
                <a:path w="99686" h="366556">
                  <a:moveTo>
                    <a:pt x="24796" y="0"/>
                  </a:moveTo>
                  <a:lnTo>
                    <a:pt x="19077" y="21779"/>
                  </a:lnTo>
                  <a:lnTo>
                    <a:pt x="12400" y="77427"/>
                  </a:lnTo>
                  <a:lnTo>
                    <a:pt x="6248" y="135571"/>
                  </a:lnTo>
                  <a:lnTo>
                    <a:pt x="1100" y="189092"/>
                  </a:lnTo>
                  <a:lnTo>
                    <a:pt x="0" y="248965"/>
                  </a:lnTo>
                  <a:lnTo>
                    <a:pt x="6498" y="304093"/>
                  </a:lnTo>
                  <a:lnTo>
                    <a:pt x="14957" y="330796"/>
                  </a:lnTo>
                  <a:lnTo>
                    <a:pt x="39195" y="362718"/>
                  </a:lnTo>
                  <a:lnTo>
                    <a:pt x="45490" y="365704"/>
                  </a:lnTo>
                  <a:lnTo>
                    <a:pt x="59881" y="366555"/>
                  </a:lnTo>
                  <a:lnTo>
                    <a:pt x="83577" y="357419"/>
                  </a:lnTo>
                  <a:lnTo>
                    <a:pt x="92526" y="350545"/>
                  </a:lnTo>
                  <a:lnTo>
                    <a:pt x="99685" y="341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990048" y="3419951"/>
              <a:ext cx="95826" cy="141690"/>
            </a:xfrm>
            <a:custGeom>
              <a:avLst/>
              <a:gdLst/>
              <a:ahLst/>
              <a:cxnLst/>
              <a:rect l="0" t="0" r="0" b="0"/>
              <a:pathLst>
                <a:path w="95826" h="141690">
                  <a:moveTo>
                    <a:pt x="23122" y="0"/>
                  </a:moveTo>
                  <a:lnTo>
                    <a:pt x="10760" y="14211"/>
                  </a:lnTo>
                  <a:lnTo>
                    <a:pt x="4376" y="27581"/>
                  </a:lnTo>
                  <a:lnTo>
                    <a:pt x="0" y="59536"/>
                  </a:lnTo>
                  <a:lnTo>
                    <a:pt x="3121" y="93865"/>
                  </a:lnTo>
                  <a:lnTo>
                    <a:pt x="14319" y="123041"/>
                  </a:lnTo>
                  <a:lnTo>
                    <a:pt x="29072" y="135738"/>
                  </a:lnTo>
                  <a:lnTo>
                    <a:pt x="38183" y="140419"/>
                  </a:lnTo>
                  <a:lnTo>
                    <a:pt x="46106" y="141689"/>
                  </a:lnTo>
                  <a:lnTo>
                    <a:pt x="53238" y="140688"/>
                  </a:lnTo>
                  <a:lnTo>
                    <a:pt x="66093" y="134644"/>
                  </a:lnTo>
                  <a:lnTo>
                    <a:pt x="77970" y="125793"/>
                  </a:lnTo>
                  <a:lnTo>
                    <a:pt x="90634" y="105998"/>
                  </a:lnTo>
                  <a:lnTo>
                    <a:pt x="95825" y="78148"/>
                  </a:lnTo>
                  <a:lnTo>
                    <a:pt x="92946" y="50891"/>
                  </a:lnTo>
                  <a:lnTo>
                    <a:pt x="89087" y="44098"/>
                  </a:lnTo>
                  <a:lnTo>
                    <a:pt x="77403" y="34084"/>
                  </a:lnTo>
                  <a:lnTo>
                    <a:pt x="55231" y="23248"/>
                  </a:lnTo>
                  <a:lnTo>
                    <a:pt x="49150" y="22895"/>
                  </a:lnTo>
                  <a:lnTo>
                    <a:pt x="44172" y="24509"/>
                  </a:lnTo>
                  <a:lnTo>
                    <a:pt x="314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165198" y="3428272"/>
              <a:ext cx="130888" cy="155230"/>
            </a:xfrm>
            <a:custGeom>
              <a:avLst/>
              <a:gdLst/>
              <a:ahLst/>
              <a:cxnLst/>
              <a:rect l="0" t="0" r="0" b="0"/>
              <a:pathLst>
                <a:path w="130888" h="155230">
                  <a:moveTo>
                    <a:pt x="14393" y="0"/>
                  </a:moveTo>
                  <a:lnTo>
                    <a:pt x="0" y="55506"/>
                  </a:lnTo>
                  <a:lnTo>
                    <a:pt x="882" y="88254"/>
                  </a:lnTo>
                  <a:lnTo>
                    <a:pt x="12956" y="137499"/>
                  </a:lnTo>
                  <a:lnTo>
                    <a:pt x="21767" y="152334"/>
                  </a:lnTo>
                  <a:lnTo>
                    <a:pt x="27630" y="155181"/>
                  </a:lnTo>
                  <a:lnTo>
                    <a:pt x="34312" y="155229"/>
                  </a:lnTo>
                  <a:lnTo>
                    <a:pt x="48208" y="150352"/>
                  </a:lnTo>
                  <a:lnTo>
                    <a:pt x="77892" y="126934"/>
                  </a:lnTo>
                  <a:lnTo>
                    <a:pt x="116077" y="80245"/>
                  </a:lnTo>
                  <a:lnTo>
                    <a:pt x="127688" y="59202"/>
                  </a:lnTo>
                  <a:lnTo>
                    <a:pt x="130887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387617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387617" y="356973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855069" y="3636964"/>
              <a:ext cx="590796" cy="45484"/>
            </a:xfrm>
            <a:custGeom>
              <a:avLst/>
              <a:gdLst/>
              <a:ahLst/>
              <a:cxnLst/>
              <a:rect l="0" t="0" r="0" b="0"/>
              <a:pathLst>
                <a:path w="590796" h="45484">
                  <a:moveTo>
                    <a:pt x="0" y="15976"/>
                  </a:moveTo>
                  <a:lnTo>
                    <a:pt x="57908" y="4394"/>
                  </a:lnTo>
                  <a:lnTo>
                    <a:pt x="118551" y="0"/>
                  </a:lnTo>
                  <a:lnTo>
                    <a:pt x="181314" y="5140"/>
                  </a:lnTo>
                  <a:lnTo>
                    <a:pt x="240143" y="7158"/>
                  </a:lnTo>
                  <a:lnTo>
                    <a:pt x="296554" y="11974"/>
                  </a:lnTo>
                  <a:lnTo>
                    <a:pt x="352213" y="20905"/>
                  </a:lnTo>
                  <a:lnTo>
                    <a:pt x="407723" y="26093"/>
                  </a:lnTo>
                  <a:lnTo>
                    <a:pt x="458786" y="31329"/>
                  </a:lnTo>
                  <a:lnTo>
                    <a:pt x="521641" y="38082"/>
                  </a:lnTo>
                  <a:lnTo>
                    <a:pt x="579759" y="44980"/>
                  </a:lnTo>
                  <a:lnTo>
                    <a:pt x="585286" y="45483"/>
                  </a:lnTo>
                  <a:lnTo>
                    <a:pt x="588047" y="44893"/>
                  </a:lnTo>
                  <a:lnTo>
                    <a:pt x="590795" y="409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029811" y="3904424"/>
              <a:ext cx="126284" cy="239459"/>
            </a:xfrm>
            <a:custGeom>
              <a:avLst/>
              <a:gdLst/>
              <a:ahLst/>
              <a:cxnLst/>
              <a:rect l="0" t="0" r="0" b="0"/>
              <a:pathLst>
                <a:path w="126284" h="239459">
                  <a:moveTo>
                    <a:pt x="0" y="81358"/>
                  </a:moveTo>
                  <a:lnTo>
                    <a:pt x="46456" y="39834"/>
                  </a:lnTo>
                  <a:lnTo>
                    <a:pt x="107971" y="926"/>
                  </a:lnTo>
                  <a:lnTo>
                    <a:pt x="114510" y="0"/>
                  </a:lnTo>
                  <a:lnTo>
                    <a:pt x="119795" y="2156"/>
                  </a:lnTo>
                  <a:lnTo>
                    <a:pt x="124242" y="6368"/>
                  </a:lnTo>
                  <a:lnTo>
                    <a:pt x="126283" y="11949"/>
                  </a:lnTo>
                  <a:lnTo>
                    <a:pt x="126084" y="25547"/>
                  </a:lnTo>
                  <a:lnTo>
                    <a:pt x="110698" y="82425"/>
                  </a:lnTo>
                  <a:lnTo>
                    <a:pt x="94284" y="139772"/>
                  </a:lnTo>
                  <a:lnTo>
                    <a:pt x="84852" y="192693"/>
                  </a:lnTo>
                  <a:lnTo>
                    <a:pt x="83697" y="225704"/>
                  </a:lnTo>
                  <a:lnTo>
                    <a:pt x="86309" y="232138"/>
                  </a:lnTo>
                  <a:lnTo>
                    <a:pt x="90824" y="235502"/>
                  </a:lnTo>
                  <a:lnTo>
                    <a:pt x="108174" y="239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206566" y="4011118"/>
              <a:ext cx="95148" cy="196997"/>
            </a:xfrm>
            <a:custGeom>
              <a:avLst/>
              <a:gdLst/>
              <a:ahLst/>
              <a:cxnLst/>
              <a:rect l="0" t="0" r="0" b="0"/>
              <a:pathLst>
                <a:path w="95148" h="196997">
                  <a:moveTo>
                    <a:pt x="31271" y="7948"/>
                  </a:moveTo>
                  <a:lnTo>
                    <a:pt x="14414" y="68797"/>
                  </a:lnTo>
                  <a:lnTo>
                    <a:pt x="1657" y="122012"/>
                  </a:lnTo>
                  <a:lnTo>
                    <a:pt x="0" y="154130"/>
                  </a:lnTo>
                  <a:lnTo>
                    <a:pt x="2889" y="172771"/>
                  </a:lnTo>
                  <a:lnTo>
                    <a:pt x="9720" y="187836"/>
                  </a:lnTo>
                  <a:lnTo>
                    <a:pt x="14131" y="194442"/>
                  </a:lnTo>
                  <a:lnTo>
                    <a:pt x="19844" y="196996"/>
                  </a:lnTo>
                  <a:lnTo>
                    <a:pt x="26428" y="196851"/>
                  </a:lnTo>
                  <a:lnTo>
                    <a:pt x="33589" y="194904"/>
                  </a:lnTo>
                  <a:lnTo>
                    <a:pt x="46478" y="182880"/>
                  </a:lnTo>
                  <a:lnTo>
                    <a:pt x="82244" y="131618"/>
                  </a:lnTo>
                  <a:lnTo>
                    <a:pt x="95147" y="75371"/>
                  </a:lnTo>
                  <a:lnTo>
                    <a:pt x="94577" y="41486"/>
                  </a:lnTo>
                  <a:lnTo>
                    <a:pt x="89918" y="21005"/>
                  </a:lnTo>
                  <a:lnTo>
                    <a:pt x="81684" y="5738"/>
                  </a:lnTo>
                  <a:lnTo>
                    <a:pt x="75049" y="1852"/>
                  </a:lnTo>
                  <a:lnTo>
                    <a:pt x="57816" y="0"/>
                  </a:lnTo>
                  <a:lnTo>
                    <a:pt x="49893" y="2649"/>
                  </a:lnTo>
                  <a:lnTo>
                    <a:pt x="36158" y="12989"/>
                  </a:lnTo>
                  <a:lnTo>
                    <a:pt x="32680" y="20555"/>
                  </a:lnTo>
                  <a:lnTo>
                    <a:pt x="31271" y="745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408163" y="4118919"/>
              <a:ext cx="131109" cy="174743"/>
            </a:xfrm>
            <a:custGeom>
              <a:avLst/>
              <a:gdLst/>
              <a:ahLst/>
              <a:cxnLst/>
              <a:rect l="0" t="0" r="0" b="0"/>
              <a:pathLst>
                <a:path w="131109" h="174743">
                  <a:moveTo>
                    <a:pt x="4417" y="0"/>
                  </a:moveTo>
                  <a:lnTo>
                    <a:pt x="4417" y="56772"/>
                  </a:lnTo>
                  <a:lnTo>
                    <a:pt x="0" y="115536"/>
                  </a:lnTo>
                  <a:lnTo>
                    <a:pt x="548" y="120478"/>
                  </a:lnTo>
                  <a:lnTo>
                    <a:pt x="2762" y="120075"/>
                  </a:lnTo>
                  <a:lnTo>
                    <a:pt x="29965" y="73012"/>
                  </a:lnTo>
                  <a:lnTo>
                    <a:pt x="62715" y="19673"/>
                  </a:lnTo>
                  <a:lnTo>
                    <a:pt x="68246" y="13115"/>
                  </a:lnTo>
                  <a:lnTo>
                    <a:pt x="71933" y="13366"/>
                  </a:lnTo>
                  <a:lnTo>
                    <a:pt x="74391" y="18156"/>
                  </a:lnTo>
                  <a:lnTo>
                    <a:pt x="76197" y="33957"/>
                  </a:lnTo>
                  <a:lnTo>
                    <a:pt x="67251" y="91571"/>
                  </a:lnTo>
                  <a:lnTo>
                    <a:pt x="68496" y="99879"/>
                  </a:lnTo>
                  <a:lnTo>
                    <a:pt x="71174" y="103568"/>
                  </a:lnTo>
                  <a:lnTo>
                    <a:pt x="74810" y="104179"/>
                  </a:lnTo>
                  <a:lnTo>
                    <a:pt x="83780" y="99926"/>
                  </a:lnTo>
                  <a:lnTo>
                    <a:pt x="107071" y="84595"/>
                  </a:lnTo>
                  <a:lnTo>
                    <a:pt x="114458" y="81360"/>
                  </a:lnTo>
                  <a:lnTo>
                    <a:pt x="120307" y="81977"/>
                  </a:lnTo>
                  <a:lnTo>
                    <a:pt x="125131" y="85162"/>
                  </a:lnTo>
                  <a:lnTo>
                    <a:pt x="129272" y="90059"/>
                  </a:lnTo>
                  <a:lnTo>
                    <a:pt x="131108" y="96097"/>
                  </a:lnTo>
                  <a:lnTo>
                    <a:pt x="130682" y="110203"/>
                  </a:lnTo>
                  <a:lnTo>
                    <a:pt x="114896" y="167424"/>
                  </a:lnTo>
                  <a:lnTo>
                    <a:pt x="11259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637248" y="4060672"/>
              <a:ext cx="164768" cy="260046"/>
            </a:xfrm>
            <a:custGeom>
              <a:avLst/>
              <a:gdLst/>
              <a:ahLst/>
              <a:cxnLst/>
              <a:rect l="0" t="0" r="0" b="0"/>
              <a:pathLst>
                <a:path w="164768" h="260046">
                  <a:moveTo>
                    <a:pt x="0" y="0"/>
                  </a:moveTo>
                  <a:lnTo>
                    <a:pt x="6586" y="29619"/>
                  </a:lnTo>
                  <a:lnTo>
                    <a:pt x="5704" y="89474"/>
                  </a:lnTo>
                  <a:lnTo>
                    <a:pt x="501" y="150328"/>
                  </a:lnTo>
                  <a:lnTo>
                    <a:pt x="98" y="194266"/>
                  </a:lnTo>
                  <a:lnTo>
                    <a:pt x="3764" y="199777"/>
                  </a:lnTo>
                  <a:lnTo>
                    <a:pt x="9906" y="201602"/>
                  </a:lnTo>
                  <a:lnTo>
                    <a:pt x="17699" y="200970"/>
                  </a:lnTo>
                  <a:lnTo>
                    <a:pt x="31288" y="195336"/>
                  </a:lnTo>
                  <a:lnTo>
                    <a:pt x="37501" y="191245"/>
                  </a:lnTo>
                  <a:lnTo>
                    <a:pt x="46870" y="179303"/>
                  </a:lnTo>
                  <a:lnTo>
                    <a:pt x="50662" y="172235"/>
                  </a:lnTo>
                  <a:lnTo>
                    <a:pt x="53191" y="171222"/>
                  </a:lnTo>
                  <a:lnTo>
                    <a:pt x="54876" y="174244"/>
                  </a:lnTo>
                  <a:lnTo>
                    <a:pt x="55824" y="186540"/>
                  </a:lnTo>
                  <a:lnTo>
                    <a:pt x="50886" y="229543"/>
                  </a:lnTo>
                  <a:lnTo>
                    <a:pt x="55284" y="248099"/>
                  </a:lnTo>
                  <a:lnTo>
                    <a:pt x="59045" y="256931"/>
                  </a:lnTo>
                  <a:lnTo>
                    <a:pt x="63402" y="260045"/>
                  </a:lnTo>
                  <a:lnTo>
                    <a:pt x="68156" y="259348"/>
                  </a:lnTo>
                  <a:lnTo>
                    <a:pt x="79294" y="250251"/>
                  </a:lnTo>
                  <a:lnTo>
                    <a:pt x="104113" y="216743"/>
                  </a:lnTo>
                  <a:lnTo>
                    <a:pt x="131045" y="159869"/>
                  </a:lnTo>
                  <a:lnTo>
                    <a:pt x="149596" y="101743"/>
                  </a:lnTo>
                  <a:lnTo>
                    <a:pt x="162699" y="46134"/>
                  </a:lnTo>
                  <a:lnTo>
                    <a:pt x="164767" y="22969"/>
                  </a:lnTo>
                  <a:lnTo>
                    <a:pt x="163469" y="18086"/>
                  </a:lnTo>
                  <a:lnTo>
                    <a:pt x="160755" y="17605"/>
                  </a:lnTo>
                  <a:lnTo>
                    <a:pt x="14145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943860" y="4185094"/>
            <a:ext cx="1039264" cy="396839"/>
            <a:chOff x="8943860" y="4185094"/>
            <a:chExt cx="1039264" cy="396839"/>
          </a:xfrm>
        </p:grpSpPr>
        <p:sp>
          <p:nvSpPr>
            <p:cNvPr id="142" name="Freeform 141"/>
            <p:cNvSpPr/>
            <p:nvPr/>
          </p:nvSpPr>
          <p:spPr>
            <a:xfrm>
              <a:off x="8945127" y="4252056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0"/>
                  </a:moveTo>
                  <a:lnTo>
                    <a:pt x="33740" y="2465"/>
                  </a:lnTo>
                  <a:lnTo>
                    <a:pt x="96423" y="14392"/>
                  </a:lnTo>
                  <a:lnTo>
                    <a:pt x="124816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943860" y="4301982"/>
              <a:ext cx="101121" cy="49927"/>
            </a:xfrm>
            <a:custGeom>
              <a:avLst/>
              <a:gdLst/>
              <a:ahLst/>
              <a:cxnLst/>
              <a:rect l="0" t="0" r="0" b="0"/>
              <a:pathLst>
                <a:path w="101121" h="49927">
                  <a:moveTo>
                    <a:pt x="9588" y="0"/>
                  </a:moveTo>
                  <a:lnTo>
                    <a:pt x="753" y="8835"/>
                  </a:lnTo>
                  <a:lnTo>
                    <a:pt x="0" y="13286"/>
                  </a:lnTo>
                  <a:lnTo>
                    <a:pt x="1347" y="18103"/>
                  </a:lnTo>
                  <a:lnTo>
                    <a:pt x="4094" y="23163"/>
                  </a:lnTo>
                  <a:lnTo>
                    <a:pt x="17009" y="31252"/>
                  </a:lnTo>
                  <a:lnTo>
                    <a:pt x="65114" y="45960"/>
                  </a:lnTo>
                  <a:lnTo>
                    <a:pt x="10112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187030" y="4185094"/>
              <a:ext cx="122690" cy="234085"/>
            </a:xfrm>
            <a:custGeom>
              <a:avLst/>
              <a:gdLst/>
              <a:ahLst/>
              <a:cxnLst/>
              <a:rect l="0" t="0" r="0" b="0"/>
              <a:pathLst>
                <a:path w="122690" h="234085">
                  <a:moveTo>
                    <a:pt x="49333" y="17036"/>
                  </a:moveTo>
                  <a:lnTo>
                    <a:pt x="17377" y="75716"/>
                  </a:lnTo>
                  <a:lnTo>
                    <a:pt x="3915" y="115296"/>
                  </a:lnTo>
                  <a:lnTo>
                    <a:pt x="0" y="174161"/>
                  </a:lnTo>
                  <a:lnTo>
                    <a:pt x="4000" y="210083"/>
                  </a:lnTo>
                  <a:lnTo>
                    <a:pt x="8016" y="218774"/>
                  </a:lnTo>
                  <a:lnTo>
                    <a:pt x="19875" y="230896"/>
                  </a:lnTo>
                  <a:lnTo>
                    <a:pt x="27846" y="233574"/>
                  </a:lnTo>
                  <a:lnTo>
                    <a:pt x="46564" y="234084"/>
                  </a:lnTo>
                  <a:lnTo>
                    <a:pt x="64744" y="226298"/>
                  </a:lnTo>
                  <a:lnTo>
                    <a:pt x="81146" y="212667"/>
                  </a:lnTo>
                  <a:lnTo>
                    <a:pt x="106743" y="171318"/>
                  </a:lnTo>
                  <a:lnTo>
                    <a:pt x="116454" y="145702"/>
                  </a:lnTo>
                  <a:lnTo>
                    <a:pt x="122689" y="91590"/>
                  </a:lnTo>
                  <a:lnTo>
                    <a:pt x="121692" y="65888"/>
                  </a:lnTo>
                  <a:lnTo>
                    <a:pt x="115086" y="45219"/>
                  </a:lnTo>
                  <a:lnTo>
                    <a:pt x="96553" y="17990"/>
                  </a:lnTo>
                  <a:lnTo>
                    <a:pt x="78949" y="5749"/>
                  </a:lnTo>
                  <a:lnTo>
                    <a:pt x="69077" y="1190"/>
                  </a:lnTo>
                  <a:lnTo>
                    <a:pt x="60647" y="0"/>
                  </a:lnTo>
                  <a:lnTo>
                    <a:pt x="46349" y="3608"/>
                  </a:lnTo>
                  <a:lnTo>
                    <a:pt x="41797" y="9933"/>
                  </a:lnTo>
                  <a:lnTo>
                    <a:pt x="36738" y="29288"/>
                  </a:lnTo>
                  <a:lnTo>
                    <a:pt x="38308" y="57340"/>
                  </a:lnTo>
                  <a:lnTo>
                    <a:pt x="49333" y="836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352859" y="4443440"/>
              <a:ext cx="16642" cy="16643"/>
            </a:xfrm>
            <a:custGeom>
              <a:avLst/>
              <a:gdLst/>
              <a:ahLst/>
              <a:cxnLst/>
              <a:rect l="0" t="0" r="0" b="0"/>
              <a:pathLst>
                <a:path w="16642" h="16643">
                  <a:moveTo>
                    <a:pt x="0" y="16642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405723" y="4243433"/>
              <a:ext cx="110438" cy="195451"/>
            </a:xfrm>
            <a:custGeom>
              <a:avLst/>
              <a:gdLst/>
              <a:ahLst/>
              <a:cxnLst/>
              <a:rect l="0" t="0" r="0" b="0"/>
              <a:pathLst>
                <a:path w="110438" h="195451">
                  <a:moveTo>
                    <a:pt x="63630" y="25265"/>
                  </a:moveTo>
                  <a:lnTo>
                    <a:pt x="25792" y="61447"/>
                  </a:lnTo>
                  <a:lnTo>
                    <a:pt x="3858" y="101461"/>
                  </a:lnTo>
                  <a:lnTo>
                    <a:pt x="0" y="132798"/>
                  </a:lnTo>
                  <a:lnTo>
                    <a:pt x="5226" y="168176"/>
                  </a:lnTo>
                  <a:lnTo>
                    <a:pt x="13325" y="184627"/>
                  </a:lnTo>
                  <a:lnTo>
                    <a:pt x="19923" y="189754"/>
                  </a:lnTo>
                  <a:lnTo>
                    <a:pt x="37117" y="195450"/>
                  </a:lnTo>
                  <a:lnTo>
                    <a:pt x="45030" y="195120"/>
                  </a:lnTo>
                  <a:lnTo>
                    <a:pt x="58753" y="189822"/>
                  </a:lnTo>
                  <a:lnTo>
                    <a:pt x="81292" y="172026"/>
                  </a:lnTo>
                  <a:lnTo>
                    <a:pt x="96703" y="149186"/>
                  </a:lnTo>
                  <a:lnTo>
                    <a:pt x="109269" y="109052"/>
                  </a:lnTo>
                  <a:lnTo>
                    <a:pt x="110437" y="71869"/>
                  </a:lnTo>
                  <a:lnTo>
                    <a:pt x="99894" y="38868"/>
                  </a:lnTo>
                  <a:lnTo>
                    <a:pt x="84134" y="16557"/>
                  </a:lnTo>
                  <a:lnTo>
                    <a:pt x="69969" y="4136"/>
                  </a:lnTo>
                  <a:lnTo>
                    <a:pt x="62308" y="1009"/>
                  </a:lnTo>
                  <a:lnTo>
                    <a:pt x="46401" y="0"/>
                  </a:lnTo>
                  <a:lnTo>
                    <a:pt x="41049" y="1949"/>
                  </a:lnTo>
                  <a:lnTo>
                    <a:pt x="37481" y="5098"/>
                  </a:lnTo>
                  <a:lnTo>
                    <a:pt x="30346" y="169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535921" y="4320766"/>
              <a:ext cx="66570" cy="189243"/>
            </a:xfrm>
            <a:custGeom>
              <a:avLst/>
              <a:gdLst/>
              <a:ahLst/>
              <a:cxnLst/>
              <a:rect l="0" t="0" r="0" b="0"/>
              <a:pathLst>
                <a:path w="66570" h="189243">
                  <a:moveTo>
                    <a:pt x="0" y="31142"/>
                  </a:moveTo>
                  <a:lnTo>
                    <a:pt x="34745" y="15143"/>
                  </a:lnTo>
                  <a:lnTo>
                    <a:pt x="54263" y="0"/>
                  </a:lnTo>
                  <a:lnTo>
                    <a:pt x="58365" y="211"/>
                  </a:lnTo>
                  <a:lnTo>
                    <a:pt x="61099" y="4049"/>
                  </a:lnTo>
                  <a:lnTo>
                    <a:pt x="62923" y="10306"/>
                  </a:lnTo>
                  <a:lnTo>
                    <a:pt x="59503" y="63966"/>
                  </a:lnTo>
                  <a:lnTo>
                    <a:pt x="51771" y="124368"/>
                  </a:lnTo>
                  <a:lnTo>
                    <a:pt x="52939" y="153995"/>
                  </a:lnTo>
                  <a:lnTo>
                    <a:pt x="59140" y="175408"/>
                  </a:lnTo>
                  <a:lnTo>
                    <a:pt x="66569" y="1892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793874" y="4335266"/>
              <a:ext cx="189250" cy="246667"/>
            </a:xfrm>
            <a:custGeom>
              <a:avLst/>
              <a:gdLst/>
              <a:ahLst/>
              <a:cxnLst/>
              <a:rect l="0" t="0" r="0" b="0"/>
              <a:pathLst>
                <a:path w="189250" h="246667">
                  <a:moveTo>
                    <a:pt x="0" y="0"/>
                  </a:moveTo>
                  <a:lnTo>
                    <a:pt x="0" y="57697"/>
                  </a:lnTo>
                  <a:lnTo>
                    <a:pt x="0" y="118283"/>
                  </a:lnTo>
                  <a:lnTo>
                    <a:pt x="0" y="152260"/>
                  </a:lnTo>
                  <a:lnTo>
                    <a:pt x="3698" y="158830"/>
                  </a:lnTo>
                  <a:lnTo>
                    <a:pt x="9861" y="162285"/>
                  </a:lnTo>
                  <a:lnTo>
                    <a:pt x="17669" y="163664"/>
                  </a:lnTo>
                  <a:lnTo>
                    <a:pt x="24723" y="162734"/>
                  </a:lnTo>
                  <a:lnTo>
                    <a:pt x="37492" y="156770"/>
                  </a:lnTo>
                  <a:lnTo>
                    <a:pt x="46866" y="145489"/>
                  </a:lnTo>
                  <a:lnTo>
                    <a:pt x="64834" y="120065"/>
                  </a:lnTo>
                  <a:lnTo>
                    <a:pt x="68185" y="120724"/>
                  </a:lnTo>
                  <a:lnTo>
                    <a:pt x="70420" y="125786"/>
                  </a:lnTo>
                  <a:lnTo>
                    <a:pt x="74497" y="186344"/>
                  </a:lnTo>
                  <a:lnTo>
                    <a:pt x="79230" y="234767"/>
                  </a:lnTo>
                  <a:lnTo>
                    <a:pt x="84255" y="241571"/>
                  </a:lnTo>
                  <a:lnTo>
                    <a:pt x="91303" y="245183"/>
                  </a:lnTo>
                  <a:lnTo>
                    <a:pt x="99700" y="246666"/>
                  </a:lnTo>
                  <a:lnTo>
                    <a:pt x="107147" y="244881"/>
                  </a:lnTo>
                  <a:lnTo>
                    <a:pt x="132386" y="224552"/>
                  </a:lnTo>
                  <a:lnTo>
                    <a:pt x="143898" y="210748"/>
                  </a:lnTo>
                  <a:lnTo>
                    <a:pt x="171925" y="151085"/>
                  </a:lnTo>
                  <a:lnTo>
                    <a:pt x="188182" y="92069"/>
                  </a:lnTo>
                  <a:lnTo>
                    <a:pt x="189249" y="80795"/>
                  </a:lnTo>
                  <a:lnTo>
                    <a:pt x="187187" y="72355"/>
                  </a:lnTo>
                  <a:lnTo>
                    <a:pt x="183040" y="65803"/>
                  </a:lnTo>
                  <a:lnTo>
                    <a:pt x="177500" y="60511"/>
                  </a:lnTo>
                  <a:lnTo>
                    <a:pt x="171958" y="58832"/>
                  </a:lnTo>
                  <a:lnTo>
                    <a:pt x="166414" y="59562"/>
                  </a:lnTo>
                  <a:lnTo>
                    <a:pt x="14977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928383" y="4792583"/>
            <a:ext cx="873082" cy="599457"/>
            <a:chOff x="8928383" y="4792583"/>
            <a:chExt cx="873082" cy="599457"/>
          </a:xfrm>
        </p:grpSpPr>
        <p:sp>
          <p:nvSpPr>
            <p:cNvPr id="150" name="Freeform 149"/>
            <p:cNvSpPr/>
            <p:nvPr/>
          </p:nvSpPr>
          <p:spPr>
            <a:xfrm>
              <a:off x="8953419" y="4882152"/>
              <a:ext cx="66817" cy="110478"/>
            </a:xfrm>
            <a:custGeom>
              <a:avLst/>
              <a:gdLst/>
              <a:ahLst/>
              <a:cxnLst/>
              <a:rect l="0" t="0" r="0" b="0"/>
              <a:pathLst>
                <a:path w="66817" h="110478">
                  <a:moveTo>
                    <a:pt x="24992" y="110477"/>
                  </a:moveTo>
                  <a:lnTo>
                    <a:pt x="42661" y="106059"/>
                  </a:lnTo>
                  <a:lnTo>
                    <a:pt x="56267" y="96494"/>
                  </a:lnTo>
                  <a:lnTo>
                    <a:pt x="62484" y="90060"/>
                  </a:lnTo>
                  <a:lnTo>
                    <a:pt x="65704" y="82998"/>
                  </a:lnTo>
                  <a:lnTo>
                    <a:pt x="66816" y="67754"/>
                  </a:lnTo>
                  <a:lnTo>
                    <a:pt x="57827" y="39160"/>
                  </a:lnTo>
                  <a:lnTo>
                    <a:pt x="43453" y="16100"/>
                  </a:lnTo>
                  <a:lnTo>
                    <a:pt x="30423" y="5970"/>
                  </a:lnTo>
                  <a:lnTo>
                    <a:pt x="23066" y="1974"/>
                  </a:lnTo>
                  <a:lnTo>
                    <a:pt x="2563" y="0"/>
                  </a:lnTo>
                  <a:lnTo>
                    <a:pt x="0" y="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928383" y="4792583"/>
              <a:ext cx="174845" cy="235707"/>
            </a:xfrm>
            <a:custGeom>
              <a:avLst/>
              <a:gdLst/>
              <a:ahLst/>
              <a:cxnLst/>
              <a:rect l="0" t="0" r="0" b="0"/>
              <a:pathLst>
                <a:path w="174845" h="235707">
                  <a:moveTo>
                    <a:pt x="0" y="220685"/>
                  </a:moveTo>
                  <a:lnTo>
                    <a:pt x="11734" y="229907"/>
                  </a:lnTo>
                  <a:lnTo>
                    <a:pt x="18951" y="233821"/>
                  </a:lnTo>
                  <a:lnTo>
                    <a:pt x="34367" y="235706"/>
                  </a:lnTo>
                  <a:lnTo>
                    <a:pt x="42361" y="234914"/>
                  </a:lnTo>
                  <a:lnTo>
                    <a:pt x="58640" y="224172"/>
                  </a:lnTo>
                  <a:lnTo>
                    <a:pt x="74196" y="206146"/>
                  </a:lnTo>
                  <a:lnTo>
                    <a:pt x="109450" y="143549"/>
                  </a:lnTo>
                  <a:lnTo>
                    <a:pt x="128505" y="99409"/>
                  </a:lnTo>
                  <a:lnTo>
                    <a:pt x="141173" y="45078"/>
                  </a:lnTo>
                  <a:lnTo>
                    <a:pt x="153528" y="0"/>
                  </a:lnTo>
                  <a:lnTo>
                    <a:pt x="143589" y="59267"/>
                  </a:lnTo>
                  <a:lnTo>
                    <a:pt x="142161" y="108716"/>
                  </a:lnTo>
                  <a:lnTo>
                    <a:pt x="141739" y="158500"/>
                  </a:lnTo>
                  <a:lnTo>
                    <a:pt x="141595" y="220604"/>
                  </a:lnTo>
                  <a:lnTo>
                    <a:pt x="144357" y="227619"/>
                  </a:lnTo>
                  <a:lnTo>
                    <a:pt x="148972" y="229523"/>
                  </a:lnTo>
                  <a:lnTo>
                    <a:pt x="154822" y="228019"/>
                  </a:lnTo>
                  <a:lnTo>
                    <a:pt x="159648" y="224242"/>
                  </a:lnTo>
                  <a:lnTo>
                    <a:pt x="174844" y="2000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136511" y="48761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144832" y="4836308"/>
              <a:ext cx="167866" cy="312974"/>
            </a:xfrm>
            <a:custGeom>
              <a:avLst/>
              <a:gdLst/>
              <a:ahLst/>
              <a:cxnLst/>
              <a:rect l="0" t="0" r="0" b="0"/>
              <a:pathLst>
                <a:path w="167866" h="312974">
                  <a:moveTo>
                    <a:pt x="0" y="6542"/>
                  </a:moveTo>
                  <a:lnTo>
                    <a:pt x="11582" y="64451"/>
                  </a:lnTo>
                  <a:lnTo>
                    <a:pt x="15976" y="127558"/>
                  </a:lnTo>
                  <a:lnTo>
                    <a:pt x="16510" y="190498"/>
                  </a:lnTo>
                  <a:lnTo>
                    <a:pt x="17541" y="236592"/>
                  </a:lnTo>
                  <a:lnTo>
                    <a:pt x="19090" y="237572"/>
                  </a:lnTo>
                  <a:lnTo>
                    <a:pt x="21048" y="235451"/>
                  </a:lnTo>
                  <a:lnTo>
                    <a:pt x="24448" y="182390"/>
                  </a:lnTo>
                  <a:lnTo>
                    <a:pt x="24862" y="128289"/>
                  </a:lnTo>
                  <a:lnTo>
                    <a:pt x="25868" y="66032"/>
                  </a:lnTo>
                  <a:lnTo>
                    <a:pt x="36542" y="9080"/>
                  </a:lnTo>
                  <a:lnTo>
                    <a:pt x="42853" y="3611"/>
                  </a:lnTo>
                  <a:lnTo>
                    <a:pt x="62192" y="0"/>
                  </a:lnTo>
                  <a:lnTo>
                    <a:pt x="83731" y="6408"/>
                  </a:lnTo>
                  <a:lnTo>
                    <a:pt x="127693" y="33122"/>
                  </a:lnTo>
                  <a:lnTo>
                    <a:pt x="152070" y="56948"/>
                  </a:lnTo>
                  <a:lnTo>
                    <a:pt x="166586" y="81574"/>
                  </a:lnTo>
                  <a:lnTo>
                    <a:pt x="167455" y="89847"/>
                  </a:lnTo>
                  <a:lnTo>
                    <a:pt x="163491" y="106437"/>
                  </a:lnTo>
                  <a:lnTo>
                    <a:pt x="157071" y="112895"/>
                  </a:lnTo>
                  <a:lnTo>
                    <a:pt x="116018" y="129902"/>
                  </a:lnTo>
                  <a:lnTo>
                    <a:pt x="105082" y="133161"/>
                  </a:lnTo>
                  <a:lnTo>
                    <a:pt x="97792" y="139032"/>
                  </a:lnTo>
                  <a:lnTo>
                    <a:pt x="89692" y="155417"/>
                  </a:lnTo>
                  <a:lnTo>
                    <a:pt x="89380" y="163115"/>
                  </a:lnTo>
                  <a:lnTo>
                    <a:pt x="93965" y="176599"/>
                  </a:lnTo>
                  <a:lnTo>
                    <a:pt x="133340" y="222815"/>
                  </a:lnTo>
                  <a:lnTo>
                    <a:pt x="143397" y="234875"/>
                  </a:lnTo>
                  <a:lnTo>
                    <a:pt x="164816" y="273298"/>
                  </a:lnTo>
                  <a:lnTo>
                    <a:pt x="167865" y="289672"/>
                  </a:lnTo>
                  <a:lnTo>
                    <a:pt x="167383" y="297922"/>
                  </a:lnTo>
                  <a:lnTo>
                    <a:pt x="163364" y="303422"/>
                  </a:lnTo>
                  <a:lnTo>
                    <a:pt x="149037" y="309533"/>
                  </a:lnTo>
                  <a:lnTo>
                    <a:pt x="120178" y="312973"/>
                  </a:lnTo>
                  <a:lnTo>
                    <a:pt x="75375" y="305179"/>
                  </a:lnTo>
                  <a:lnTo>
                    <a:pt x="66892" y="302712"/>
                  </a:lnTo>
                  <a:lnTo>
                    <a:pt x="60312" y="298294"/>
                  </a:lnTo>
                  <a:lnTo>
                    <a:pt x="50535" y="285989"/>
                  </a:lnTo>
                  <a:lnTo>
                    <a:pt x="49408" y="280673"/>
                  </a:lnTo>
                  <a:lnTo>
                    <a:pt x="50504" y="276205"/>
                  </a:lnTo>
                  <a:lnTo>
                    <a:pt x="58247" y="264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600636" y="4918896"/>
              <a:ext cx="79411" cy="215192"/>
            </a:xfrm>
            <a:custGeom>
              <a:avLst/>
              <a:gdLst/>
              <a:ahLst/>
              <a:cxnLst/>
              <a:rect l="0" t="0" r="0" b="0"/>
              <a:pathLst>
                <a:path w="79411" h="215192">
                  <a:moveTo>
                    <a:pt x="26817" y="7165"/>
                  </a:moveTo>
                  <a:lnTo>
                    <a:pt x="56437" y="579"/>
                  </a:lnTo>
                  <a:lnTo>
                    <a:pt x="65979" y="0"/>
                  </a:lnTo>
                  <a:lnTo>
                    <a:pt x="72341" y="3313"/>
                  </a:lnTo>
                  <a:lnTo>
                    <a:pt x="76582" y="9220"/>
                  </a:lnTo>
                  <a:lnTo>
                    <a:pt x="79410" y="16856"/>
                  </a:lnTo>
                  <a:lnTo>
                    <a:pt x="78520" y="23796"/>
                  </a:lnTo>
                  <a:lnTo>
                    <a:pt x="70136" y="36438"/>
                  </a:lnTo>
                  <a:lnTo>
                    <a:pt x="12408" y="83077"/>
                  </a:lnTo>
                  <a:lnTo>
                    <a:pt x="2538" y="99151"/>
                  </a:lnTo>
                  <a:lnTo>
                    <a:pt x="0" y="120472"/>
                  </a:lnTo>
                  <a:lnTo>
                    <a:pt x="2879" y="142583"/>
                  </a:lnTo>
                  <a:lnTo>
                    <a:pt x="24908" y="182390"/>
                  </a:lnTo>
                  <a:lnTo>
                    <a:pt x="51780" y="2151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569206" y="5217297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4417" y="17670"/>
                  </a:lnTo>
                  <a:lnTo>
                    <a:pt x="8492" y="22875"/>
                  </a:ln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438297" y="4867813"/>
              <a:ext cx="89305" cy="332843"/>
            </a:xfrm>
            <a:custGeom>
              <a:avLst/>
              <a:gdLst/>
              <a:ahLst/>
              <a:cxnLst/>
              <a:rect l="0" t="0" r="0" b="0"/>
              <a:pathLst>
                <a:path w="89305" h="332843">
                  <a:moveTo>
                    <a:pt x="39377" y="0"/>
                  </a:moveTo>
                  <a:lnTo>
                    <a:pt x="14688" y="29621"/>
                  </a:lnTo>
                  <a:lnTo>
                    <a:pt x="9050" y="39163"/>
                  </a:lnTo>
                  <a:lnTo>
                    <a:pt x="0" y="92488"/>
                  </a:lnTo>
                  <a:lnTo>
                    <a:pt x="2483" y="151948"/>
                  </a:lnTo>
                  <a:lnTo>
                    <a:pt x="21774" y="211904"/>
                  </a:lnTo>
                  <a:lnTo>
                    <a:pt x="46240" y="273048"/>
                  </a:lnTo>
                  <a:lnTo>
                    <a:pt x="89304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735627" y="4934382"/>
              <a:ext cx="65838" cy="457658"/>
            </a:xfrm>
            <a:custGeom>
              <a:avLst/>
              <a:gdLst/>
              <a:ahLst/>
              <a:cxnLst/>
              <a:rect l="0" t="0" r="0" b="0"/>
              <a:pathLst>
                <a:path w="65838" h="457658">
                  <a:moveTo>
                    <a:pt x="16641" y="0"/>
                  </a:moveTo>
                  <a:lnTo>
                    <a:pt x="36201" y="63097"/>
                  </a:lnTo>
                  <a:lnTo>
                    <a:pt x="52712" y="125024"/>
                  </a:lnTo>
                  <a:lnTo>
                    <a:pt x="62872" y="179029"/>
                  </a:lnTo>
                  <a:lnTo>
                    <a:pt x="65837" y="239691"/>
                  </a:lnTo>
                  <a:lnTo>
                    <a:pt x="62006" y="300881"/>
                  </a:lnTo>
                  <a:lnTo>
                    <a:pt x="45703" y="360669"/>
                  </a:lnTo>
                  <a:lnTo>
                    <a:pt x="22212" y="420008"/>
                  </a:lnTo>
                  <a:lnTo>
                    <a:pt x="0" y="457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9" name="Freeform 158"/>
          <p:cNvSpPr/>
          <p:nvPr/>
        </p:nvSpPr>
        <p:spPr>
          <a:xfrm>
            <a:off x="8907276" y="4791402"/>
            <a:ext cx="128808" cy="342686"/>
          </a:xfrm>
          <a:custGeom>
            <a:avLst/>
            <a:gdLst/>
            <a:ahLst/>
            <a:cxnLst/>
            <a:rect l="0" t="0" r="0" b="0"/>
            <a:pathLst>
              <a:path w="128808" h="342686">
                <a:moveTo>
                  <a:pt x="0" y="212269"/>
                </a:moveTo>
                <a:lnTo>
                  <a:pt x="8558" y="211998"/>
                </a:lnTo>
                <a:lnTo>
                  <a:pt x="40985" y="197022"/>
                </a:lnTo>
                <a:lnTo>
                  <a:pt x="69599" y="170601"/>
                </a:lnTo>
                <a:lnTo>
                  <a:pt x="107606" y="113515"/>
                </a:lnTo>
                <a:lnTo>
                  <a:pt x="122821" y="77166"/>
                </a:lnTo>
                <a:lnTo>
                  <a:pt x="128518" y="19268"/>
                </a:lnTo>
                <a:lnTo>
                  <a:pt x="128807" y="7805"/>
                </a:lnTo>
                <a:lnTo>
                  <a:pt x="127149" y="2012"/>
                </a:lnTo>
                <a:lnTo>
                  <a:pt x="124195" y="0"/>
                </a:lnTo>
                <a:lnTo>
                  <a:pt x="120377" y="507"/>
                </a:lnTo>
                <a:lnTo>
                  <a:pt x="116907" y="4544"/>
                </a:lnTo>
                <a:lnTo>
                  <a:pt x="98994" y="54365"/>
                </a:lnTo>
                <a:lnTo>
                  <a:pt x="87801" y="106984"/>
                </a:lnTo>
                <a:lnTo>
                  <a:pt x="80555" y="164812"/>
                </a:lnTo>
                <a:lnTo>
                  <a:pt x="73834" y="225987"/>
                </a:lnTo>
                <a:lnTo>
                  <a:pt x="71491" y="283646"/>
                </a:lnTo>
                <a:lnTo>
                  <a:pt x="71135" y="34268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0" name="Group 169"/>
          <p:cNvGrpSpPr/>
          <p:nvPr/>
        </p:nvGrpSpPr>
        <p:grpSpPr>
          <a:xfrm>
            <a:off x="7696970" y="5359851"/>
            <a:ext cx="1780494" cy="864294"/>
            <a:chOff x="7696970" y="5359851"/>
            <a:chExt cx="1780494" cy="864294"/>
          </a:xfrm>
        </p:grpSpPr>
        <p:sp>
          <p:nvSpPr>
            <p:cNvPr id="160" name="Freeform 159"/>
            <p:cNvSpPr/>
            <p:nvPr/>
          </p:nvSpPr>
          <p:spPr>
            <a:xfrm>
              <a:off x="8787027" y="5575102"/>
              <a:ext cx="1" cy="307880"/>
            </a:xfrm>
            <a:custGeom>
              <a:avLst/>
              <a:gdLst/>
              <a:ahLst/>
              <a:cxnLst/>
              <a:rect l="0" t="0" r="0" b="0"/>
              <a:pathLst>
                <a:path w="1" h="307880">
                  <a:moveTo>
                    <a:pt x="0" y="0"/>
                  </a:moveTo>
                  <a:lnTo>
                    <a:pt x="0" y="57697"/>
                  </a:lnTo>
                  <a:lnTo>
                    <a:pt x="0" y="111626"/>
                  </a:lnTo>
                  <a:lnTo>
                    <a:pt x="0" y="159123"/>
                  </a:lnTo>
                  <a:lnTo>
                    <a:pt x="0" y="220453"/>
                  </a:lnTo>
                  <a:lnTo>
                    <a:pt x="0" y="283651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880322" y="5641671"/>
              <a:ext cx="61529" cy="284154"/>
            </a:xfrm>
            <a:custGeom>
              <a:avLst/>
              <a:gdLst/>
              <a:ahLst/>
              <a:cxnLst/>
              <a:rect l="0" t="0" r="0" b="0"/>
              <a:pathLst>
                <a:path w="61529" h="284154">
                  <a:moveTo>
                    <a:pt x="14878" y="0"/>
                  </a:moveTo>
                  <a:lnTo>
                    <a:pt x="13954" y="58621"/>
                  </a:lnTo>
                  <a:lnTo>
                    <a:pt x="8292" y="118212"/>
                  </a:lnTo>
                  <a:lnTo>
                    <a:pt x="2483" y="170150"/>
                  </a:lnTo>
                  <a:lnTo>
                    <a:pt x="0" y="225200"/>
                  </a:lnTo>
                  <a:lnTo>
                    <a:pt x="9929" y="280611"/>
                  </a:lnTo>
                  <a:lnTo>
                    <a:pt x="14352" y="284153"/>
                  </a:lnTo>
                  <a:lnTo>
                    <a:pt x="20075" y="283740"/>
                  </a:lnTo>
                  <a:lnTo>
                    <a:pt x="26664" y="280692"/>
                  </a:lnTo>
                  <a:lnTo>
                    <a:pt x="38916" y="267442"/>
                  </a:lnTo>
                  <a:lnTo>
                    <a:pt x="49600" y="248302"/>
                  </a:lnTo>
                  <a:lnTo>
                    <a:pt x="61528" y="198347"/>
                  </a:lnTo>
                  <a:lnTo>
                    <a:pt x="59740" y="148380"/>
                  </a:lnTo>
                  <a:lnTo>
                    <a:pt x="49559" y="104747"/>
                  </a:lnTo>
                  <a:lnTo>
                    <a:pt x="40771" y="89392"/>
                  </a:lnTo>
                  <a:lnTo>
                    <a:pt x="14878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011696" y="5699918"/>
              <a:ext cx="108174" cy="16643"/>
            </a:xfrm>
            <a:custGeom>
              <a:avLst/>
              <a:gdLst/>
              <a:ahLst/>
              <a:cxnLst/>
              <a:rect l="0" t="0" r="0" b="0"/>
              <a:pathLst>
                <a:path w="108174" h="16643">
                  <a:moveTo>
                    <a:pt x="0" y="0"/>
                  </a:moveTo>
                  <a:lnTo>
                    <a:pt x="33740" y="2466"/>
                  </a:lnTo>
                  <a:lnTo>
                    <a:pt x="87370" y="10273"/>
                  </a:lnTo>
                  <a:lnTo>
                    <a:pt x="10817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169146" y="5674955"/>
              <a:ext cx="133787" cy="199706"/>
            </a:xfrm>
            <a:custGeom>
              <a:avLst/>
              <a:gdLst/>
              <a:ahLst/>
              <a:cxnLst/>
              <a:rect l="0" t="0" r="0" b="0"/>
              <a:pathLst>
                <a:path w="133787" h="199706">
                  <a:moveTo>
                    <a:pt x="17291" y="0"/>
                  </a:moveTo>
                  <a:lnTo>
                    <a:pt x="36296" y="7568"/>
                  </a:lnTo>
                  <a:lnTo>
                    <a:pt x="47619" y="15999"/>
                  </a:lnTo>
                  <a:lnTo>
                    <a:pt x="53885" y="30841"/>
                  </a:lnTo>
                  <a:lnTo>
                    <a:pt x="55555" y="39976"/>
                  </a:lnTo>
                  <a:lnTo>
                    <a:pt x="52481" y="57524"/>
                  </a:lnTo>
                  <a:lnTo>
                    <a:pt x="40354" y="80531"/>
                  </a:lnTo>
                  <a:lnTo>
                    <a:pt x="3312" y="121885"/>
                  </a:lnTo>
                  <a:lnTo>
                    <a:pt x="575" y="128409"/>
                  </a:lnTo>
                  <a:lnTo>
                    <a:pt x="0" y="143055"/>
                  </a:lnTo>
                  <a:lnTo>
                    <a:pt x="2990" y="148995"/>
                  </a:lnTo>
                  <a:lnTo>
                    <a:pt x="30920" y="172778"/>
                  </a:lnTo>
                  <a:lnTo>
                    <a:pt x="83169" y="193742"/>
                  </a:lnTo>
                  <a:lnTo>
                    <a:pt x="133786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131676" y="5417002"/>
              <a:ext cx="258043" cy="345243"/>
            </a:xfrm>
            <a:custGeom>
              <a:avLst/>
              <a:gdLst/>
              <a:ahLst/>
              <a:cxnLst/>
              <a:rect l="0" t="0" r="0" b="0"/>
              <a:pathLst>
                <a:path w="258043" h="345243">
                  <a:moveTo>
                    <a:pt x="31272" y="0"/>
                  </a:moveTo>
                  <a:lnTo>
                    <a:pt x="14414" y="63314"/>
                  </a:lnTo>
                  <a:lnTo>
                    <a:pt x="3493" y="114722"/>
                  </a:lnTo>
                  <a:lnTo>
                    <a:pt x="0" y="175111"/>
                  </a:lnTo>
                  <a:lnTo>
                    <a:pt x="7254" y="230049"/>
                  </a:lnTo>
                  <a:lnTo>
                    <a:pt x="17376" y="262937"/>
                  </a:lnTo>
                  <a:lnTo>
                    <a:pt x="22008" y="272370"/>
                  </a:lnTo>
                  <a:lnTo>
                    <a:pt x="34551" y="285318"/>
                  </a:lnTo>
                  <a:lnTo>
                    <a:pt x="41779" y="290064"/>
                  </a:lnTo>
                  <a:lnTo>
                    <a:pt x="69622" y="296745"/>
                  </a:lnTo>
                  <a:lnTo>
                    <a:pt x="85607" y="293377"/>
                  </a:lnTo>
                  <a:lnTo>
                    <a:pt x="139704" y="260365"/>
                  </a:lnTo>
                  <a:lnTo>
                    <a:pt x="172033" y="223891"/>
                  </a:lnTo>
                  <a:lnTo>
                    <a:pt x="194782" y="195648"/>
                  </a:lnTo>
                  <a:lnTo>
                    <a:pt x="196677" y="194227"/>
                  </a:lnTo>
                  <a:lnTo>
                    <a:pt x="176366" y="256782"/>
                  </a:lnTo>
                  <a:lnTo>
                    <a:pt x="175914" y="299875"/>
                  </a:lnTo>
                  <a:lnTo>
                    <a:pt x="180617" y="320039"/>
                  </a:lnTo>
                  <a:lnTo>
                    <a:pt x="188871" y="335165"/>
                  </a:lnTo>
                  <a:lnTo>
                    <a:pt x="195510" y="339938"/>
                  </a:lnTo>
                  <a:lnTo>
                    <a:pt x="212749" y="345242"/>
                  </a:lnTo>
                  <a:lnTo>
                    <a:pt x="220675" y="344807"/>
                  </a:lnTo>
                  <a:lnTo>
                    <a:pt x="234411" y="339393"/>
                  </a:lnTo>
                  <a:lnTo>
                    <a:pt x="244214" y="325892"/>
                  </a:lnTo>
                  <a:lnTo>
                    <a:pt x="258042" y="287091"/>
                  </a:lnTo>
                  <a:lnTo>
                    <a:pt x="258002" y="250355"/>
                  </a:lnTo>
                  <a:lnTo>
                    <a:pt x="247716" y="219028"/>
                  </a:lnTo>
                  <a:lnTo>
                    <a:pt x="242137" y="213511"/>
                  </a:lnTo>
                  <a:lnTo>
                    <a:pt x="235643" y="210758"/>
                  </a:lnTo>
                  <a:lnTo>
                    <a:pt x="228540" y="209848"/>
                  </a:lnTo>
                  <a:lnTo>
                    <a:pt x="223805" y="212939"/>
                  </a:lnTo>
                  <a:lnTo>
                    <a:pt x="220648" y="218698"/>
                  </a:lnTo>
                  <a:lnTo>
                    <a:pt x="218066" y="234034"/>
                  </a:lnTo>
                  <a:lnTo>
                    <a:pt x="219999" y="250096"/>
                  </a:lnTo>
                  <a:lnTo>
                    <a:pt x="228872" y="264015"/>
                  </a:lnTo>
                  <a:lnTo>
                    <a:pt x="247620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395938" y="5687180"/>
              <a:ext cx="97702" cy="230615"/>
            </a:xfrm>
            <a:custGeom>
              <a:avLst/>
              <a:gdLst/>
              <a:ahLst/>
              <a:cxnLst/>
              <a:rect l="0" t="0" r="0" b="0"/>
              <a:pathLst>
                <a:path w="97702" h="230615">
                  <a:moveTo>
                    <a:pt x="83210" y="4417"/>
                  </a:moveTo>
                  <a:lnTo>
                    <a:pt x="69958" y="0"/>
                  </a:lnTo>
                  <a:lnTo>
                    <a:pt x="64205" y="548"/>
                  </a:lnTo>
                  <a:lnTo>
                    <a:pt x="52882" y="6087"/>
                  </a:lnTo>
                  <a:lnTo>
                    <a:pt x="50048" y="11078"/>
                  </a:lnTo>
                  <a:lnTo>
                    <a:pt x="49364" y="24019"/>
                  </a:lnTo>
                  <a:lnTo>
                    <a:pt x="52325" y="29504"/>
                  </a:lnTo>
                  <a:lnTo>
                    <a:pt x="84905" y="58662"/>
                  </a:lnTo>
                  <a:lnTo>
                    <a:pt x="92593" y="72904"/>
                  </a:lnTo>
                  <a:lnTo>
                    <a:pt x="97701" y="100935"/>
                  </a:lnTo>
                  <a:lnTo>
                    <a:pt x="88081" y="162738"/>
                  </a:lnTo>
                  <a:lnTo>
                    <a:pt x="74800" y="217962"/>
                  </a:lnTo>
                  <a:lnTo>
                    <a:pt x="72056" y="227217"/>
                  </a:lnTo>
                  <a:lnTo>
                    <a:pt x="68377" y="230614"/>
                  </a:lnTo>
                  <a:lnTo>
                    <a:pt x="64076" y="230104"/>
                  </a:lnTo>
                  <a:lnTo>
                    <a:pt x="54366" y="222142"/>
                  </a:lnTo>
                  <a:lnTo>
                    <a:pt x="19043" y="177017"/>
                  </a:lnTo>
                  <a:lnTo>
                    <a:pt x="12162" y="164339"/>
                  </a:lnTo>
                  <a:lnTo>
                    <a:pt x="0" y="154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546207" y="5392039"/>
              <a:ext cx="91042" cy="540869"/>
            </a:xfrm>
            <a:custGeom>
              <a:avLst/>
              <a:gdLst/>
              <a:ahLst/>
              <a:cxnLst/>
              <a:rect l="0" t="0" r="0" b="0"/>
              <a:pathLst>
                <a:path w="91042" h="540869">
                  <a:moveTo>
                    <a:pt x="91041" y="0"/>
                  </a:moveTo>
                  <a:lnTo>
                    <a:pt x="63910" y="55507"/>
                  </a:lnTo>
                  <a:lnTo>
                    <a:pt x="38981" y="114285"/>
                  </a:lnTo>
                  <a:lnTo>
                    <a:pt x="25147" y="167081"/>
                  </a:lnTo>
                  <a:lnTo>
                    <a:pt x="13512" y="226442"/>
                  </a:lnTo>
                  <a:lnTo>
                    <a:pt x="5097" y="275121"/>
                  </a:lnTo>
                  <a:lnTo>
                    <a:pt x="1165" y="329094"/>
                  </a:lnTo>
                  <a:lnTo>
                    <a:pt x="0" y="386075"/>
                  </a:lnTo>
                  <a:lnTo>
                    <a:pt x="4073" y="443947"/>
                  </a:lnTo>
                  <a:lnTo>
                    <a:pt x="6717" y="502084"/>
                  </a:lnTo>
                  <a:lnTo>
                    <a:pt x="7831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311253" y="5633350"/>
              <a:ext cx="166211" cy="590795"/>
            </a:xfrm>
            <a:custGeom>
              <a:avLst/>
              <a:gdLst/>
              <a:ahLst/>
              <a:cxnLst/>
              <a:rect l="0" t="0" r="0" b="0"/>
              <a:pathLst>
                <a:path w="166211" h="590795">
                  <a:moveTo>
                    <a:pt x="141458" y="0"/>
                  </a:moveTo>
                  <a:lnTo>
                    <a:pt x="155651" y="61566"/>
                  </a:lnTo>
                  <a:lnTo>
                    <a:pt x="165354" y="123623"/>
                  </a:lnTo>
                  <a:lnTo>
                    <a:pt x="166210" y="175602"/>
                  </a:lnTo>
                  <a:lnTo>
                    <a:pt x="161962" y="230385"/>
                  </a:lnTo>
                  <a:lnTo>
                    <a:pt x="152220" y="291441"/>
                  </a:lnTo>
                  <a:lnTo>
                    <a:pt x="138927" y="351442"/>
                  </a:lnTo>
                  <a:lnTo>
                    <a:pt x="118768" y="412022"/>
                  </a:lnTo>
                  <a:lnTo>
                    <a:pt x="90337" y="468504"/>
                  </a:lnTo>
                  <a:lnTo>
                    <a:pt x="55546" y="521712"/>
                  </a:lnTo>
                  <a:lnTo>
                    <a:pt x="7890" y="580711"/>
                  </a:lnTo>
                  <a:lnTo>
                    <a:pt x="0" y="590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696970" y="5359851"/>
              <a:ext cx="83211" cy="236982"/>
            </a:xfrm>
            <a:custGeom>
              <a:avLst/>
              <a:gdLst/>
              <a:ahLst/>
              <a:cxnLst/>
              <a:rect l="0" t="0" r="0" b="0"/>
              <a:pathLst>
                <a:path w="83211" h="236982">
                  <a:moveTo>
                    <a:pt x="0" y="65472"/>
                  </a:moveTo>
                  <a:lnTo>
                    <a:pt x="19005" y="51262"/>
                  </a:lnTo>
                  <a:lnTo>
                    <a:pt x="63779" y="1935"/>
                  </a:lnTo>
                  <a:lnTo>
                    <a:pt x="69331" y="0"/>
                  </a:lnTo>
                  <a:lnTo>
                    <a:pt x="74882" y="559"/>
                  </a:lnTo>
                  <a:lnTo>
                    <a:pt x="80432" y="2781"/>
                  </a:lnTo>
                  <a:lnTo>
                    <a:pt x="82282" y="7961"/>
                  </a:lnTo>
                  <a:lnTo>
                    <a:pt x="69138" y="68531"/>
                  </a:lnTo>
                  <a:lnTo>
                    <a:pt x="55447" y="127958"/>
                  </a:lnTo>
                  <a:lnTo>
                    <a:pt x="51017" y="183558"/>
                  </a:lnTo>
                  <a:lnTo>
                    <a:pt x="52098" y="217777"/>
                  </a:lnTo>
                  <a:lnTo>
                    <a:pt x="58904" y="233632"/>
                  </a:lnTo>
                  <a:lnTo>
                    <a:pt x="63307" y="236751"/>
                  </a:lnTo>
                  <a:lnTo>
                    <a:pt x="68092" y="236981"/>
                  </a:lnTo>
                  <a:lnTo>
                    <a:pt x="83210" y="2318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830107" y="5397765"/>
              <a:ext cx="113246" cy="228745"/>
            </a:xfrm>
            <a:custGeom>
              <a:avLst/>
              <a:gdLst/>
              <a:ahLst/>
              <a:cxnLst/>
              <a:rect l="0" t="0" r="0" b="0"/>
              <a:pathLst>
                <a:path w="113246" h="228745">
                  <a:moveTo>
                    <a:pt x="66568" y="35880"/>
                  </a:moveTo>
                  <a:lnTo>
                    <a:pt x="47008" y="94560"/>
                  </a:lnTo>
                  <a:lnTo>
                    <a:pt x="35730" y="147306"/>
                  </a:lnTo>
                  <a:lnTo>
                    <a:pt x="35455" y="206256"/>
                  </a:lnTo>
                  <a:lnTo>
                    <a:pt x="42261" y="225324"/>
                  </a:lnTo>
                  <a:lnTo>
                    <a:pt x="47590" y="228744"/>
                  </a:lnTo>
                  <a:lnTo>
                    <a:pt x="53916" y="228251"/>
                  </a:lnTo>
                  <a:lnTo>
                    <a:pt x="60907" y="225148"/>
                  </a:lnTo>
                  <a:lnTo>
                    <a:pt x="71140" y="214304"/>
                  </a:lnTo>
                  <a:lnTo>
                    <a:pt x="93982" y="159571"/>
                  </a:lnTo>
                  <a:lnTo>
                    <a:pt x="112524" y="102155"/>
                  </a:lnTo>
                  <a:lnTo>
                    <a:pt x="113245" y="57771"/>
                  </a:lnTo>
                  <a:lnTo>
                    <a:pt x="104758" y="13597"/>
                  </a:lnTo>
                  <a:lnTo>
                    <a:pt x="99424" y="7156"/>
                  </a:lnTo>
                  <a:lnTo>
                    <a:pt x="83636" y="0"/>
                  </a:lnTo>
                  <a:lnTo>
                    <a:pt x="75172" y="865"/>
                  </a:lnTo>
                  <a:lnTo>
                    <a:pt x="58374" y="9223"/>
                  </a:lnTo>
                  <a:lnTo>
                    <a:pt x="44126" y="27114"/>
                  </a:lnTo>
                  <a:lnTo>
                    <a:pt x="7338" y="86449"/>
                  </a:lnTo>
                  <a:lnTo>
                    <a:pt x="0" y="102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8079738" y="4576576"/>
            <a:ext cx="960369" cy="515906"/>
            <a:chOff x="8079738" y="4576576"/>
            <a:chExt cx="960369" cy="515906"/>
          </a:xfrm>
        </p:grpSpPr>
        <p:sp>
          <p:nvSpPr>
            <p:cNvPr id="171" name="Freeform 170"/>
            <p:cNvSpPr/>
            <p:nvPr/>
          </p:nvSpPr>
          <p:spPr>
            <a:xfrm>
              <a:off x="8079738" y="4634824"/>
              <a:ext cx="158100" cy="49927"/>
            </a:xfrm>
            <a:custGeom>
              <a:avLst/>
              <a:gdLst/>
              <a:ahLst/>
              <a:cxnLst/>
              <a:rect l="0" t="0" r="0" b="0"/>
              <a:pathLst>
                <a:path w="158100" h="49927">
                  <a:moveTo>
                    <a:pt x="0" y="0"/>
                  </a:moveTo>
                  <a:lnTo>
                    <a:pt x="63098" y="19560"/>
                  </a:lnTo>
                  <a:lnTo>
                    <a:pt x="123354" y="36070"/>
                  </a:lnTo>
                  <a:lnTo>
                    <a:pt x="158099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279026" y="4576576"/>
              <a:ext cx="141876" cy="366128"/>
            </a:xfrm>
            <a:custGeom>
              <a:avLst/>
              <a:gdLst/>
              <a:ahLst/>
              <a:cxnLst/>
              <a:rect l="0" t="0" r="0" b="0"/>
              <a:pathLst>
                <a:path w="141876" h="366128">
                  <a:moveTo>
                    <a:pt x="50343" y="0"/>
                  </a:moveTo>
                  <a:lnTo>
                    <a:pt x="71198" y="8493"/>
                  </a:lnTo>
                  <a:lnTo>
                    <a:pt x="89506" y="20417"/>
                  </a:lnTo>
                  <a:lnTo>
                    <a:pt x="102574" y="37428"/>
                  </a:lnTo>
                  <a:lnTo>
                    <a:pt x="124705" y="97751"/>
                  </a:lnTo>
                  <a:lnTo>
                    <a:pt x="128696" y="116486"/>
                  </a:lnTo>
                  <a:lnTo>
                    <a:pt x="124821" y="148749"/>
                  </a:lnTo>
                  <a:lnTo>
                    <a:pt x="112373" y="184402"/>
                  </a:lnTo>
                  <a:lnTo>
                    <a:pt x="81751" y="225028"/>
                  </a:lnTo>
                  <a:lnTo>
                    <a:pt x="54767" y="251381"/>
                  </a:lnTo>
                  <a:lnTo>
                    <a:pt x="20672" y="276858"/>
                  </a:lnTo>
                  <a:lnTo>
                    <a:pt x="3953" y="300229"/>
                  </a:lnTo>
                  <a:lnTo>
                    <a:pt x="0" y="308326"/>
                  </a:lnTo>
                  <a:lnTo>
                    <a:pt x="140" y="315574"/>
                  </a:lnTo>
                  <a:lnTo>
                    <a:pt x="3006" y="322254"/>
                  </a:lnTo>
                  <a:lnTo>
                    <a:pt x="14511" y="334609"/>
                  </a:lnTo>
                  <a:lnTo>
                    <a:pt x="31953" y="346263"/>
                  </a:lnTo>
                  <a:lnTo>
                    <a:pt x="85645" y="361244"/>
                  </a:lnTo>
                  <a:lnTo>
                    <a:pt x="141875" y="366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475246" y="4731016"/>
              <a:ext cx="139428" cy="277925"/>
            </a:xfrm>
            <a:custGeom>
              <a:avLst/>
              <a:gdLst/>
              <a:ahLst/>
              <a:cxnLst/>
              <a:rect l="0" t="0" r="0" b="0"/>
              <a:pathLst>
                <a:path w="139428" h="277925">
                  <a:moveTo>
                    <a:pt x="45508" y="3661"/>
                  </a:moveTo>
                  <a:lnTo>
                    <a:pt x="36673" y="12495"/>
                  </a:lnTo>
                  <a:lnTo>
                    <a:pt x="23765" y="45333"/>
                  </a:lnTo>
                  <a:lnTo>
                    <a:pt x="7640" y="105440"/>
                  </a:lnTo>
                  <a:lnTo>
                    <a:pt x="2175" y="163785"/>
                  </a:lnTo>
                  <a:lnTo>
                    <a:pt x="0" y="204890"/>
                  </a:lnTo>
                  <a:lnTo>
                    <a:pt x="7549" y="248046"/>
                  </a:lnTo>
                  <a:lnTo>
                    <a:pt x="19673" y="272283"/>
                  </a:lnTo>
                  <a:lnTo>
                    <a:pt x="25511" y="276123"/>
                  </a:lnTo>
                  <a:lnTo>
                    <a:pt x="39394" y="277924"/>
                  </a:lnTo>
                  <a:lnTo>
                    <a:pt x="52344" y="273177"/>
                  </a:lnTo>
                  <a:lnTo>
                    <a:pt x="75725" y="255063"/>
                  </a:lnTo>
                  <a:lnTo>
                    <a:pt x="97225" y="227035"/>
                  </a:lnTo>
                  <a:lnTo>
                    <a:pt x="126763" y="167540"/>
                  </a:lnTo>
                  <a:lnTo>
                    <a:pt x="139427" y="116366"/>
                  </a:lnTo>
                  <a:lnTo>
                    <a:pt x="139185" y="77941"/>
                  </a:lnTo>
                  <a:lnTo>
                    <a:pt x="128840" y="38716"/>
                  </a:lnTo>
                  <a:lnTo>
                    <a:pt x="114287" y="18933"/>
                  </a:lnTo>
                  <a:lnTo>
                    <a:pt x="95492" y="5825"/>
                  </a:lnTo>
                  <a:lnTo>
                    <a:pt x="74811" y="0"/>
                  </a:lnTo>
                  <a:lnTo>
                    <a:pt x="65044" y="2145"/>
                  </a:lnTo>
                  <a:lnTo>
                    <a:pt x="46794" y="14390"/>
                  </a:lnTo>
                  <a:lnTo>
                    <a:pt x="34368" y="37091"/>
                  </a:lnTo>
                  <a:lnTo>
                    <a:pt x="24641" y="73662"/>
                  </a:lnTo>
                  <a:lnTo>
                    <a:pt x="20544" y="103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867149" y="4834358"/>
              <a:ext cx="172958" cy="258124"/>
            </a:xfrm>
            <a:custGeom>
              <a:avLst/>
              <a:gdLst/>
              <a:ahLst/>
              <a:cxnLst/>
              <a:rect l="0" t="0" r="0" b="0"/>
              <a:pathLst>
                <a:path w="172958" h="258124">
                  <a:moveTo>
                    <a:pt x="69657" y="183234"/>
                  </a:moveTo>
                  <a:lnTo>
                    <a:pt x="87720" y="139730"/>
                  </a:lnTo>
                  <a:lnTo>
                    <a:pt x="86207" y="110659"/>
                  </a:lnTo>
                  <a:lnTo>
                    <a:pt x="78978" y="84992"/>
                  </a:lnTo>
                  <a:lnTo>
                    <a:pt x="70409" y="71462"/>
                  </a:lnTo>
                  <a:lnTo>
                    <a:pt x="57971" y="61750"/>
                  </a:lnTo>
                  <a:lnTo>
                    <a:pt x="50772" y="57866"/>
                  </a:lnTo>
                  <a:lnTo>
                    <a:pt x="43199" y="57126"/>
                  </a:lnTo>
                  <a:lnTo>
                    <a:pt x="27387" y="61234"/>
                  </a:lnTo>
                  <a:lnTo>
                    <a:pt x="16045" y="71689"/>
                  </a:lnTo>
                  <a:lnTo>
                    <a:pt x="4461" y="95634"/>
                  </a:lnTo>
                  <a:lnTo>
                    <a:pt x="0" y="115639"/>
                  </a:lnTo>
                  <a:lnTo>
                    <a:pt x="3612" y="147694"/>
                  </a:lnTo>
                  <a:lnTo>
                    <a:pt x="11334" y="169596"/>
                  </a:lnTo>
                  <a:lnTo>
                    <a:pt x="23395" y="186726"/>
                  </a:lnTo>
                  <a:lnTo>
                    <a:pt x="30495" y="193884"/>
                  </a:lnTo>
                  <a:lnTo>
                    <a:pt x="38926" y="197730"/>
                  </a:lnTo>
                  <a:lnTo>
                    <a:pt x="58156" y="199539"/>
                  </a:lnTo>
                  <a:lnTo>
                    <a:pt x="67537" y="195953"/>
                  </a:lnTo>
                  <a:lnTo>
                    <a:pt x="85356" y="182107"/>
                  </a:lnTo>
                  <a:lnTo>
                    <a:pt x="102148" y="157937"/>
                  </a:lnTo>
                  <a:lnTo>
                    <a:pt x="130641" y="100004"/>
                  </a:lnTo>
                  <a:lnTo>
                    <a:pt x="159289" y="41775"/>
                  </a:lnTo>
                  <a:lnTo>
                    <a:pt x="172957" y="0"/>
                  </a:lnTo>
                  <a:lnTo>
                    <a:pt x="172733" y="57"/>
                  </a:lnTo>
                  <a:lnTo>
                    <a:pt x="171658" y="2868"/>
                  </a:lnTo>
                  <a:lnTo>
                    <a:pt x="167327" y="63716"/>
                  </a:lnTo>
                  <a:lnTo>
                    <a:pt x="162401" y="114938"/>
                  </a:lnTo>
                  <a:lnTo>
                    <a:pt x="161428" y="169573"/>
                  </a:lnTo>
                  <a:lnTo>
                    <a:pt x="158770" y="222415"/>
                  </a:lnTo>
                  <a:lnTo>
                    <a:pt x="152867" y="2581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638506" y="2945651"/>
            <a:ext cx="1143830" cy="582475"/>
            <a:chOff x="8638506" y="2945651"/>
            <a:chExt cx="1143830" cy="582475"/>
          </a:xfrm>
        </p:grpSpPr>
        <p:sp>
          <p:nvSpPr>
            <p:cNvPr id="176" name="Freeform 175"/>
            <p:cNvSpPr/>
            <p:nvPr/>
          </p:nvSpPr>
          <p:spPr>
            <a:xfrm>
              <a:off x="8638506" y="2945651"/>
              <a:ext cx="90275" cy="185305"/>
            </a:xfrm>
            <a:custGeom>
              <a:avLst/>
              <a:gdLst/>
              <a:ahLst/>
              <a:cxnLst/>
              <a:rect l="0" t="0" r="0" b="0"/>
              <a:pathLst>
                <a:path w="90275" h="185305">
                  <a:moveTo>
                    <a:pt x="15384" y="0"/>
                  </a:moveTo>
                  <a:lnTo>
                    <a:pt x="6910" y="63398"/>
                  </a:lnTo>
                  <a:lnTo>
                    <a:pt x="0" y="112174"/>
                  </a:lnTo>
                  <a:lnTo>
                    <a:pt x="3532" y="144595"/>
                  </a:lnTo>
                  <a:lnTo>
                    <a:pt x="12890" y="161652"/>
                  </a:lnTo>
                  <a:lnTo>
                    <a:pt x="26295" y="174471"/>
                  </a:lnTo>
                  <a:lnTo>
                    <a:pt x="41498" y="183251"/>
                  </a:lnTo>
                  <a:lnTo>
                    <a:pt x="59967" y="185304"/>
                  </a:lnTo>
                  <a:lnTo>
                    <a:pt x="76804" y="183135"/>
                  </a:lnTo>
                  <a:lnTo>
                    <a:pt x="81294" y="181262"/>
                  </a:lnTo>
                  <a:lnTo>
                    <a:pt x="90274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689206" y="3053825"/>
              <a:ext cx="39575" cy="191385"/>
            </a:xfrm>
            <a:custGeom>
              <a:avLst/>
              <a:gdLst/>
              <a:ahLst/>
              <a:cxnLst/>
              <a:rect l="0" t="0" r="0" b="0"/>
              <a:pathLst>
                <a:path w="39575" h="191385">
                  <a:moveTo>
                    <a:pt x="39574" y="0"/>
                  </a:moveTo>
                  <a:lnTo>
                    <a:pt x="30738" y="8834"/>
                  </a:lnTo>
                  <a:lnTo>
                    <a:pt x="17831" y="41672"/>
                  </a:lnTo>
                  <a:lnTo>
                    <a:pt x="3574" y="99097"/>
                  </a:lnTo>
                  <a:lnTo>
                    <a:pt x="0" y="146308"/>
                  </a:lnTo>
                  <a:lnTo>
                    <a:pt x="2878" y="168884"/>
                  </a:lnTo>
                  <a:lnTo>
                    <a:pt x="5864" y="176384"/>
                  </a:lnTo>
                  <a:lnTo>
                    <a:pt x="9704" y="181384"/>
                  </a:lnTo>
                  <a:lnTo>
                    <a:pt x="22931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795348" y="3001794"/>
              <a:ext cx="143214" cy="255980"/>
            </a:xfrm>
            <a:custGeom>
              <a:avLst/>
              <a:gdLst/>
              <a:ahLst/>
              <a:cxnLst/>
              <a:rect l="0" t="0" r="0" b="0"/>
              <a:pathLst>
                <a:path w="143214" h="255980">
                  <a:moveTo>
                    <a:pt x="0" y="18746"/>
                  </a:moveTo>
                  <a:lnTo>
                    <a:pt x="8835" y="9912"/>
                  </a:lnTo>
                  <a:lnTo>
                    <a:pt x="31998" y="0"/>
                  </a:lnTo>
                  <a:lnTo>
                    <a:pt x="51821" y="1478"/>
                  </a:lnTo>
                  <a:lnTo>
                    <a:pt x="99006" y="17740"/>
                  </a:lnTo>
                  <a:lnTo>
                    <a:pt x="116118" y="30318"/>
                  </a:lnTo>
                  <a:lnTo>
                    <a:pt x="132512" y="52994"/>
                  </a:lnTo>
                  <a:lnTo>
                    <a:pt x="133644" y="60994"/>
                  </a:lnTo>
                  <a:lnTo>
                    <a:pt x="129972" y="77279"/>
                  </a:lnTo>
                  <a:lnTo>
                    <a:pt x="125480" y="83656"/>
                  </a:lnTo>
                  <a:lnTo>
                    <a:pt x="94940" y="112616"/>
                  </a:lnTo>
                  <a:lnTo>
                    <a:pt x="91955" y="120158"/>
                  </a:lnTo>
                  <a:lnTo>
                    <a:pt x="91103" y="135934"/>
                  </a:lnTo>
                  <a:lnTo>
                    <a:pt x="96272" y="149726"/>
                  </a:lnTo>
                  <a:lnTo>
                    <a:pt x="100239" y="155992"/>
                  </a:lnTo>
                  <a:lnTo>
                    <a:pt x="135939" y="187444"/>
                  </a:lnTo>
                  <a:lnTo>
                    <a:pt x="140552" y="195006"/>
                  </a:lnTo>
                  <a:lnTo>
                    <a:pt x="143213" y="213270"/>
                  </a:lnTo>
                  <a:lnTo>
                    <a:pt x="142627" y="223319"/>
                  </a:lnTo>
                  <a:lnTo>
                    <a:pt x="138539" y="231867"/>
                  </a:lnTo>
                  <a:lnTo>
                    <a:pt x="124135" y="246295"/>
                  </a:lnTo>
                  <a:lnTo>
                    <a:pt x="105406" y="253941"/>
                  </a:lnTo>
                  <a:lnTo>
                    <a:pt x="95233" y="255979"/>
                  </a:lnTo>
                  <a:lnTo>
                    <a:pt x="88452" y="253640"/>
                  </a:lnTo>
                  <a:lnTo>
                    <a:pt x="83932" y="248382"/>
                  </a:lnTo>
                  <a:lnTo>
                    <a:pt x="74890" y="2267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020016" y="3037183"/>
              <a:ext cx="107092" cy="252389"/>
            </a:xfrm>
            <a:custGeom>
              <a:avLst/>
              <a:gdLst/>
              <a:ahLst/>
              <a:cxnLst/>
              <a:rect l="0" t="0" r="0" b="0"/>
              <a:pathLst>
                <a:path w="107092" h="252389">
                  <a:moveTo>
                    <a:pt x="0" y="0"/>
                  </a:moveTo>
                  <a:lnTo>
                    <a:pt x="46327" y="15999"/>
                  </a:lnTo>
                  <a:lnTo>
                    <a:pt x="82006" y="41886"/>
                  </a:lnTo>
                  <a:lnTo>
                    <a:pt x="105163" y="68267"/>
                  </a:lnTo>
                  <a:lnTo>
                    <a:pt x="107091" y="76022"/>
                  </a:lnTo>
                  <a:lnTo>
                    <a:pt x="104303" y="92035"/>
                  </a:lnTo>
                  <a:lnTo>
                    <a:pt x="94434" y="105932"/>
                  </a:lnTo>
                  <a:lnTo>
                    <a:pt x="45706" y="146874"/>
                  </a:lnTo>
                  <a:lnTo>
                    <a:pt x="43414" y="153389"/>
                  </a:lnTo>
                  <a:lnTo>
                    <a:pt x="45800" y="168025"/>
                  </a:lnTo>
                  <a:lnTo>
                    <a:pt x="57539" y="187442"/>
                  </a:lnTo>
                  <a:lnTo>
                    <a:pt x="72728" y="204906"/>
                  </a:lnTo>
                  <a:lnTo>
                    <a:pt x="75298" y="212418"/>
                  </a:lnTo>
                  <a:lnTo>
                    <a:pt x="75688" y="230626"/>
                  </a:lnTo>
                  <a:lnTo>
                    <a:pt x="71724" y="236961"/>
                  </a:lnTo>
                  <a:lnTo>
                    <a:pt x="65382" y="241184"/>
                  </a:lnTo>
                  <a:lnTo>
                    <a:pt x="28632" y="252380"/>
                  </a:lnTo>
                  <a:lnTo>
                    <a:pt x="23711" y="252388"/>
                  </a:lnTo>
                  <a:lnTo>
                    <a:pt x="22279" y="250545"/>
                  </a:lnTo>
                  <a:lnTo>
                    <a:pt x="24695" y="244490"/>
                  </a:lnTo>
                  <a:lnTo>
                    <a:pt x="33285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294611" y="3220246"/>
              <a:ext cx="218128" cy="158233"/>
            </a:xfrm>
            <a:custGeom>
              <a:avLst/>
              <a:gdLst/>
              <a:ahLst/>
              <a:cxnLst/>
              <a:rect l="0" t="0" r="0" b="0"/>
              <a:pathLst>
                <a:path w="218128" h="158233">
                  <a:moveTo>
                    <a:pt x="0" y="0"/>
                  </a:moveTo>
                  <a:lnTo>
                    <a:pt x="5718" y="21778"/>
                  </a:lnTo>
                  <a:lnTo>
                    <a:pt x="13811" y="82881"/>
                  </a:lnTo>
                  <a:lnTo>
                    <a:pt x="20687" y="136232"/>
                  </a:lnTo>
                  <a:lnTo>
                    <a:pt x="24886" y="140748"/>
                  </a:lnTo>
                  <a:lnTo>
                    <a:pt x="30459" y="140984"/>
                  </a:lnTo>
                  <a:lnTo>
                    <a:pt x="36948" y="138368"/>
                  </a:lnTo>
                  <a:lnTo>
                    <a:pt x="49089" y="125600"/>
                  </a:lnTo>
                  <a:lnTo>
                    <a:pt x="83138" y="68372"/>
                  </a:lnTo>
                  <a:lnTo>
                    <a:pt x="105385" y="38057"/>
                  </a:lnTo>
                  <a:lnTo>
                    <a:pt x="126455" y="24425"/>
                  </a:lnTo>
                  <a:lnTo>
                    <a:pt x="142187" y="22567"/>
                  </a:lnTo>
                  <a:lnTo>
                    <a:pt x="150264" y="23365"/>
                  </a:lnTo>
                  <a:lnTo>
                    <a:pt x="156574" y="26672"/>
                  </a:lnTo>
                  <a:lnTo>
                    <a:pt x="166051" y="37742"/>
                  </a:lnTo>
                  <a:lnTo>
                    <a:pt x="168023" y="44577"/>
                  </a:lnTo>
                  <a:lnTo>
                    <a:pt x="167749" y="59568"/>
                  </a:lnTo>
                  <a:lnTo>
                    <a:pt x="144755" y="116572"/>
                  </a:lnTo>
                  <a:lnTo>
                    <a:pt x="138917" y="133171"/>
                  </a:lnTo>
                  <a:lnTo>
                    <a:pt x="138840" y="140556"/>
                  </a:lnTo>
                  <a:lnTo>
                    <a:pt x="143684" y="153692"/>
                  </a:lnTo>
                  <a:lnTo>
                    <a:pt x="149414" y="157011"/>
                  </a:lnTo>
                  <a:lnTo>
                    <a:pt x="165643" y="158232"/>
                  </a:lnTo>
                  <a:lnTo>
                    <a:pt x="191153" y="149304"/>
                  </a:lnTo>
                  <a:lnTo>
                    <a:pt x="202993" y="135083"/>
                  </a:lnTo>
                  <a:lnTo>
                    <a:pt x="218127" y="100237"/>
                  </a:lnTo>
                  <a:lnTo>
                    <a:pt x="217534" y="93637"/>
                  </a:lnTo>
                  <a:lnTo>
                    <a:pt x="214364" y="88312"/>
                  </a:lnTo>
                  <a:lnTo>
                    <a:pt x="209478" y="83838"/>
                  </a:lnTo>
                  <a:lnTo>
                    <a:pt x="194187" y="78866"/>
                  </a:lnTo>
                  <a:lnTo>
                    <a:pt x="179686" y="77581"/>
                  </a:lnTo>
                  <a:lnTo>
                    <a:pt x="177113" y="78533"/>
                  </a:lnTo>
                  <a:lnTo>
                    <a:pt x="174742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565183" y="3370025"/>
              <a:ext cx="12344" cy="38249"/>
            </a:xfrm>
            <a:custGeom>
              <a:avLst/>
              <a:gdLst/>
              <a:ahLst/>
              <a:cxnLst/>
              <a:rect l="0" t="0" r="0" b="0"/>
              <a:pathLst>
                <a:path w="12344" h="38249">
                  <a:moveTo>
                    <a:pt x="12343" y="0"/>
                  </a:moveTo>
                  <a:lnTo>
                    <a:pt x="0" y="37956"/>
                  </a:lnTo>
                  <a:lnTo>
                    <a:pt x="416" y="38248"/>
                  </a:lnTo>
                  <a:lnTo>
                    <a:pt x="402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610811" y="3236888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22874" y="924"/>
                  </a:lnTo>
                  <a:lnTo>
                    <a:pt x="26344" y="2465"/>
                  </a:ln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660065" y="3311777"/>
              <a:ext cx="122271" cy="216349"/>
            </a:xfrm>
            <a:custGeom>
              <a:avLst/>
              <a:gdLst/>
              <a:ahLst/>
              <a:cxnLst/>
              <a:rect l="0" t="0" r="0" b="0"/>
              <a:pathLst>
                <a:path w="122271" h="216349">
                  <a:moveTo>
                    <a:pt x="50598" y="0"/>
                  </a:moveTo>
                  <a:lnTo>
                    <a:pt x="43030" y="19005"/>
                  </a:lnTo>
                  <a:lnTo>
                    <a:pt x="3259" y="68196"/>
                  </a:lnTo>
                  <a:lnTo>
                    <a:pt x="548" y="75975"/>
                  </a:lnTo>
                  <a:lnTo>
                    <a:pt x="0" y="92014"/>
                  </a:lnTo>
                  <a:lnTo>
                    <a:pt x="2998" y="99250"/>
                  </a:lnTo>
                  <a:lnTo>
                    <a:pt x="13725" y="112221"/>
                  </a:lnTo>
                  <a:lnTo>
                    <a:pt x="39775" y="129919"/>
                  </a:lnTo>
                  <a:lnTo>
                    <a:pt x="70916" y="138039"/>
                  </a:lnTo>
                  <a:lnTo>
                    <a:pt x="99148" y="136028"/>
                  </a:lnTo>
                  <a:lnTo>
                    <a:pt x="114089" y="129490"/>
                  </a:lnTo>
                  <a:lnTo>
                    <a:pt x="120662" y="125159"/>
                  </a:lnTo>
                  <a:lnTo>
                    <a:pt x="122270" y="121346"/>
                  </a:lnTo>
                  <a:lnTo>
                    <a:pt x="120569" y="117880"/>
                  </a:lnTo>
                  <a:lnTo>
                    <a:pt x="116661" y="114645"/>
                  </a:lnTo>
                  <a:lnTo>
                    <a:pt x="93492" y="110091"/>
                  </a:lnTo>
                  <a:lnTo>
                    <a:pt x="67623" y="113159"/>
                  </a:lnTo>
                  <a:lnTo>
                    <a:pt x="61948" y="117969"/>
                  </a:lnTo>
                  <a:lnTo>
                    <a:pt x="55642" y="133176"/>
                  </a:lnTo>
                  <a:lnTo>
                    <a:pt x="60237" y="154727"/>
                  </a:lnTo>
                  <a:lnTo>
                    <a:pt x="83883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5" name="Freeform 184"/>
          <p:cNvSpPr/>
          <p:nvPr/>
        </p:nvSpPr>
        <p:spPr>
          <a:xfrm>
            <a:off x="7455815" y="2978935"/>
            <a:ext cx="56927" cy="3877609"/>
          </a:xfrm>
          <a:custGeom>
            <a:avLst/>
            <a:gdLst/>
            <a:ahLst/>
            <a:cxnLst/>
            <a:rect l="0" t="0" r="0" b="0"/>
            <a:pathLst>
              <a:path w="56927" h="3877609">
                <a:moveTo>
                  <a:pt x="24807" y="0"/>
                </a:moveTo>
                <a:lnTo>
                  <a:pt x="24807" y="62491"/>
                </a:lnTo>
                <a:lnTo>
                  <a:pt x="24807" y="117778"/>
                </a:lnTo>
                <a:lnTo>
                  <a:pt x="24807" y="181160"/>
                </a:lnTo>
                <a:lnTo>
                  <a:pt x="30526" y="236860"/>
                </a:lnTo>
                <a:lnTo>
                  <a:pt x="32615" y="300323"/>
                </a:lnTo>
                <a:lnTo>
                  <a:pt x="35442" y="352176"/>
                </a:lnTo>
                <a:lnTo>
                  <a:pt x="39669" y="406064"/>
                </a:lnTo>
                <a:lnTo>
                  <a:pt x="40922" y="462095"/>
                </a:lnTo>
                <a:lnTo>
                  <a:pt x="43759" y="525541"/>
                </a:lnTo>
                <a:lnTo>
                  <a:pt x="47099" y="569190"/>
                </a:lnTo>
                <a:lnTo>
                  <a:pt x="48584" y="613244"/>
                </a:lnTo>
                <a:lnTo>
                  <a:pt x="49243" y="657479"/>
                </a:lnTo>
                <a:lnTo>
                  <a:pt x="49536" y="702718"/>
                </a:lnTo>
                <a:lnTo>
                  <a:pt x="49666" y="750561"/>
                </a:lnTo>
                <a:lnTo>
                  <a:pt x="52190" y="799561"/>
                </a:lnTo>
                <a:lnTo>
                  <a:pt x="55468" y="850001"/>
                </a:lnTo>
                <a:lnTo>
                  <a:pt x="56926" y="903237"/>
                </a:lnTo>
                <a:lnTo>
                  <a:pt x="55108" y="955251"/>
                </a:lnTo>
                <a:lnTo>
                  <a:pt x="52143" y="1007029"/>
                </a:lnTo>
                <a:lnTo>
                  <a:pt x="50824" y="1060861"/>
                </a:lnTo>
                <a:lnTo>
                  <a:pt x="47774" y="1115605"/>
                </a:lnTo>
                <a:lnTo>
                  <a:pt x="44261" y="1170754"/>
                </a:lnTo>
                <a:lnTo>
                  <a:pt x="42699" y="1226083"/>
                </a:lnTo>
                <a:lnTo>
                  <a:pt x="42006" y="1283958"/>
                </a:lnTo>
                <a:lnTo>
                  <a:pt x="40772" y="1343581"/>
                </a:lnTo>
                <a:lnTo>
                  <a:pt x="37142" y="1403981"/>
                </a:lnTo>
                <a:lnTo>
                  <a:pt x="34912" y="1464726"/>
                </a:lnTo>
                <a:lnTo>
                  <a:pt x="32997" y="1525624"/>
                </a:lnTo>
                <a:lnTo>
                  <a:pt x="29064" y="1586591"/>
                </a:lnTo>
                <a:lnTo>
                  <a:pt x="26699" y="1647587"/>
                </a:lnTo>
                <a:lnTo>
                  <a:pt x="25648" y="1708597"/>
                </a:lnTo>
                <a:lnTo>
                  <a:pt x="25181" y="1769614"/>
                </a:lnTo>
                <a:lnTo>
                  <a:pt x="24973" y="1833098"/>
                </a:lnTo>
                <a:lnTo>
                  <a:pt x="24918" y="1865560"/>
                </a:lnTo>
                <a:lnTo>
                  <a:pt x="23956" y="1898296"/>
                </a:lnTo>
                <a:lnTo>
                  <a:pt x="22391" y="1931215"/>
                </a:lnTo>
                <a:lnTo>
                  <a:pt x="20422" y="1964255"/>
                </a:lnTo>
                <a:lnTo>
                  <a:pt x="19111" y="1997377"/>
                </a:lnTo>
                <a:lnTo>
                  <a:pt x="18236" y="2030553"/>
                </a:lnTo>
                <a:lnTo>
                  <a:pt x="17652" y="2063765"/>
                </a:lnTo>
                <a:lnTo>
                  <a:pt x="17264" y="2096076"/>
                </a:lnTo>
                <a:lnTo>
                  <a:pt x="16832" y="2159098"/>
                </a:lnTo>
                <a:lnTo>
                  <a:pt x="16716" y="2191992"/>
                </a:lnTo>
                <a:lnTo>
                  <a:pt x="16640" y="2225940"/>
                </a:lnTo>
                <a:lnTo>
                  <a:pt x="16589" y="2260591"/>
                </a:lnTo>
                <a:lnTo>
                  <a:pt x="16554" y="2293862"/>
                </a:lnTo>
                <a:lnTo>
                  <a:pt x="16532" y="2326213"/>
                </a:lnTo>
                <a:lnTo>
                  <a:pt x="16516" y="2357950"/>
                </a:lnTo>
                <a:lnTo>
                  <a:pt x="16506" y="2390204"/>
                </a:lnTo>
                <a:lnTo>
                  <a:pt x="16500" y="2422800"/>
                </a:lnTo>
                <a:lnTo>
                  <a:pt x="16496" y="2455626"/>
                </a:lnTo>
                <a:lnTo>
                  <a:pt x="16492" y="2488605"/>
                </a:lnTo>
                <a:lnTo>
                  <a:pt x="16490" y="2521685"/>
                </a:lnTo>
                <a:lnTo>
                  <a:pt x="16489" y="2554834"/>
                </a:lnTo>
                <a:lnTo>
                  <a:pt x="16488" y="2588028"/>
                </a:lnTo>
                <a:lnTo>
                  <a:pt x="16488" y="2621251"/>
                </a:lnTo>
                <a:lnTo>
                  <a:pt x="16487" y="2654495"/>
                </a:lnTo>
                <a:lnTo>
                  <a:pt x="16487" y="2686828"/>
                </a:lnTo>
                <a:lnTo>
                  <a:pt x="16486" y="2749873"/>
                </a:lnTo>
                <a:lnTo>
                  <a:pt x="16486" y="2811794"/>
                </a:lnTo>
                <a:lnTo>
                  <a:pt x="16486" y="2873216"/>
                </a:lnTo>
                <a:lnTo>
                  <a:pt x="16486" y="2934415"/>
                </a:lnTo>
                <a:lnTo>
                  <a:pt x="14021" y="2993049"/>
                </a:lnTo>
                <a:lnTo>
                  <a:pt x="10767" y="3050852"/>
                </a:lnTo>
                <a:lnTo>
                  <a:pt x="9322" y="3110443"/>
                </a:lnTo>
                <a:lnTo>
                  <a:pt x="8679" y="3168363"/>
                </a:lnTo>
                <a:lnTo>
                  <a:pt x="7469" y="3223999"/>
                </a:lnTo>
                <a:lnTo>
                  <a:pt x="3849" y="3276463"/>
                </a:lnTo>
                <a:lnTo>
                  <a:pt x="1624" y="3329983"/>
                </a:lnTo>
                <a:lnTo>
                  <a:pt x="635" y="3384588"/>
                </a:lnTo>
                <a:lnTo>
                  <a:pt x="196" y="3439676"/>
                </a:lnTo>
                <a:lnTo>
                  <a:pt x="0" y="3494978"/>
                </a:lnTo>
                <a:lnTo>
                  <a:pt x="838" y="3550375"/>
                </a:lnTo>
                <a:lnTo>
                  <a:pt x="4292" y="3605814"/>
                </a:lnTo>
                <a:lnTo>
                  <a:pt x="6443" y="3661273"/>
                </a:lnTo>
                <a:lnTo>
                  <a:pt x="7400" y="3715816"/>
                </a:lnTo>
                <a:lnTo>
                  <a:pt x="7825" y="3767794"/>
                </a:lnTo>
                <a:lnTo>
                  <a:pt x="8014" y="3813702"/>
                </a:lnTo>
                <a:lnTo>
                  <a:pt x="8120" y="3858672"/>
                </a:lnTo>
                <a:lnTo>
                  <a:pt x="8165" y="387760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6" name="Freeform 185"/>
          <p:cNvSpPr/>
          <p:nvPr/>
        </p:nvSpPr>
        <p:spPr>
          <a:xfrm>
            <a:off x="1264799" y="5144570"/>
            <a:ext cx="6430330" cy="1794962"/>
          </a:xfrm>
          <a:custGeom>
            <a:avLst/>
            <a:gdLst/>
            <a:ahLst/>
            <a:cxnLst/>
            <a:rect l="0" t="0" r="0" b="0"/>
            <a:pathLst>
              <a:path w="6430330" h="1794962">
                <a:moveTo>
                  <a:pt x="6407208" y="796658"/>
                </a:moveTo>
                <a:lnTo>
                  <a:pt x="6425954" y="838568"/>
                </a:lnTo>
                <a:lnTo>
                  <a:pt x="6430329" y="867734"/>
                </a:lnTo>
                <a:lnTo>
                  <a:pt x="6427207" y="904216"/>
                </a:lnTo>
                <a:lnTo>
                  <a:pt x="6416010" y="935469"/>
                </a:lnTo>
                <a:lnTo>
                  <a:pt x="6378412" y="994377"/>
                </a:lnTo>
                <a:lnTo>
                  <a:pt x="6331981" y="1052759"/>
                </a:lnTo>
                <a:lnTo>
                  <a:pt x="6286251" y="1107432"/>
                </a:lnTo>
                <a:lnTo>
                  <a:pt x="6243227" y="1158357"/>
                </a:lnTo>
                <a:lnTo>
                  <a:pt x="6196650" y="1212932"/>
                </a:lnTo>
                <a:lnTo>
                  <a:pt x="6143208" y="1263811"/>
                </a:lnTo>
                <a:lnTo>
                  <a:pt x="6087210" y="1316117"/>
                </a:lnTo>
                <a:lnTo>
                  <a:pt x="6039956" y="1357173"/>
                </a:lnTo>
                <a:lnTo>
                  <a:pt x="5990822" y="1398615"/>
                </a:lnTo>
                <a:lnTo>
                  <a:pt x="5941130" y="1440173"/>
                </a:lnTo>
                <a:lnTo>
                  <a:pt x="5890349" y="1481764"/>
                </a:lnTo>
                <a:lnTo>
                  <a:pt x="5834724" y="1522440"/>
                </a:lnTo>
                <a:lnTo>
                  <a:pt x="5777254" y="1558326"/>
                </a:lnTo>
                <a:lnTo>
                  <a:pt x="5719237" y="1592381"/>
                </a:lnTo>
                <a:lnTo>
                  <a:pt x="5660133" y="1625893"/>
                </a:lnTo>
                <a:lnTo>
                  <a:pt x="5617825" y="1648136"/>
                </a:lnTo>
                <a:lnTo>
                  <a:pt x="5574366" y="1667884"/>
                </a:lnTo>
                <a:lnTo>
                  <a:pt x="5530396" y="1685907"/>
                </a:lnTo>
                <a:lnTo>
                  <a:pt x="5486200" y="1703162"/>
                </a:lnTo>
                <a:lnTo>
                  <a:pt x="5441902" y="1717611"/>
                </a:lnTo>
                <a:lnTo>
                  <a:pt x="5396634" y="1730197"/>
                </a:lnTo>
                <a:lnTo>
                  <a:pt x="5348778" y="1741954"/>
                </a:lnTo>
                <a:lnTo>
                  <a:pt x="5299772" y="1753343"/>
                </a:lnTo>
                <a:lnTo>
                  <a:pt x="5251179" y="1763644"/>
                </a:lnTo>
                <a:lnTo>
                  <a:pt x="5204928" y="1771305"/>
                </a:lnTo>
                <a:lnTo>
                  <a:pt x="5157251" y="1777791"/>
                </a:lnTo>
                <a:lnTo>
                  <a:pt x="5107400" y="1783756"/>
                </a:lnTo>
                <a:lnTo>
                  <a:pt x="5054425" y="1789489"/>
                </a:lnTo>
                <a:lnTo>
                  <a:pt x="5002528" y="1792653"/>
                </a:lnTo>
                <a:lnTo>
                  <a:pt x="4950801" y="1794059"/>
                </a:lnTo>
                <a:lnTo>
                  <a:pt x="4896992" y="1794684"/>
                </a:lnTo>
                <a:lnTo>
                  <a:pt x="4842258" y="1794961"/>
                </a:lnTo>
                <a:lnTo>
                  <a:pt x="4787114" y="1794161"/>
                </a:lnTo>
                <a:lnTo>
                  <a:pt x="4731786" y="1790723"/>
                </a:lnTo>
                <a:lnTo>
                  <a:pt x="4678843" y="1786113"/>
                </a:lnTo>
                <a:lnTo>
                  <a:pt x="4625727" y="1780982"/>
                </a:lnTo>
                <a:lnTo>
                  <a:pt x="4568219" y="1775620"/>
                </a:lnTo>
                <a:lnTo>
                  <a:pt x="4511225" y="1767689"/>
                </a:lnTo>
                <a:lnTo>
                  <a:pt x="4455076" y="1758926"/>
                </a:lnTo>
                <a:lnTo>
                  <a:pt x="4399302" y="1751949"/>
                </a:lnTo>
                <a:lnTo>
                  <a:pt x="4341229" y="1740835"/>
                </a:lnTo>
                <a:lnTo>
                  <a:pt x="4281518" y="1727575"/>
                </a:lnTo>
                <a:lnTo>
                  <a:pt x="4221080" y="1715517"/>
                </a:lnTo>
                <a:lnTo>
                  <a:pt x="4162784" y="1701529"/>
                </a:lnTo>
                <a:lnTo>
                  <a:pt x="4105131" y="1686067"/>
                </a:lnTo>
                <a:lnTo>
                  <a:pt x="4045606" y="1669949"/>
                </a:lnTo>
                <a:lnTo>
                  <a:pt x="3985250" y="1653540"/>
                </a:lnTo>
                <a:lnTo>
                  <a:pt x="3925449" y="1636077"/>
                </a:lnTo>
                <a:lnTo>
                  <a:pt x="3868053" y="1615988"/>
                </a:lnTo>
                <a:lnTo>
                  <a:pt x="3809259" y="1597198"/>
                </a:lnTo>
                <a:lnTo>
                  <a:pt x="3750152" y="1578676"/>
                </a:lnTo>
                <a:lnTo>
                  <a:pt x="3693063" y="1558117"/>
                </a:lnTo>
                <a:lnTo>
                  <a:pt x="3634407" y="1536652"/>
                </a:lnTo>
                <a:lnTo>
                  <a:pt x="3574437" y="1514785"/>
                </a:lnTo>
                <a:lnTo>
                  <a:pt x="3513883" y="1492739"/>
                </a:lnTo>
                <a:lnTo>
                  <a:pt x="3455535" y="1468147"/>
                </a:lnTo>
                <a:lnTo>
                  <a:pt x="3397859" y="1442733"/>
                </a:lnTo>
                <a:lnTo>
                  <a:pt x="3338325" y="1419111"/>
                </a:lnTo>
                <a:lnTo>
                  <a:pt x="3280431" y="1396283"/>
                </a:lnTo>
                <a:lnTo>
                  <a:pt x="3222956" y="1372886"/>
                </a:lnTo>
                <a:lnTo>
                  <a:pt x="3163511" y="1347078"/>
                </a:lnTo>
                <a:lnTo>
                  <a:pt x="3105656" y="1322665"/>
                </a:lnTo>
                <a:lnTo>
                  <a:pt x="3049125" y="1298562"/>
                </a:lnTo>
                <a:lnTo>
                  <a:pt x="2993181" y="1272440"/>
                </a:lnTo>
                <a:lnTo>
                  <a:pt x="2937498" y="1245421"/>
                </a:lnTo>
                <a:lnTo>
                  <a:pt x="2881931" y="1218927"/>
                </a:lnTo>
                <a:lnTo>
                  <a:pt x="2826416" y="1194826"/>
                </a:lnTo>
                <a:lnTo>
                  <a:pt x="2768459" y="1169321"/>
                </a:lnTo>
                <a:lnTo>
                  <a:pt x="2710648" y="1142576"/>
                </a:lnTo>
                <a:lnTo>
                  <a:pt x="2657218" y="1115279"/>
                </a:lnTo>
                <a:lnTo>
                  <a:pt x="2603269" y="1090204"/>
                </a:lnTo>
                <a:lnTo>
                  <a:pt x="2548473" y="1065807"/>
                </a:lnTo>
                <a:lnTo>
                  <a:pt x="2493300" y="1039555"/>
                </a:lnTo>
                <a:lnTo>
                  <a:pt x="2440426" y="1012478"/>
                </a:lnTo>
                <a:lnTo>
                  <a:pt x="2389190" y="985959"/>
                </a:lnTo>
                <a:lnTo>
                  <a:pt x="2338681" y="961845"/>
                </a:lnTo>
                <a:lnTo>
                  <a:pt x="2288496" y="938801"/>
                </a:lnTo>
                <a:lnTo>
                  <a:pt x="2238454" y="916231"/>
                </a:lnTo>
                <a:lnTo>
                  <a:pt x="2188477" y="893873"/>
                </a:lnTo>
                <a:lnTo>
                  <a:pt x="2140994" y="871608"/>
                </a:lnTo>
                <a:lnTo>
                  <a:pt x="2094310" y="849385"/>
                </a:lnTo>
                <a:lnTo>
                  <a:pt x="2045825" y="827181"/>
                </a:lnTo>
                <a:lnTo>
                  <a:pt x="1999005" y="804985"/>
                </a:lnTo>
                <a:lnTo>
                  <a:pt x="1954466" y="783717"/>
                </a:lnTo>
                <a:lnTo>
                  <a:pt x="1892080" y="756149"/>
                </a:lnTo>
                <a:lnTo>
                  <a:pt x="1849004" y="738898"/>
                </a:lnTo>
                <a:lnTo>
                  <a:pt x="1805205" y="719520"/>
                </a:lnTo>
                <a:lnTo>
                  <a:pt x="1762008" y="700429"/>
                </a:lnTo>
                <a:lnTo>
                  <a:pt x="1700378" y="678361"/>
                </a:lnTo>
                <a:lnTo>
                  <a:pt x="1657479" y="662720"/>
                </a:lnTo>
                <a:lnTo>
                  <a:pt x="1596161" y="642739"/>
                </a:lnTo>
                <a:lnTo>
                  <a:pt x="1537004" y="625107"/>
                </a:lnTo>
                <a:lnTo>
                  <a:pt x="1478487" y="608171"/>
                </a:lnTo>
                <a:lnTo>
                  <a:pt x="1424577" y="591443"/>
                </a:lnTo>
                <a:lnTo>
                  <a:pt x="1373470" y="574775"/>
                </a:lnTo>
                <a:lnTo>
                  <a:pt x="1323194" y="558125"/>
                </a:lnTo>
                <a:lnTo>
                  <a:pt x="1262226" y="542576"/>
                </a:lnTo>
                <a:lnTo>
                  <a:pt x="1200189" y="528136"/>
                </a:lnTo>
                <a:lnTo>
                  <a:pt x="1143144" y="512169"/>
                </a:lnTo>
                <a:lnTo>
                  <a:pt x="1088285" y="500111"/>
                </a:lnTo>
                <a:lnTo>
                  <a:pt x="1025116" y="481620"/>
                </a:lnTo>
                <a:lnTo>
                  <a:pt x="971487" y="467368"/>
                </a:lnTo>
                <a:lnTo>
                  <a:pt x="912999" y="448407"/>
                </a:lnTo>
                <a:lnTo>
                  <a:pt x="850542" y="431060"/>
                </a:lnTo>
                <a:lnTo>
                  <a:pt x="793510" y="416733"/>
                </a:lnTo>
                <a:lnTo>
                  <a:pt x="737831" y="402805"/>
                </a:lnTo>
                <a:lnTo>
                  <a:pt x="675652" y="386154"/>
                </a:lnTo>
                <a:lnTo>
                  <a:pt x="614005" y="360095"/>
                </a:lnTo>
                <a:lnTo>
                  <a:pt x="569321" y="336319"/>
                </a:lnTo>
                <a:lnTo>
                  <a:pt x="509625" y="295425"/>
                </a:lnTo>
                <a:lnTo>
                  <a:pt x="446709" y="243450"/>
                </a:lnTo>
                <a:lnTo>
                  <a:pt x="389252" y="191016"/>
                </a:lnTo>
                <a:lnTo>
                  <a:pt x="331999" y="144913"/>
                </a:lnTo>
                <a:lnTo>
                  <a:pt x="270658" y="93302"/>
                </a:lnTo>
                <a:lnTo>
                  <a:pt x="215488" y="54543"/>
                </a:lnTo>
                <a:lnTo>
                  <a:pt x="163854" y="29140"/>
                </a:lnTo>
                <a:lnTo>
                  <a:pt x="110210" y="5133"/>
                </a:lnTo>
                <a:lnTo>
                  <a:pt x="79397" y="0"/>
                </a:lnTo>
                <a:lnTo>
                  <a:pt x="42496" y="4908"/>
                </a:lnTo>
                <a:lnTo>
                  <a:pt x="18755" y="10308"/>
                </a:lnTo>
                <a:lnTo>
                  <a:pt x="0" y="615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9" name="Group 188"/>
          <p:cNvGrpSpPr/>
          <p:nvPr/>
        </p:nvGrpSpPr>
        <p:grpSpPr>
          <a:xfrm>
            <a:off x="519168" y="3436738"/>
            <a:ext cx="758027" cy="654128"/>
            <a:chOff x="519168" y="3436738"/>
            <a:chExt cx="758027" cy="654128"/>
          </a:xfrm>
        </p:grpSpPr>
        <p:sp>
          <p:nvSpPr>
            <p:cNvPr id="187" name="Freeform 186"/>
            <p:cNvSpPr/>
            <p:nvPr/>
          </p:nvSpPr>
          <p:spPr>
            <a:xfrm>
              <a:off x="563446" y="3569730"/>
              <a:ext cx="35670" cy="400289"/>
            </a:xfrm>
            <a:custGeom>
              <a:avLst/>
              <a:gdLst/>
              <a:ahLst/>
              <a:cxnLst/>
              <a:rect l="0" t="0" r="0" b="0"/>
              <a:pathLst>
                <a:path w="35670" h="400289">
                  <a:moveTo>
                    <a:pt x="35669" y="0"/>
                  </a:moveTo>
                  <a:lnTo>
                    <a:pt x="22401" y="51996"/>
                  </a:lnTo>
                  <a:lnTo>
                    <a:pt x="19694" y="111698"/>
                  </a:lnTo>
                  <a:lnTo>
                    <a:pt x="13397" y="171337"/>
                  </a:lnTo>
                  <a:lnTo>
                    <a:pt x="11061" y="227358"/>
                  </a:lnTo>
                  <a:lnTo>
                    <a:pt x="10753" y="290301"/>
                  </a:lnTo>
                  <a:lnTo>
                    <a:pt x="10716" y="353203"/>
                  </a:lnTo>
                  <a:lnTo>
                    <a:pt x="10709" y="391677"/>
                  </a:lnTo>
                  <a:lnTo>
                    <a:pt x="8859" y="397953"/>
                  </a:lnTo>
                  <a:lnTo>
                    <a:pt x="5777" y="400288"/>
                  </a:lnTo>
                  <a:lnTo>
                    <a:pt x="1872" y="399995"/>
                  </a:lnTo>
                  <a:lnTo>
                    <a:pt x="194" y="398875"/>
                  </a:lnTo>
                  <a:lnTo>
                    <a:pt x="0" y="397205"/>
                  </a:lnTo>
                  <a:lnTo>
                    <a:pt x="2385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19168" y="3436738"/>
              <a:ext cx="758027" cy="654128"/>
            </a:xfrm>
            <a:custGeom>
              <a:avLst/>
              <a:gdLst/>
              <a:ahLst/>
              <a:cxnLst/>
              <a:rect l="0" t="0" r="0" b="0"/>
              <a:pathLst>
                <a:path w="758027" h="654128">
                  <a:moveTo>
                    <a:pt x="30021" y="83065"/>
                  </a:moveTo>
                  <a:lnTo>
                    <a:pt x="43273" y="87483"/>
                  </a:lnTo>
                  <a:lnTo>
                    <a:pt x="57176" y="87186"/>
                  </a:lnTo>
                  <a:lnTo>
                    <a:pt x="114034" y="82684"/>
                  </a:lnTo>
                  <a:lnTo>
                    <a:pt x="177462" y="69844"/>
                  </a:lnTo>
                  <a:lnTo>
                    <a:pt x="236975" y="62457"/>
                  </a:lnTo>
                  <a:lnTo>
                    <a:pt x="291083" y="53244"/>
                  </a:lnTo>
                  <a:lnTo>
                    <a:pt x="343822" y="48000"/>
                  </a:lnTo>
                  <a:lnTo>
                    <a:pt x="394543" y="42752"/>
                  </a:lnTo>
                  <a:lnTo>
                    <a:pt x="449078" y="35997"/>
                  </a:lnTo>
                  <a:lnTo>
                    <a:pt x="501901" y="33704"/>
                  </a:lnTo>
                  <a:lnTo>
                    <a:pt x="552639" y="33251"/>
                  </a:lnTo>
                  <a:lnTo>
                    <a:pt x="602259" y="33172"/>
                  </a:lnTo>
                  <a:lnTo>
                    <a:pt x="653533" y="33149"/>
                  </a:lnTo>
                  <a:lnTo>
                    <a:pt x="712064" y="34066"/>
                  </a:lnTo>
                  <a:lnTo>
                    <a:pt x="733486" y="37557"/>
                  </a:lnTo>
                  <a:lnTo>
                    <a:pt x="739384" y="41632"/>
                  </a:lnTo>
                  <a:lnTo>
                    <a:pt x="742391" y="47122"/>
                  </a:lnTo>
                  <a:lnTo>
                    <a:pt x="743471" y="53556"/>
                  </a:lnTo>
                  <a:lnTo>
                    <a:pt x="742342" y="59694"/>
                  </a:lnTo>
                  <a:lnTo>
                    <a:pt x="724686" y="101624"/>
                  </a:lnTo>
                  <a:lnTo>
                    <a:pt x="721197" y="157443"/>
                  </a:lnTo>
                  <a:lnTo>
                    <a:pt x="720825" y="206291"/>
                  </a:lnTo>
                  <a:lnTo>
                    <a:pt x="727342" y="264547"/>
                  </a:lnTo>
                  <a:lnTo>
                    <a:pt x="733946" y="318771"/>
                  </a:lnTo>
                  <a:lnTo>
                    <a:pt x="739111" y="374565"/>
                  </a:lnTo>
                  <a:lnTo>
                    <a:pt x="744773" y="437036"/>
                  </a:lnTo>
                  <a:lnTo>
                    <a:pt x="745518" y="493431"/>
                  </a:lnTo>
                  <a:lnTo>
                    <a:pt x="748082" y="553956"/>
                  </a:lnTo>
                  <a:lnTo>
                    <a:pt x="752793" y="612166"/>
                  </a:lnTo>
                  <a:lnTo>
                    <a:pt x="758026" y="645410"/>
                  </a:lnTo>
                  <a:lnTo>
                    <a:pt x="754819" y="651195"/>
                  </a:lnTo>
                  <a:lnTo>
                    <a:pt x="748058" y="654127"/>
                  </a:lnTo>
                  <a:lnTo>
                    <a:pt x="728219" y="653995"/>
                  </a:lnTo>
                  <a:lnTo>
                    <a:pt x="673197" y="638291"/>
                  </a:lnTo>
                  <a:lnTo>
                    <a:pt x="620408" y="630584"/>
                  </a:lnTo>
                  <a:lnTo>
                    <a:pt x="565288" y="623885"/>
                  </a:lnTo>
                  <a:lnTo>
                    <a:pt x="505444" y="616885"/>
                  </a:lnTo>
                  <a:lnTo>
                    <a:pt x="444121" y="615780"/>
                  </a:lnTo>
                  <a:lnTo>
                    <a:pt x="385797" y="615646"/>
                  </a:lnTo>
                  <a:lnTo>
                    <a:pt x="327500" y="621338"/>
                  </a:lnTo>
                  <a:lnTo>
                    <a:pt x="271469" y="623421"/>
                  </a:lnTo>
                  <a:lnTo>
                    <a:pt x="220302" y="623832"/>
                  </a:lnTo>
                  <a:lnTo>
                    <a:pt x="168864" y="629632"/>
                  </a:lnTo>
                  <a:lnTo>
                    <a:pt x="110844" y="636327"/>
                  </a:lnTo>
                  <a:lnTo>
                    <a:pt x="54718" y="639736"/>
                  </a:lnTo>
                  <a:lnTo>
                    <a:pt x="29595" y="640203"/>
                  </a:lnTo>
                  <a:lnTo>
                    <a:pt x="21416" y="635704"/>
                  </a:lnTo>
                  <a:lnTo>
                    <a:pt x="15963" y="628082"/>
                  </a:lnTo>
                  <a:lnTo>
                    <a:pt x="776" y="568664"/>
                  </a:lnTo>
                  <a:lnTo>
                    <a:pt x="0" y="511314"/>
                  </a:lnTo>
                  <a:lnTo>
                    <a:pt x="4392" y="452476"/>
                  </a:lnTo>
                  <a:lnTo>
                    <a:pt x="9388" y="392141"/>
                  </a:lnTo>
                  <a:lnTo>
                    <a:pt x="15319" y="333220"/>
                  </a:lnTo>
                  <a:lnTo>
                    <a:pt x="26578" y="277292"/>
                  </a:lnTo>
                  <a:lnTo>
                    <a:pt x="29568" y="221758"/>
                  </a:lnTo>
                  <a:lnTo>
                    <a:pt x="34726" y="165011"/>
                  </a:lnTo>
                  <a:lnTo>
                    <a:pt x="31224" y="110792"/>
                  </a:lnTo>
                  <a:lnTo>
                    <a:pt x="31481" y="93540"/>
                  </a:lnTo>
                  <a:lnTo>
                    <a:pt x="32843" y="92822"/>
                  </a:lnTo>
                  <a:lnTo>
                    <a:pt x="34676" y="95117"/>
                  </a:lnTo>
                  <a:lnTo>
                    <a:pt x="59343" y="98347"/>
                  </a:lnTo>
                  <a:lnTo>
                    <a:pt x="117561" y="83891"/>
                  </a:lnTo>
                  <a:lnTo>
                    <a:pt x="180180" y="66496"/>
                  </a:lnTo>
                  <a:lnTo>
                    <a:pt x="235324" y="51640"/>
                  </a:lnTo>
                  <a:lnTo>
                    <a:pt x="295171" y="31524"/>
                  </a:lnTo>
                  <a:lnTo>
                    <a:pt x="356494" y="16650"/>
                  </a:lnTo>
                  <a:lnTo>
                    <a:pt x="417498" y="3573"/>
                  </a:lnTo>
                  <a:lnTo>
                    <a:pt x="469946" y="589"/>
                  </a:lnTo>
                  <a:lnTo>
                    <a:pt x="532972" y="0"/>
                  </a:lnTo>
                  <a:lnTo>
                    <a:pt x="594877" y="6460"/>
                  </a:lnTo>
                  <a:lnTo>
                    <a:pt x="606297" y="7032"/>
                  </a:lnTo>
                  <a:lnTo>
                    <a:pt x="614835" y="10187"/>
                  </a:lnTo>
                  <a:lnTo>
                    <a:pt x="626787" y="21089"/>
                  </a:lnTo>
                  <a:lnTo>
                    <a:pt x="628495" y="27880"/>
                  </a:lnTo>
                  <a:lnTo>
                    <a:pt x="614841" y="85710"/>
                  </a:lnTo>
                  <a:lnTo>
                    <a:pt x="617376" y="132384"/>
                  </a:lnTo>
                  <a:lnTo>
                    <a:pt x="627704" y="187044"/>
                  </a:lnTo>
                  <a:lnTo>
                    <a:pt x="640526" y="234991"/>
                  </a:lnTo>
                  <a:lnTo>
                    <a:pt x="650592" y="286078"/>
                  </a:lnTo>
                  <a:lnTo>
                    <a:pt x="660680" y="348097"/>
                  </a:lnTo>
                  <a:lnTo>
                    <a:pt x="668778" y="407057"/>
                  </a:lnTo>
                  <a:lnTo>
                    <a:pt x="670483" y="462990"/>
                  </a:lnTo>
                  <a:lnTo>
                    <a:pt x="666291" y="518525"/>
                  </a:lnTo>
                  <a:lnTo>
                    <a:pt x="662421" y="5740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867165" y="4301982"/>
            <a:ext cx="3225775" cy="357806"/>
            <a:chOff x="867165" y="4301982"/>
            <a:chExt cx="3225775" cy="357806"/>
          </a:xfrm>
        </p:grpSpPr>
        <p:sp>
          <p:nvSpPr>
            <p:cNvPr id="190" name="Freeform 189"/>
            <p:cNvSpPr/>
            <p:nvPr/>
          </p:nvSpPr>
          <p:spPr>
            <a:xfrm>
              <a:off x="1148305" y="4351939"/>
              <a:ext cx="2845799" cy="130640"/>
            </a:xfrm>
            <a:custGeom>
              <a:avLst/>
              <a:gdLst/>
              <a:ahLst/>
              <a:cxnLst/>
              <a:rect l="0" t="0" r="0" b="0"/>
              <a:pathLst>
                <a:path w="2845799" h="130640">
                  <a:moveTo>
                    <a:pt x="2845798" y="116464"/>
                  </a:moveTo>
                  <a:lnTo>
                    <a:pt x="2836963" y="125299"/>
                  </a:lnTo>
                  <a:lnTo>
                    <a:pt x="2822764" y="129636"/>
                  </a:lnTo>
                  <a:lnTo>
                    <a:pt x="2805051" y="130639"/>
                  </a:lnTo>
                  <a:lnTo>
                    <a:pt x="2745031" y="121321"/>
                  </a:lnTo>
                  <a:lnTo>
                    <a:pt x="2691558" y="116499"/>
                  </a:lnTo>
                  <a:lnTo>
                    <a:pt x="2637439" y="107602"/>
                  </a:lnTo>
                  <a:lnTo>
                    <a:pt x="2582232" y="101359"/>
                  </a:lnTo>
                  <a:lnTo>
                    <a:pt x="2520169" y="93482"/>
                  </a:lnTo>
                  <a:lnTo>
                    <a:pt x="2471023" y="85719"/>
                  </a:lnTo>
                  <a:lnTo>
                    <a:pt x="2420403" y="78487"/>
                  </a:lnTo>
                  <a:lnTo>
                    <a:pt x="2364827" y="75009"/>
                  </a:lnTo>
                  <a:lnTo>
                    <a:pt x="2306446" y="69459"/>
                  </a:lnTo>
                  <a:lnTo>
                    <a:pt x="2264307" y="67836"/>
                  </a:lnTo>
                  <a:lnTo>
                    <a:pt x="2220923" y="64649"/>
                  </a:lnTo>
                  <a:lnTo>
                    <a:pt x="2176062" y="60151"/>
                  </a:lnTo>
                  <a:lnTo>
                    <a:pt x="2128387" y="55070"/>
                  </a:lnTo>
                  <a:lnTo>
                    <a:pt x="2079462" y="49730"/>
                  </a:lnTo>
                  <a:lnTo>
                    <a:pt x="2029980" y="45199"/>
                  </a:lnTo>
                  <a:lnTo>
                    <a:pt x="1980251" y="43186"/>
                  </a:lnTo>
                  <a:lnTo>
                    <a:pt x="1930413" y="39825"/>
                  </a:lnTo>
                  <a:lnTo>
                    <a:pt x="1879601" y="35249"/>
                  </a:lnTo>
                  <a:lnTo>
                    <a:pt x="1826199" y="30134"/>
                  </a:lnTo>
                  <a:lnTo>
                    <a:pt x="1774112" y="24779"/>
                  </a:lnTo>
                  <a:lnTo>
                    <a:pt x="1722300" y="20241"/>
                  </a:lnTo>
                  <a:lnTo>
                    <a:pt x="1668454" y="18225"/>
                  </a:lnTo>
                  <a:lnTo>
                    <a:pt x="1613704" y="14863"/>
                  </a:lnTo>
                  <a:lnTo>
                    <a:pt x="1558552" y="11211"/>
                  </a:lnTo>
                  <a:lnTo>
                    <a:pt x="1503221" y="9589"/>
                  </a:lnTo>
                  <a:lnTo>
                    <a:pt x="1450277" y="8867"/>
                  </a:lnTo>
                  <a:lnTo>
                    <a:pt x="1398084" y="8547"/>
                  </a:lnTo>
                  <a:lnTo>
                    <a:pt x="1344069" y="8404"/>
                  </a:lnTo>
                  <a:lnTo>
                    <a:pt x="1289244" y="8341"/>
                  </a:lnTo>
                  <a:lnTo>
                    <a:pt x="1234982" y="7388"/>
                  </a:lnTo>
                  <a:lnTo>
                    <a:pt x="1183130" y="3883"/>
                  </a:lnTo>
                  <a:lnTo>
                    <a:pt x="1129882" y="1709"/>
                  </a:lnTo>
                  <a:lnTo>
                    <a:pt x="1077246" y="743"/>
                  </a:lnTo>
                  <a:lnTo>
                    <a:pt x="1029198" y="313"/>
                  </a:lnTo>
                  <a:lnTo>
                    <a:pt x="980723" y="122"/>
                  </a:lnTo>
                  <a:lnTo>
                    <a:pt x="932366" y="37"/>
                  </a:lnTo>
                  <a:lnTo>
                    <a:pt x="886219" y="0"/>
                  </a:lnTo>
                  <a:lnTo>
                    <a:pt x="823073" y="4395"/>
                  </a:lnTo>
                  <a:lnTo>
                    <a:pt x="763374" y="7136"/>
                  </a:lnTo>
                  <a:lnTo>
                    <a:pt x="704696" y="12366"/>
                  </a:lnTo>
                  <a:lnTo>
                    <a:pt x="650739" y="19771"/>
                  </a:lnTo>
                  <a:lnTo>
                    <a:pt x="599618" y="23403"/>
                  </a:lnTo>
                  <a:lnTo>
                    <a:pt x="549338" y="28897"/>
                  </a:lnTo>
                  <a:lnTo>
                    <a:pt x="489293" y="38112"/>
                  </a:lnTo>
                  <a:lnTo>
                    <a:pt x="432916" y="43356"/>
                  </a:lnTo>
                  <a:lnTo>
                    <a:pt x="377264" y="53021"/>
                  </a:lnTo>
                  <a:lnTo>
                    <a:pt x="322680" y="62909"/>
                  </a:lnTo>
                  <a:lnTo>
                    <a:pt x="263988" y="70477"/>
                  </a:lnTo>
                  <a:lnTo>
                    <a:pt x="217108" y="77978"/>
                  </a:lnTo>
                  <a:lnTo>
                    <a:pt x="166646" y="81638"/>
                  </a:lnTo>
                  <a:lnTo>
                    <a:pt x="103808" y="92028"/>
                  </a:lnTo>
                  <a:lnTo>
                    <a:pt x="47808" y="105724"/>
                  </a:lnTo>
                  <a:lnTo>
                    <a:pt x="37419" y="106530"/>
                  </a:lnTo>
                  <a:lnTo>
                    <a:pt x="20945" y="102495"/>
                  </a:lnTo>
                  <a:lnTo>
                    <a:pt x="0" y="915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67165" y="4301982"/>
              <a:ext cx="289462" cy="166422"/>
            </a:xfrm>
            <a:custGeom>
              <a:avLst/>
              <a:gdLst/>
              <a:ahLst/>
              <a:cxnLst/>
              <a:rect l="0" t="0" r="0" b="0"/>
              <a:pathLst>
                <a:path w="289462" h="166422">
                  <a:moveTo>
                    <a:pt x="148003" y="0"/>
                  </a:moveTo>
                  <a:lnTo>
                    <a:pt x="127149" y="12362"/>
                  </a:lnTo>
                  <a:lnTo>
                    <a:pt x="93307" y="27131"/>
                  </a:lnTo>
                  <a:lnTo>
                    <a:pt x="37041" y="69426"/>
                  </a:lnTo>
                  <a:lnTo>
                    <a:pt x="2274" y="97090"/>
                  </a:lnTo>
                  <a:lnTo>
                    <a:pt x="0" y="103558"/>
                  </a:lnTo>
                  <a:lnTo>
                    <a:pt x="2403" y="118142"/>
                  </a:lnTo>
                  <a:lnTo>
                    <a:pt x="7482" y="124065"/>
                  </a:lnTo>
                  <a:lnTo>
                    <a:pt x="22987" y="133111"/>
                  </a:lnTo>
                  <a:lnTo>
                    <a:pt x="82869" y="140358"/>
                  </a:lnTo>
                  <a:lnTo>
                    <a:pt x="140453" y="147031"/>
                  </a:lnTo>
                  <a:lnTo>
                    <a:pt x="197260" y="151702"/>
                  </a:lnTo>
                  <a:lnTo>
                    <a:pt x="253271" y="161253"/>
                  </a:lnTo>
                  <a:lnTo>
                    <a:pt x="28946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852645" y="4355812"/>
              <a:ext cx="240295" cy="303976"/>
            </a:xfrm>
            <a:custGeom>
              <a:avLst/>
              <a:gdLst/>
              <a:ahLst/>
              <a:cxnLst/>
              <a:rect l="0" t="0" r="0" b="0"/>
              <a:pathLst>
                <a:path w="240295" h="303976">
                  <a:moveTo>
                    <a:pt x="49926" y="4417"/>
                  </a:moveTo>
                  <a:lnTo>
                    <a:pt x="63178" y="0"/>
                  </a:lnTo>
                  <a:lnTo>
                    <a:pt x="77081" y="2762"/>
                  </a:lnTo>
                  <a:lnTo>
                    <a:pt x="136013" y="28153"/>
                  </a:lnTo>
                  <a:lnTo>
                    <a:pt x="197352" y="81319"/>
                  </a:lnTo>
                  <a:lnTo>
                    <a:pt x="238399" y="142089"/>
                  </a:lnTo>
                  <a:lnTo>
                    <a:pt x="240294" y="151672"/>
                  </a:lnTo>
                  <a:lnTo>
                    <a:pt x="237469" y="169716"/>
                  </a:lnTo>
                  <a:lnTo>
                    <a:pt x="225119" y="184516"/>
                  </a:lnTo>
                  <a:lnTo>
                    <a:pt x="191474" y="204667"/>
                  </a:lnTo>
                  <a:lnTo>
                    <a:pt x="136619" y="229522"/>
                  </a:lnTo>
                  <a:lnTo>
                    <a:pt x="81051" y="255822"/>
                  </a:lnTo>
                  <a:lnTo>
                    <a:pt x="25504" y="287489"/>
                  </a:lnTo>
                  <a:lnTo>
                    <a:pt x="0" y="303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57510" y="2346536"/>
            <a:ext cx="2787552" cy="1065095"/>
            <a:chOff x="557510" y="2346536"/>
            <a:chExt cx="2787552" cy="1065095"/>
          </a:xfrm>
        </p:grpSpPr>
        <p:sp>
          <p:nvSpPr>
            <p:cNvPr id="194" name="Freeform 193"/>
            <p:cNvSpPr/>
            <p:nvPr/>
          </p:nvSpPr>
          <p:spPr>
            <a:xfrm>
              <a:off x="582473" y="2579525"/>
              <a:ext cx="13512" cy="232990"/>
            </a:xfrm>
            <a:custGeom>
              <a:avLst/>
              <a:gdLst/>
              <a:ahLst/>
              <a:cxnLst/>
              <a:rect l="0" t="0" r="0" b="0"/>
              <a:pathLst>
                <a:path w="13512" h="232990">
                  <a:moveTo>
                    <a:pt x="0" y="0"/>
                  </a:moveTo>
                  <a:lnTo>
                    <a:pt x="0" y="54309"/>
                  </a:lnTo>
                  <a:lnTo>
                    <a:pt x="4418" y="108526"/>
                  </a:lnTo>
                  <a:lnTo>
                    <a:pt x="13269" y="161491"/>
                  </a:lnTo>
                  <a:lnTo>
                    <a:pt x="13511" y="211538"/>
                  </a:lnTo>
                  <a:lnTo>
                    <a:pt x="9859" y="230024"/>
                  </a:lnTo>
                  <a:lnTo>
                    <a:pt x="8321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57510" y="2454709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65684" y="2564309"/>
              <a:ext cx="122567" cy="195405"/>
            </a:xfrm>
            <a:custGeom>
              <a:avLst/>
              <a:gdLst/>
              <a:ahLst/>
              <a:cxnLst/>
              <a:rect l="0" t="0" r="0" b="0"/>
              <a:pathLst>
                <a:path w="122567" h="195405">
                  <a:moveTo>
                    <a:pt x="0" y="48500"/>
                  </a:moveTo>
                  <a:lnTo>
                    <a:pt x="6586" y="78120"/>
                  </a:lnTo>
                  <a:lnTo>
                    <a:pt x="14755" y="140441"/>
                  </a:lnTo>
                  <a:lnTo>
                    <a:pt x="15384" y="151399"/>
                  </a:lnTo>
                  <a:lnTo>
                    <a:pt x="16728" y="155931"/>
                  </a:lnTo>
                  <a:lnTo>
                    <a:pt x="18548" y="156179"/>
                  </a:lnTo>
                  <a:lnTo>
                    <a:pt x="20686" y="153570"/>
                  </a:lnTo>
                  <a:lnTo>
                    <a:pt x="30761" y="103806"/>
                  </a:lnTo>
                  <a:lnTo>
                    <a:pt x="41655" y="46994"/>
                  </a:lnTo>
                  <a:lnTo>
                    <a:pt x="49024" y="26566"/>
                  </a:lnTo>
                  <a:lnTo>
                    <a:pt x="61544" y="8241"/>
                  </a:lnTo>
                  <a:lnTo>
                    <a:pt x="68766" y="3170"/>
                  </a:lnTo>
                  <a:lnTo>
                    <a:pt x="84187" y="0"/>
                  </a:lnTo>
                  <a:lnTo>
                    <a:pt x="91258" y="4147"/>
                  </a:lnTo>
                  <a:lnTo>
                    <a:pt x="104046" y="21083"/>
                  </a:lnTo>
                  <a:lnTo>
                    <a:pt x="117223" y="65442"/>
                  </a:lnTo>
                  <a:lnTo>
                    <a:pt x="122566" y="119575"/>
                  </a:lnTo>
                  <a:lnTo>
                    <a:pt x="117933" y="181408"/>
                  </a:lnTo>
                  <a:lnTo>
                    <a:pt x="117134" y="195404"/>
                  </a:lnTo>
                  <a:lnTo>
                    <a:pt x="116495" y="1733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4724" y="2346536"/>
              <a:ext cx="261976" cy="442329"/>
            </a:xfrm>
            <a:custGeom>
              <a:avLst/>
              <a:gdLst/>
              <a:ahLst/>
              <a:cxnLst/>
              <a:rect l="0" t="0" r="0" b="0"/>
              <a:pathLst>
                <a:path w="261976" h="442329">
                  <a:moveTo>
                    <a:pt x="12344" y="0"/>
                  </a:moveTo>
                  <a:lnTo>
                    <a:pt x="12344" y="60655"/>
                  </a:lnTo>
                  <a:lnTo>
                    <a:pt x="12344" y="112895"/>
                  </a:lnTo>
                  <a:lnTo>
                    <a:pt x="12344" y="175674"/>
                  </a:lnTo>
                  <a:lnTo>
                    <a:pt x="12344" y="224944"/>
                  </a:lnTo>
                  <a:lnTo>
                    <a:pt x="12344" y="274676"/>
                  </a:lnTo>
                  <a:lnTo>
                    <a:pt x="12344" y="336761"/>
                  </a:lnTo>
                  <a:lnTo>
                    <a:pt x="5701" y="387822"/>
                  </a:lnTo>
                  <a:lnTo>
                    <a:pt x="0" y="420426"/>
                  </a:lnTo>
                  <a:lnTo>
                    <a:pt x="416" y="421742"/>
                  </a:lnTo>
                  <a:lnTo>
                    <a:pt x="33193" y="360409"/>
                  </a:lnTo>
                  <a:lnTo>
                    <a:pt x="66728" y="306874"/>
                  </a:lnTo>
                  <a:lnTo>
                    <a:pt x="108171" y="265028"/>
                  </a:lnTo>
                  <a:lnTo>
                    <a:pt x="109513" y="261745"/>
                  </a:lnTo>
                  <a:lnTo>
                    <a:pt x="107634" y="261405"/>
                  </a:lnTo>
                  <a:lnTo>
                    <a:pt x="103607" y="263028"/>
                  </a:lnTo>
                  <a:lnTo>
                    <a:pt x="89106" y="278564"/>
                  </a:lnTo>
                  <a:lnTo>
                    <a:pt x="77515" y="300734"/>
                  </a:lnTo>
                  <a:lnTo>
                    <a:pt x="72643" y="329287"/>
                  </a:lnTo>
                  <a:lnTo>
                    <a:pt x="76434" y="345438"/>
                  </a:lnTo>
                  <a:lnTo>
                    <a:pt x="85207" y="358780"/>
                  </a:lnTo>
                  <a:lnTo>
                    <a:pt x="105741" y="375763"/>
                  </a:lnTo>
                  <a:lnTo>
                    <a:pt x="141309" y="397723"/>
                  </a:lnTo>
                  <a:lnTo>
                    <a:pt x="154518" y="418018"/>
                  </a:lnTo>
                  <a:lnTo>
                    <a:pt x="156277" y="433568"/>
                  </a:lnTo>
                  <a:lnTo>
                    <a:pt x="155452" y="441597"/>
                  </a:lnTo>
                  <a:lnTo>
                    <a:pt x="153977" y="442328"/>
                  </a:lnTo>
                  <a:lnTo>
                    <a:pt x="149873" y="430812"/>
                  </a:lnTo>
                  <a:lnTo>
                    <a:pt x="149899" y="415216"/>
                  </a:lnTo>
                  <a:lnTo>
                    <a:pt x="167499" y="355332"/>
                  </a:lnTo>
                  <a:lnTo>
                    <a:pt x="196469" y="304548"/>
                  </a:lnTo>
                  <a:lnTo>
                    <a:pt x="213446" y="286982"/>
                  </a:lnTo>
                  <a:lnTo>
                    <a:pt x="261975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085213" y="2379820"/>
              <a:ext cx="653887" cy="589881"/>
            </a:xfrm>
            <a:custGeom>
              <a:avLst/>
              <a:gdLst/>
              <a:ahLst/>
              <a:cxnLst/>
              <a:rect l="0" t="0" r="0" b="0"/>
              <a:pathLst>
                <a:path w="653887" h="589881">
                  <a:moveTo>
                    <a:pt x="129660" y="0"/>
                  </a:moveTo>
                  <a:lnTo>
                    <a:pt x="120825" y="8835"/>
                  </a:lnTo>
                  <a:lnTo>
                    <a:pt x="104995" y="71578"/>
                  </a:lnTo>
                  <a:lnTo>
                    <a:pt x="93661" y="123032"/>
                  </a:lnTo>
                  <a:lnTo>
                    <a:pt x="89162" y="184354"/>
                  </a:lnTo>
                  <a:lnTo>
                    <a:pt x="88274" y="247421"/>
                  </a:lnTo>
                  <a:lnTo>
                    <a:pt x="88098" y="304668"/>
                  </a:lnTo>
                  <a:lnTo>
                    <a:pt x="88063" y="365286"/>
                  </a:lnTo>
                  <a:lnTo>
                    <a:pt x="90522" y="417256"/>
                  </a:lnTo>
                  <a:lnTo>
                    <a:pt x="95220" y="467346"/>
                  </a:lnTo>
                  <a:lnTo>
                    <a:pt x="89504" y="525215"/>
                  </a:lnTo>
                  <a:lnTo>
                    <a:pt x="81191" y="565302"/>
                  </a:lnTo>
                  <a:lnTo>
                    <a:pt x="72368" y="582855"/>
                  </a:lnTo>
                  <a:lnTo>
                    <a:pt x="65578" y="587350"/>
                  </a:lnTo>
                  <a:lnTo>
                    <a:pt x="48171" y="589880"/>
                  </a:lnTo>
                  <a:lnTo>
                    <a:pt x="33038" y="585457"/>
                  </a:lnTo>
                  <a:lnTo>
                    <a:pt x="26414" y="581689"/>
                  </a:lnTo>
                  <a:lnTo>
                    <a:pt x="8256" y="558716"/>
                  </a:lnTo>
                  <a:lnTo>
                    <a:pt x="0" y="524070"/>
                  </a:lnTo>
                  <a:lnTo>
                    <a:pt x="5465" y="497961"/>
                  </a:lnTo>
                  <a:lnTo>
                    <a:pt x="32663" y="443035"/>
                  </a:lnTo>
                  <a:lnTo>
                    <a:pt x="80469" y="380421"/>
                  </a:lnTo>
                  <a:lnTo>
                    <a:pt x="138024" y="323714"/>
                  </a:lnTo>
                  <a:lnTo>
                    <a:pt x="195500" y="264507"/>
                  </a:lnTo>
                  <a:lnTo>
                    <a:pt x="201290" y="256774"/>
                  </a:lnTo>
                  <a:lnTo>
                    <a:pt x="203301" y="249771"/>
                  </a:lnTo>
                  <a:lnTo>
                    <a:pt x="202793" y="243252"/>
                  </a:lnTo>
                  <a:lnTo>
                    <a:pt x="200605" y="237057"/>
                  </a:lnTo>
                  <a:lnTo>
                    <a:pt x="197297" y="235701"/>
                  </a:lnTo>
                  <a:lnTo>
                    <a:pt x="193242" y="237571"/>
                  </a:lnTo>
                  <a:lnTo>
                    <a:pt x="169032" y="264918"/>
                  </a:lnTo>
                  <a:lnTo>
                    <a:pt x="161027" y="287244"/>
                  </a:lnTo>
                  <a:lnTo>
                    <a:pt x="150673" y="340466"/>
                  </a:lnTo>
                  <a:lnTo>
                    <a:pt x="158338" y="389719"/>
                  </a:lnTo>
                  <a:lnTo>
                    <a:pt x="170414" y="411229"/>
                  </a:lnTo>
                  <a:lnTo>
                    <a:pt x="177170" y="415610"/>
                  </a:lnTo>
                  <a:lnTo>
                    <a:pt x="194538" y="420479"/>
                  </a:lnTo>
                  <a:lnTo>
                    <a:pt x="201573" y="418079"/>
                  </a:lnTo>
                  <a:lnTo>
                    <a:pt x="207188" y="412780"/>
                  </a:lnTo>
                  <a:lnTo>
                    <a:pt x="240531" y="350201"/>
                  </a:lnTo>
                  <a:lnTo>
                    <a:pt x="281411" y="287909"/>
                  </a:lnTo>
                  <a:lnTo>
                    <a:pt x="289074" y="280697"/>
                  </a:lnTo>
                  <a:lnTo>
                    <a:pt x="296957" y="276814"/>
                  </a:lnTo>
                  <a:lnTo>
                    <a:pt x="313113" y="274964"/>
                  </a:lnTo>
                  <a:lnTo>
                    <a:pt x="320379" y="277615"/>
                  </a:lnTo>
                  <a:lnTo>
                    <a:pt x="333384" y="287956"/>
                  </a:lnTo>
                  <a:lnTo>
                    <a:pt x="346685" y="313789"/>
                  </a:lnTo>
                  <a:lnTo>
                    <a:pt x="352064" y="344866"/>
                  </a:lnTo>
                  <a:lnTo>
                    <a:pt x="356517" y="351028"/>
                  </a:lnTo>
                  <a:lnTo>
                    <a:pt x="363184" y="354212"/>
                  </a:lnTo>
                  <a:lnTo>
                    <a:pt x="371327" y="355409"/>
                  </a:lnTo>
                  <a:lnTo>
                    <a:pt x="379529" y="353434"/>
                  </a:lnTo>
                  <a:lnTo>
                    <a:pt x="396039" y="343843"/>
                  </a:lnTo>
                  <a:lnTo>
                    <a:pt x="407692" y="330335"/>
                  </a:lnTo>
                  <a:lnTo>
                    <a:pt x="422706" y="299062"/>
                  </a:lnTo>
                  <a:lnTo>
                    <a:pt x="421178" y="294605"/>
                  </a:lnTo>
                  <a:lnTo>
                    <a:pt x="416462" y="292557"/>
                  </a:lnTo>
                  <a:lnTo>
                    <a:pt x="409619" y="292117"/>
                  </a:lnTo>
                  <a:lnTo>
                    <a:pt x="403208" y="294597"/>
                  </a:lnTo>
                  <a:lnTo>
                    <a:pt x="391154" y="304749"/>
                  </a:lnTo>
                  <a:lnTo>
                    <a:pt x="384564" y="320973"/>
                  </a:lnTo>
                  <a:lnTo>
                    <a:pt x="382806" y="330476"/>
                  </a:lnTo>
                  <a:lnTo>
                    <a:pt x="385785" y="348432"/>
                  </a:lnTo>
                  <a:lnTo>
                    <a:pt x="389168" y="357104"/>
                  </a:lnTo>
                  <a:lnTo>
                    <a:pt x="400323" y="369204"/>
                  </a:lnTo>
                  <a:lnTo>
                    <a:pt x="407181" y="373726"/>
                  </a:lnTo>
                  <a:lnTo>
                    <a:pt x="422197" y="376284"/>
                  </a:lnTo>
                  <a:lnTo>
                    <a:pt x="454438" y="370392"/>
                  </a:lnTo>
                  <a:lnTo>
                    <a:pt x="498286" y="353515"/>
                  </a:lnTo>
                  <a:lnTo>
                    <a:pt x="518162" y="352200"/>
                  </a:lnTo>
                  <a:lnTo>
                    <a:pt x="581311" y="361516"/>
                  </a:lnTo>
                  <a:lnTo>
                    <a:pt x="619416" y="354120"/>
                  </a:lnTo>
                  <a:lnTo>
                    <a:pt x="653886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774585" y="2596167"/>
              <a:ext cx="388889" cy="241311"/>
            </a:xfrm>
            <a:custGeom>
              <a:avLst/>
              <a:gdLst/>
              <a:ahLst/>
              <a:cxnLst/>
              <a:rect l="0" t="0" r="0" b="0"/>
              <a:pathLst>
                <a:path w="388889" h="241311">
                  <a:moveTo>
                    <a:pt x="105972" y="0"/>
                  </a:moveTo>
                  <a:lnTo>
                    <a:pt x="59645" y="15999"/>
                  </a:lnTo>
                  <a:lnTo>
                    <a:pt x="23966" y="41886"/>
                  </a:lnTo>
                  <a:lnTo>
                    <a:pt x="18017" y="47340"/>
                  </a:lnTo>
                  <a:lnTo>
                    <a:pt x="5227" y="77102"/>
                  </a:lnTo>
                  <a:lnTo>
                    <a:pt x="0" y="110781"/>
                  </a:lnTo>
                  <a:lnTo>
                    <a:pt x="3707" y="130598"/>
                  </a:lnTo>
                  <a:lnTo>
                    <a:pt x="7285" y="139765"/>
                  </a:lnTo>
                  <a:lnTo>
                    <a:pt x="21122" y="154882"/>
                  </a:lnTo>
                  <a:lnTo>
                    <a:pt x="55722" y="175237"/>
                  </a:lnTo>
                  <a:lnTo>
                    <a:pt x="94165" y="180744"/>
                  </a:lnTo>
                  <a:lnTo>
                    <a:pt x="145106" y="177959"/>
                  </a:lnTo>
                  <a:lnTo>
                    <a:pt x="193728" y="167810"/>
                  </a:lnTo>
                  <a:lnTo>
                    <a:pt x="238611" y="143684"/>
                  </a:lnTo>
                  <a:lnTo>
                    <a:pt x="284574" y="89406"/>
                  </a:lnTo>
                  <a:lnTo>
                    <a:pt x="291675" y="71479"/>
                  </a:lnTo>
                  <a:lnTo>
                    <a:pt x="293569" y="61521"/>
                  </a:lnTo>
                  <a:lnTo>
                    <a:pt x="292057" y="52109"/>
                  </a:lnTo>
                  <a:lnTo>
                    <a:pt x="282982" y="34254"/>
                  </a:lnTo>
                  <a:lnTo>
                    <a:pt x="274829" y="28384"/>
                  </a:lnTo>
                  <a:lnTo>
                    <a:pt x="253444" y="21861"/>
                  </a:lnTo>
                  <a:lnTo>
                    <a:pt x="210996" y="22606"/>
                  </a:lnTo>
                  <a:lnTo>
                    <a:pt x="189324" y="31312"/>
                  </a:lnTo>
                  <a:lnTo>
                    <a:pt x="160343" y="55084"/>
                  </a:lnTo>
                  <a:lnTo>
                    <a:pt x="142525" y="80835"/>
                  </a:lnTo>
                  <a:lnTo>
                    <a:pt x="138552" y="98797"/>
                  </a:lnTo>
                  <a:lnTo>
                    <a:pt x="138787" y="107470"/>
                  </a:lnTo>
                  <a:lnTo>
                    <a:pt x="148909" y="126968"/>
                  </a:lnTo>
                  <a:lnTo>
                    <a:pt x="181125" y="160785"/>
                  </a:lnTo>
                  <a:lnTo>
                    <a:pt x="221765" y="184347"/>
                  </a:lnTo>
                  <a:lnTo>
                    <a:pt x="273350" y="201329"/>
                  </a:lnTo>
                  <a:lnTo>
                    <a:pt x="328056" y="222215"/>
                  </a:lnTo>
                  <a:lnTo>
                    <a:pt x="388888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15758" y="3045504"/>
              <a:ext cx="31746" cy="241311"/>
            </a:xfrm>
            <a:custGeom>
              <a:avLst/>
              <a:gdLst/>
              <a:ahLst/>
              <a:cxnLst/>
              <a:rect l="0" t="0" r="0" b="0"/>
              <a:pathLst>
                <a:path w="31746" h="241311">
                  <a:moveTo>
                    <a:pt x="0" y="0"/>
                  </a:moveTo>
                  <a:lnTo>
                    <a:pt x="4417" y="62326"/>
                  </a:lnTo>
                  <a:lnTo>
                    <a:pt x="13268" y="125621"/>
                  </a:lnTo>
                  <a:lnTo>
                    <a:pt x="18441" y="186612"/>
                  </a:lnTo>
                  <a:lnTo>
                    <a:pt x="20615" y="199297"/>
                  </a:lnTo>
                  <a:lnTo>
                    <a:pt x="22989" y="204056"/>
                  </a:lnTo>
                  <a:lnTo>
                    <a:pt x="25496" y="203530"/>
                  </a:lnTo>
                  <a:lnTo>
                    <a:pt x="28092" y="199481"/>
                  </a:lnTo>
                  <a:lnTo>
                    <a:pt x="29822" y="200480"/>
                  </a:lnTo>
                  <a:lnTo>
                    <a:pt x="31745" y="211453"/>
                  </a:lnTo>
                  <a:lnTo>
                    <a:pt x="24963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32400" y="2953972"/>
              <a:ext cx="149780" cy="365641"/>
            </a:xfrm>
            <a:custGeom>
              <a:avLst/>
              <a:gdLst/>
              <a:ahLst/>
              <a:cxnLst/>
              <a:rect l="0" t="0" r="0" b="0"/>
              <a:pathLst>
                <a:path w="149780" h="365641">
                  <a:moveTo>
                    <a:pt x="0" y="0"/>
                  </a:moveTo>
                  <a:lnTo>
                    <a:pt x="0" y="62326"/>
                  </a:lnTo>
                  <a:lnTo>
                    <a:pt x="0" y="123892"/>
                  </a:lnTo>
                  <a:lnTo>
                    <a:pt x="0" y="182942"/>
                  </a:lnTo>
                  <a:lnTo>
                    <a:pt x="0" y="244403"/>
                  </a:lnTo>
                  <a:lnTo>
                    <a:pt x="4417" y="297395"/>
                  </a:lnTo>
                  <a:lnTo>
                    <a:pt x="9399" y="343886"/>
                  </a:lnTo>
                  <a:lnTo>
                    <a:pt x="16813" y="359632"/>
                  </a:lnTo>
                  <a:lnTo>
                    <a:pt x="23228" y="363646"/>
                  </a:lnTo>
                  <a:lnTo>
                    <a:pt x="40217" y="365640"/>
                  </a:lnTo>
                  <a:lnTo>
                    <a:pt x="48076" y="363029"/>
                  </a:lnTo>
                  <a:lnTo>
                    <a:pt x="61740" y="352730"/>
                  </a:lnTo>
                  <a:lnTo>
                    <a:pt x="96898" y="311851"/>
                  </a:lnTo>
                  <a:lnTo>
                    <a:pt x="115740" y="254264"/>
                  </a:lnTo>
                  <a:lnTo>
                    <a:pt x="118765" y="244399"/>
                  </a:lnTo>
                  <a:lnTo>
                    <a:pt x="120782" y="243369"/>
                  </a:lnTo>
                  <a:lnTo>
                    <a:pt x="130180" y="303414"/>
                  </a:lnTo>
                  <a:lnTo>
                    <a:pt x="131822" y="326543"/>
                  </a:lnTo>
                  <a:lnTo>
                    <a:pt x="134110" y="332341"/>
                  </a:lnTo>
                  <a:lnTo>
                    <a:pt x="137483" y="334357"/>
                  </a:lnTo>
                  <a:lnTo>
                    <a:pt x="149779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82179" y="3095430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7155" y="6643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23784" y="3170319"/>
              <a:ext cx="241311" cy="131884"/>
            </a:xfrm>
            <a:custGeom>
              <a:avLst/>
              <a:gdLst/>
              <a:ahLst/>
              <a:cxnLst/>
              <a:rect l="0" t="0" r="0" b="0"/>
              <a:pathLst>
                <a:path w="241311" h="131884">
                  <a:moveTo>
                    <a:pt x="0" y="8321"/>
                  </a:moveTo>
                  <a:lnTo>
                    <a:pt x="924" y="69887"/>
                  </a:lnTo>
                  <a:lnTo>
                    <a:pt x="8474" y="124548"/>
                  </a:lnTo>
                  <a:lnTo>
                    <a:pt x="10272" y="124638"/>
                  </a:lnTo>
                  <a:lnTo>
                    <a:pt x="14735" y="117340"/>
                  </a:lnTo>
                  <a:lnTo>
                    <a:pt x="30586" y="60947"/>
                  </a:lnTo>
                  <a:lnTo>
                    <a:pt x="39779" y="24120"/>
                  </a:lnTo>
                  <a:lnTo>
                    <a:pt x="48806" y="7330"/>
                  </a:lnTo>
                  <a:lnTo>
                    <a:pt x="53802" y="3962"/>
                  </a:lnTo>
                  <a:lnTo>
                    <a:pt x="58982" y="3566"/>
                  </a:lnTo>
                  <a:lnTo>
                    <a:pt x="64284" y="5151"/>
                  </a:lnTo>
                  <a:lnTo>
                    <a:pt x="67819" y="9906"/>
                  </a:lnTo>
                  <a:lnTo>
                    <a:pt x="71747" y="25051"/>
                  </a:lnTo>
                  <a:lnTo>
                    <a:pt x="73958" y="58787"/>
                  </a:lnTo>
                  <a:lnTo>
                    <a:pt x="77042" y="65079"/>
                  </a:lnTo>
                  <a:lnTo>
                    <a:pt x="81872" y="67425"/>
                  </a:lnTo>
                  <a:lnTo>
                    <a:pt x="87865" y="67139"/>
                  </a:lnTo>
                  <a:lnTo>
                    <a:pt x="99456" y="61891"/>
                  </a:lnTo>
                  <a:lnTo>
                    <a:pt x="105135" y="57903"/>
                  </a:lnTo>
                  <a:lnTo>
                    <a:pt x="111695" y="56169"/>
                  </a:lnTo>
                  <a:lnTo>
                    <a:pt x="126381" y="56707"/>
                  </a:lnTo>
                  <a:lnTo>
                    <a:pt x="132331" y="59995"/>
                  </a:lnTo>
                  <a:lnTo>
                    <a:pt x="141408" y="71043"/>
                  </a:lnTo>
                  <a:lnTo>
                    <a:pt x="147298" y="97275"/>
                  </a:lnTo>
                  <a:lnTo>
                    <a:pt x="144626" y="124052"/>
                  </a:lnTo>
                  <a:lnTo>
                    <a:pt x="146344" y="128930"/>
                  </a:lnTo>
                  <a:lnTo>
                    <a:pt x="150262" y="131257"/>
                  </a:lnTo>
                  <a:lnTo>
                    <a:pt x="155649" y="131883"/>
                  </a:lnTo>
                  <a:lnTo>
                    <a:pt x="161088" y="128603"/>
                  </a:lnTo>
                  <a:lnTo>
                    <a:pt x="188639" y="91118"/>
                  </a:lnTo>
                  <a:lnTo>
                    <a:pt x="193252" y="90331"/>
                  </a:lnTo>
                  <a:lnTo>
                    <a:pt x="197252" y="94429"/>
                  </a:lnTo>
                  <a:lnTo>
                    <a:pt x="203238" y="110386"/>
                  </a:lnTo>
                  <a:lnTo>
                    <a:pt x="205898" y="129806"/>
                  </a:lnTo>
                  <a:lnTo>
                    <a:pt x="207532" y="131841"/>
                  </a:lnTo>
                  <a:lnTo>
                    <a:pt x="209546" y="128575"/>
                  </a:lnTo>
                  <a:lnTo>
                    <a:pt x="230275" y="65466"/>
                  </a:lnTo>
                  <a:lnTo>
                    <a:pt x="238856" y="26663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123342" y="3002631"/>
              <a:ext cx="133137" cy="298960"/>
            </a:xfrm>
            <a:custGeom>
              <a:avLst/>
              <a:gdLst/>
              <a:ahLst/>
              <a:cxnLst/>
              <a:rect l="0" t="0" r="0" b="0"/>
              <a:pathLst>
                <a:path w="133137" h="298960">
                  <a:moveTo>
                    <a:pt x="0" y="9588"/>
                  </a:moveTo>
                  <a:lnTo>
                    <a:pt x="8834" y="754"/>
                  </a:lnTo>
                  <a:lnTo>
                    <a:pt x="14210" y="0"/>
                  </a:lnTo>
                  <a:lnTo>
                    <a:pt x="27580" y="4094"/>
                  </a:lnTo>
                  <a:lnTo>
                    <a:pt x="37837" y="14543"/>
                  </a:lnTo>
                  <a:lnTo>
                    <a:pt x="41867" y="21213"/>
                  </a:lnTo>
                  <a:lnTo>
                    <a:pt x="47538" y="57103"/>
                  </a:lnTo>
                  <a:lnTo>
                    <a:pt x="43025" y="117079"/>
                  </a:lnTo>
                  <a:lnTo>
                    <a:pt x="36073" y="173146"/>
                  </a:lnTo>
                  <a:lnTo>
                    <a:pt x="26885" y="233153"/>
                  </a:lnTo>
                  <a:lnTo>
                    <a:pt x="13756" y="280134"/>
                  </a:lnTo>
                  <a:lnTo>
                    <a:pt x="11020" y="283333"/>
                  </a:lnTo>
                  <a:lnTo>
                    <a:pt x="8271" y="281767"/>
                  </a:lnTo>
                  <a:lnTo>
                    <a:pt x="5514" y="277025"/>
                  </a:lnTo>
                  <a:lnTo>
                    <a:pt x="1633" y="252682"/>
                  </a:lnTo>
                  <a:lnTo>
                    <a:pt x="3862" y="245615"/>
                  </a:lnTo>
                  <a:lnTo>
                    <a:pt x="8122" y="239980"/>
                  </a:lnTo>
                  <a:lnTo>
                    <a:pt x="13736" y="235299"/>
                  </a:lnTo>
                  <a:lnTo>
                    <a:pt x="73051" y="215176"/>
                  </a:lnTo>
                  <a:lnTo>
                    <a:pt x="99307" y="202202"/>
                  </a:lnTo>
                  <a:lnTo>
                    <a:pt x="102263" y="201792"/>
                  </a:lnTo>
                  <a:lnTo>
                    <a:pt x="101459" y="204293"/>
                  </a:lnTo>
                  <a:lnTo>
                    <a:pt x="95019" y="215392"/>
                  </a:lnTo>
                  <a:lnTo>
                    <a:pt x="80530" y="263162"/>
                  </a:lnTo>
                  <a:lnTo>
                    <a:pt x="82327" y="282237"/>
                  </a:lnTo>
                  <a:lnTo>
                    <a:pt x="85395" y="291207"/>
                  </a:lnTo>
                  <a:lnTo>
                    <a:pt x="90214" y="296262"/>
                  </a:lnTo>
                  <a:lnTo>
                    <a:pt x="96200" y="298707"/>
                  </a:lnTo>
                  <a:lnTo>
                    <a:pt x="109324" y="298959"/>
                  </a:lnTo>
                  <a:lnTo>
                    <a:pt x="133136" y="2925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285548" y="2977507"/>
              <a:ext cx="120710" cy="350913"/>
            </a:xfrm>
            <a:custGeom>
              <a:avLst/>
              <a:gdLst/>
              <a:ahLst/>
              <a:cxnLst/>
              <a:rect l="0" t="0" r="0" b="0"/>
              <a:pathLst>
                <a:path w="120710" h="350913">
                  <a:moveTo>
                    <a:pt x="70783" y="201133"/>
                  </a:moveTo>
                  <a:lnTo>
                    <a:pt x="51778" y="208701"/>
                  </a:lnTo>
                  <a:lnTo>
                    <a:pt x="40455" y="217132"/>
                  </a:lnTo>
                  <a:lnTo>
                    <a:pt x="9751" y="268890"/>
                  </a:lnTo>
                  <a:lnTo>
                    <a:pt x="0" y="307707"/>
                  </a:lnTo>
                  <a:lnTo>
                    <a:pt x="2329" y="315637"/>
                  </a:lnTo>
                  <a:lnTo>
                    <a:pt x="7580" y="319999"/>
                  </a:lnTo>
                  <a:lnTo>
                    <a:pt x="14779" y="321982"/>
                  </a:lnTo>
                  <a:lnTo>
                    <a:pt x="20503" y="320531"/>
                  </a:lnTo>
                  <a:lnTo>
                    <a:pt x="25244" y="316790"/>
                  </a:lnTo>
                  <a:lnTo>
                    <a:pt x="43913" y="290855"/>
                  </a:lnTo>
                  <a:lnTo>
                    <a:pt x="64311" y="232718"/>
                  </a:lnTo>
                  <a:lnTo>
                    <a:pt x="74721" y="192309"/>
                  </a:lnTo>
                  <a:lnTo>
                    <a:pt x="82655" y="137239"/>
                  </a:lnTo>
                  <a:lnTo>
                    <a:pt x="92201" y="82770"/>
                  </a:lnTo>
                  <a:lnTo>
                    <a:pt x="102078" y="19489"/>
                  </a:lnTo>
                  <a:lnTo>
                    <a:pt x="107189" y="2059"/>
                  </a:lnTo>
                  <a:lnTo>
                    <a:pt x="108922" y="0"/>
                  </a:lnTo>
                  <a:lnTo>
                    <a:pt x="110078" y="2325"/>
                  </a:lnTo>
                  <a:lnTo>
                    <a:pt x="119417" y="60729"/>
                  </a:lnTo>
                  <a:lnTo>
                    <a:pt x="120454" y="112207"/>
                  </a:lnTo>
                  <a:lnTo>
                    <a:pt x="120676" y="174653"/>
                  </a:lnTo>
                  <a:lnTo>
                    <a:pt x="120705" y="233853"/>
                  </a:lnTo>
                  <a:lnTo>
                    <a:pt x="120708" y="287520"/>
                  </a:lnTo>
                  <a:lnTo>
                    <a:pt x="120709" y="3509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778428" y="3053825"/>
              <a:ext cx="93809" cy="243144"/>
            </a:xfrm>
            <a:custGeom>
              <a:avLst/>
              <a:gdLst/>
              <a:ahLst/>
              <a:cxnLst/>
              <a:rect l="0" t="0" r="0" b="0"/>
              <a:pathLst>
                <a:path w="93809" h="243144">
                  <a:moveTo>
                    <a:pt x="93808" y="0"/>
                  </a:moveTo>
                  <a:lnTo>
                    <a:pt x="62533" y="27154"/>
                  </a:lnTo>
                  <a:lnTo>
                    <a:pt x="44477" y="55506"/>
                  </a:lnTo>
                  <a:lnTo>
                    <a:pt x="17148" y="112435"/>
                  </a:lnTo>
                  <a:lnTo>
                    <a:pt x="0" y="166400"/>
                  </a:lnTo>
                  <a:lnTo>
                    <a:pt x="164" y="197233"/>
                  </a:lnTo>
                  <a:lnTo>
                    <a:pt x="6068" y="223936"/>
                  </a:lnTo>
                  <a:lnTo>
                    <a:pt x="11276" y="230652"/>
                  </a:lnTo>
                  <a:lnTo>
                    <a:pt x="26925" y="240580"/>
                  </a:lnTo>
                  <a:lnTo>
                    <a:pt x="48672" y="243143"/>
                  </a:lnTo>
                  <a:lnTo>
                    <a:pt x="85487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1906751" y="3119093"/>
              <a:ext cx="80530" cy="169579"/>
            </a:xfrm>
            <a:custGeom>
              <a:avLst/>
              <a:gdLst/>
              <a:ahLst/>
              <a:cxnLst/>
              <a:rect l="0" t="0" r="0" b="0"/>
              <a:pathLst>
                <a:path w="80530" h="169579">
                  <a:moveTo>
                    <a:pt x="40374" y="59547"/>
                  </a:moveTo>
                  <a:lnTo>
                    <a:pt x="12793" y="91546"/>
                  </a:lnTo>
                  <a:lnTo>
                    <a:pt x="5002" y="111368"/>
                  </a:lnTo>
                  <a:lnTo>
                    <a:pt x="0" y="154227"/>
                  </a:lnTo>
                  <a:lnTo>
                    <a:pt x="3288" y="161499"/>
                  </a:lnTo>
                  <a:lnTo>
                    <a:pt x="9178" y="166346"/>
                  </a:lnTo>
                  <a:lnTo>
                    <a:pt x="16803" y="169578"/>
                  </a:lnTo>
                  <a:lnTo>
                    <a:pt x="24660" y="168959"/>
                  </a:lnTo>
                  <a:lnTo>
                    <a:pt x="40787" y="160875"/>
                  </a:lnTo>
                  <a:lnTo>
                    <a:pt x="65460" y="131895"/>
                  </a:lnTo>
                  <a:lnTo>
                    <a:pt x="74637" y="107111"/>
                  </a:lnTo>
                  <a:lnTo>
                    <a:pt x="80529" y="53533"/>
                  </a:lnTo>
                  <a:lnTo>
                    <a:pt x="77133" y="16674"/>
                  </a:lnTo>
                  <a:lnTo>
                    <a:pt x="72276" y="8776"/>
                  </a:lnTo>
                  <a:lnTo>
                    <a:pt x="65340" y="3510"/>
                  </a:lnTo>
                  <a:lnTo>
                    <a:pt x="57018" y="0"/>
                  </a:lnTo>
                  <a:lnTo>
                    <a:pt x="48697" y="433"/>
                  </a:lnTo>
                  <a:lnTo>
                    <a:pt x="32054" y="8311"/>
                  </a:lnTo>
                  <a:lnTo>
                    <a:pt x="11508" y="32758"/>
                  </a:lnTo>
                  <a:lnTo>
                    <a:pt x="4431" y="52880"/>
                  </a:lnTo>
                  <a:lnTo>
                    <a:pt x="2210" y="72302"/>
                  </a:lnTo>
                  <a:lnTo>
                    <a:pt x="7090" y="1011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044293" y="3128714"/>
              <a:ext cx="127502" cy="158101"/>
            </a:xfrm>
            <a:custGeom>
              <a:avLst/>
              <a:gdLst/>
              <a:ahLst/>
              <a:cxnLst/>
              <a:rect l="0" t="0" r="0" b="0"/>
              <a:pathLst>
                <a:path w="127502" h="158101">
                  <a:moveTo>
                    <a:pt x="44290" y="0"/>
                  </a:moveTo>
                  <a:lnTo>
                    <a:pt x="24378" y="54017"/>
                  </a:lnTo>
                  <a:lnTo>
                    <a:pt x="5659" y="108727"/>
                  </a:lnTo>
                  <a:lnTo>
                    <a:pt x="0" y="129068"/>
                  </a:lnTo>
                  <a:lnTo>
                    <a:pt x="895" y="132273"/>
                  </a:lnTo>
                  <a:lnTo>
                    <a:pt x="4265" y="130712"/>
                  </a:lnTo>
                  <a:lnTo>
                    <a:pt x="13558" y="120040"/>
                  </a:lnTo>
                  <a:lnTo>
                    <a:pt x="50208" y="62479"/>
                  </a:lnTo>
                  <a:lnTo>
                    <a:pt x="66589" y="44811"/>
                  </a:lnTo>
                  <a:lnTo>
                    <a:pt x="73025" y="41893"/>
                  </a:lnTo>
                  <a:lnTo>
                    <a:pt x="87571" y="41117"/>
                  </a:lnTo>
                  <a:lnTo>
                    <a:pt x="91636" y="45903"/>
                  </a:lnTo>
                  <a:lnTo>
                    <a:pt x="93686" y="63547"/>
                  </a:lnTo>
                  <a:lnTo>
                    <a:pt x="86544" y="110693"/>
                  </a:lnTo>
                  <a:lnTo>
                    <a:pt x="78171" y="130558"/>
                  </a:lnTo>
                  <a:lnTo>
                    <a:pt x="77972" y="135116"/>
                  </a:lnTo>
                  <a:lnTo>
                    <a:pt x="80613" y="136305"/>
                  </a:lnTo>
                  <a:lnTo>
                    <a:pt x="85147" y="135249"/>
                  </a:lnTo>
                  <a:lnTo>
                    <a:pt x="121001" y="110159"/>
                  </a:lnTo>
                  <a:lnTo>
                    <a:pt x="125017" y="110422"/>
                  </a:lnTo>
                  <a:lnTo>
                    <a:pt x="126769" y="114295"/>
                  </a:lnTo>
                  <a:lnTo>
                    <a:pt x="126251" y="127536"/>
                  </a:lnTo>
                  <a:lnTo>
                    <a:pt x="122610" y="147812"/>
                  </a:lnTo>
                  <a:lnTo>
                    <a:pt x="123316" y="151241"/>
                  </a:lnTo>
                  <a:lnTo>
                    <a:pt x="12750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250587" y="3137035"/>
              <a:ext cx="154197" cy="191385"/>
            </a:xfrm>
            <a:custGeom>
              <a:avLst/>
              <a:gdLst/>
              <a:ahLst/>
              <a:cxnLst/>
              <a:rect l="0" t="0" r="0" b="0"/>
              <a:pathLst>
                <a:path w="154197" h="191385">
                  <a:moveTo>
                    <a:pt x="4417" y="0"/>
                  </a:moveTo>
                  <a:lnTo>
                    <a:pt x="4417" y="62326"/>
                  </a:lnTo>
                  <a:lnTo>
                    <a:pt x="3492" y="123773"/>
                  </a:lnTo>
                  <a:lnTo>
                    <a:pt x="0" y="149624"/>
                  </a:lnTo>
                  <a:lnTo>
                    <a:pt x="547" y="153373"/>
                  </a:lnTo>
                  <a:lnTo>
                    <a:pt x="2762" y="151251"/>
                  </a:lnTo>
                  <a:lnTo>
                    <a:pt x="35318" y="89540"/>
                  </a:lnTo>
                  <a:lnTo>
                    <a:pt x="51685" y="65978"/>
                  </a:lnTo>
                  <a:lnTo>
                    <a:pt x="57194" y="63401"/>
                  </a:lnTo>
                  <a:lnTo>
                    <a:pt x="62716" y="64457"/>
                  </a:lnTo>
                  <a:lnTo>
                    <a:pt x="68246" y="67934"/>
                  </a:lnTo>
                  <a:lnTo>
                    <a:pt x="71933" y="73951"/>
                  </a:lnTo>
                  <a:lnTo>
                    <a:pt x="77122" y="101013"/>
                  </a:lnTo>
                  <a:lnTo>
                    <a:pt x="78335" y="125024"/>
                  </a:lnTo>
                  <a:lnTo>
                    <a:pt x="82357" y="134200"/>
                  </a:lnTo>
                  <a:lnTo>
                    <a:pt x="96688" y="146861"/>
                  </a:lnTo>
                  <a:lnTo>
                    <a:pt x="103838" y="148759"/>
                  </a:lnTo>
                  <a:lnTo>
                    <a:pt x="110454" y="148174"/>
                  </a:lnTo>
                  <a:lnTo>
                    <a:pt x="138775" y="138367"/>
                  </a:lnTo>
                  <a:lnTo>
                    <a:pt x="143916" y="141247"/>
                  </a:lnTo>
                  <a:lnTo>
                    <a:pt x="147342" y="147789"/>
                  </a:lnTo>
                  <a:lnTo>
                    <a:pt x="15419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464288" y="3178640"/>
              <a:ext cx="81954" cy="166422"/>
            </a:xfrm>
            <a:custGeom>
              <a:avLst/>
              <a:gdLst/>
              <a:ahLst/>
              <a:cxnLst/>
              <a:rect l="0" t="0" r="0" b="0"/>
              <a:pathLst>
                <a:path w="81954" h="166422">
                  <a:moveTo>
                    <a:pt x="15384" y="0"/>
                  </a:moveTo>
                  <a:lnTo>
                    <a:pt x="9666" y="21779"/>
                  </a:lnTo>
                  <a:lnTo>
                    <a:pt x="2989" y="81844"/>
                  </a:lnTo>
                  <a:lnTo>
                    <a:pt x="0" y="122459"/>
                  </a:lnTo>
                  <a:lnTo>
                    <a:pt x="2355" y="130641"/>
                  </a:lnTo>
                  <a:lnTo>
                    <a:pt x="6698" y="135172"/>
                  </a:lnTo>
                  <a:lnTo>
                    <a:pt x="12367" y="137267"/>
                  </a:lnTo>
                  <a:lnTo>
                    <a:pt x="17996" y="136815"/>
                  </a:lnTo>
                  <a:lnTo>
                    <a:pt x="29180" y="131382"/>
                  </a:lnTo>
                  <a:lnTo>
                    <a:pt x="45873" y="117927"/>
                  </a:lnTo>
                  <a:lnTo>
                    <a:pt x="50503" y="118374"/>
                  </a:lnTo>
                  <a:lnTo>
                    <a:pt x="54514" y="122371"/>
                  </a:lnTo>
                  <a:lnTo>
                    <a:pt x="60512" y="136673"/>
                  </a:lnTo>
                  <a:lnTo>
                    <a:pt x="63178" y="155357"/>
                  </a:lnTo>
                  <a:lnTo>
                    <a:pt x="65738" y="160895"/>
                  </a:lnTo>
                  <a:lnTo>
                    <a:pt x="69294" y="163661"/>
                  </a:lnTo>
                  <a:lnTo>
                    <a:pt x="8195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580682" y="3203604"/>
              <a:ext cx="69317" cy="141458"/>
            </a:xfrm>
            <a:custGeom>
              <a:avLst/>
              <a:gdLst/>
              <a:ahLst/>
              <a:cxnLst/>
              <a:rect l="0" t="0" r="0" b="0"/>
              <a:pathLst>
                <a:path w="69317" h="141458">
                  <a:moveTo>
                    <a:pt x="7164" y="0"/>
                  </a:moveTo>
                  <a:lnTo>
                    <a:pt x="2747" y="53491"/>
                  </a:lnTo>
                  <a:lnTo>
                    <a:pt x="0" y="86218"/>
                  </a:lnTo>
                  <a:lnTo>
                    <a:pt x="1463" y="90763"/>
                  </a:lnTo>
                  <a:lnTo>
                    <a:pt x="4288" y="91019"/>
                  </a:lnTo>
                  <a:lnTo>
                    <a:pt x="22108" y="75918"/>
                  </a:lnTo>
                  <a:lnTo>
                    <a:pt x="37993" y="56086"/>
                  </a:lnTo>
                  <a:lnTo>
                    <a:pt x="44359" y="52184"/>
                  </a:lnTo>
                  <a:lnTo>
                    <a:pt x="58828" y="50313"/>
                  </a:lnTo>
                  <a:lnTo>
                    <a:pt x="63797" y="54806"/>
                  </a:lnTo>
                  <a:lnTo>
                    <a:pt x="69316" y="72127"/>
                  </a:lnTo>
                  <a:lnTo>
                    <a:pt x="66565" y="120251"/>
                  </a:lnTo>
                  <a:lnTo>
                    <a:pt x="65411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701080" y="3137035"/>
              <a:ext cx="53188" cy="154948"/>
            </a:xfrm>
            <a:custGeom>
              <a:avLst/>
              <a:gdLst/>
              <a:ahLst/>
              <a:cxnLst/>
              <a:rect l="0" t="0" r="0" b="0"/>
              <a:pathLst>
                <a:path w="53188" h="154948">
                  <a:moveTo>
                    <a:pt x="11582" y="99853"/>
                  </a:moveTo>
                  <a:lnTo>
                    <a:pt x="7164" y="150597"/>
                  </a:lnTo>
                  <a:lnTo>
                    <a:pt x="4939" y="154947"/>
                  </a:lnTo>
                  <a:lnTo>
                    <a:pt x="2530" y="154149"/>
                  </a:lnTo>
                  <a:lnTo>
                    <a:pt x="0" y="149919"/>
                  </a:lnTo>
                  <a:lnTo>
                    <a:pt x="856" y="121878"/>
                  </a:lnTo>
                  <a:lnTo>
                    <a:pt x="11996" y="64081"/>
                  </a:lnTo>
                  <a:lnTo>
                    <a:pt x="22758" y="19438"/>
                  </a:lnTo>
                  <a:lnTo>
                    <a:pt x="27354" y="12959"/>
                  </a:lnTo>
                  <a:lnTo>
                    <a:pt x="33191" y="8639"/>
                  </a:lnTo>
                  <a:lnTo>
                    <a:pt x="531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793327" y="3203604"/>
              <a:ext cx="94078" cy="117932"/>
            </a:xfrm>
            <a:custGeom>
              <a:avLst/>
              <a:gdLst/>
              <a:ahLst/>
              <a:cxnLst/>
              <a:rect l="0" t="0" r="0" b="0"/>
              <a:pathLst>
                <a:path w="94078" h="117932">
                  <a:moveTo>
                    <a:pt x="60792" y="0"/>
                  </a:moveTo>
                  <a:lnTo>
                    <a:pt x="9596" y="51214"/>
                  </a:lnTo>
                  <a:lnTo>
                    <a:pt x="1672" y="67141"/>
                  </a:lnTo>
                  <a:lnTo>
                    <a:pt x="0" y="85930"/>
                  </a:lnTo>
                  <a:lnTo>
                    <a:pt x="848" y="96118"/>
                  </a:lnTo>
                  <a:lnTo>
                    <a:pt x="4188" y="103834"/>
                  </a:lnTo>
                  <a:lnTo>
                    <a:pt x="15294" y="114874"/>
                  </a:lnTo>
                  <a:lnTo>
                    <a:pt x="31942" y="117931"/>
                  </a:lnTo>
                  <a:lnTo>
                    <a:pt x="51668" y="115284"/>
                  </a:lnTo>
                  <a:lnTo>
                    <a:pt x="94077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878622" y="3244558"/>
              <a:ext cx="58709" cy="56407"/>
            </a:xfrm>
            <a:custGeom>
              <a:avLst/>
              <a:gdLst/>
              <a:ahLst/>
              <a:cxnLst/>
              <a:rect l="0" t="0" r="0" b="0"/>
              <a:pathLst>
                <a:path w="58709" h="56407">
                  <a:moveTo>
                    <a:pt x="42066" y="17293"/>
                  </a:moveTo>
                  <a:lnTo>
                    <a:pt x="37649" y="4041"/>
                  </a:lnTo>
                  <a:lnTo>
                    <a:pt x="33574" y="1062"/>
                  </a:lnTo>
                  <a:lnTo>
                    <a:pt x="28084" y="0"/>
                  </a:lnTo>
                  <a:lnTo>
                    <a:pt x="21650" y="217"/>
                  </a:lnTo>
                  <a:lnTo>
                    <a:pt x="15511" y="3135"/>
                  </a:lnTo>
                  <a:lnTo>
                    <a:pt x="3760" y="13775"/>
                  </a:lnTo>
                  <a:lnTo>
                    <a:pt x="811" y="20495"/>
                  </a:lnTo>
                  <a:lnTo>
                    <a:pt x="0" y="35358"/>
                  </a:lnTo>
                  <a:lnTo>
                    <a:pt x="2927" y="41356"/>
                  </a:lnTo>
                  <a:lnTo>
                    <a:pt x="13576" y="50485"/>
                  </a:lnTo>
                  <a:lnTo>
                    <a:pt x="44000" y="56406"/>
                  </a:lnTo>
                  <a:lnTo>
                    <a:pt x="49827" y="55387"/>
                  </a:lnTo>
                  <a:lnTo>
                    <a:pt x="51863" y="52859"/>
                  </a:lnTo>
                  <a:lnTo>
                    <a:pt x="51968" y="42346"/>
                  </a:lnTo>
                  <a:lnTo>
                    <a:pt x="58708" y="6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991855" y="3087109"/>
              <a:ext cx="95255" cy="215325"/>
            </a:xfrm>
            <a:custGeom>
              <a:avLst/>
              <a:gdLst/>
              <a:ahLst/>
              <a:cxnLst/>
              <a:rect l="0" t="0" r="0" b="0"/>
              <a:pathLst>
                <a:path w="95255" h="215325">
                  <a:moveTo>
                    <a:pt x="28685" y="0"/>
                  </a:moveTo>
                  <a:lnTo>
                    <a:pt x="33103" y="13252"/>
                  </a:lnTo>
                  <a:lnTo>
                    <a:pt x="30517" y="66378"/>
                  </a:lnTo>
                  <a:lnTo>
                    <a:pt x="24510" y="122416"/>
                  </a:lnTo>
                  <a:lnTo>
                    <a:pt x="9147" y="181696"/>
                  </a:lnTo>
                  <a:lnTo>
                    <a:pt x="0" y="215324"/>
                  </a:lnTo>
                  <a:lnTo>
                    <a:pt x="7467" y="189240"/>
                  </a:lnTo>
                  <a:lnTo>
                    <a:pt x="10841" y="187181"/>
                  </a:lnTo>
                  <a:lnTo>
                    <a:pt x="14940" y="188582"/>
                  </a:lnTo>
                  <a:lnTo>
                    <a:pt x="19522" y="192290"/>
                  </a:lnTo>
                  <a:lnTo>
                    <a:pt x="21652" y="197535"/>
                  </a:lnTo>
                  <a:lnTo>
                    <a:pt x="21553" y="210760"/>
                  </a:lnTo>
                  <a:lnTo>
                    <a:pt x="23006" y="213547"/>
                  </a:lnTo>
                  <a:lnTo>
                    <a:pt x="25824" y="213556"/>
                  </a:lnTo>
                  <a:lnTo>
                    <a:pt x="29552" y="211713"/>
                  </a:lnTo>
                  <a:lnTo>
                    <a:pt x="36159" y="202268"/>
                  </a:lnTo>
                  <a:lnTo>
                    <a:pt x="60160" y="148543"/>
                  </a:lnTo>
                  <a:lnTo>
                    <a:pt x="72707" y="109573"/>
                  </a:lnTo>
                  <a:lnTo>
                    <a:pt x="75600" y="106333"/>
                  </a:lnTo>
                  <a:lnTo>
                    <a:pt x="78453" y="106946"/>
                  </a:lnTo>
                  <a:lnTo>
                    <a:pt x="9525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3085751" y="3278493"/>
              <a:ext cx="259311" cy="133138"/>
            </a:xfrm>
            <a:custGeom>
              <a:avLst/>
              <a:gdLst/>
              <a:ahLst/>
              <a:cxnLst/>
              <a:rect l="0" t="0" r="0" b="0"/>
              <a:pathLst>
                <a:path w="259311" h="133138">
                  <a:moveTo>
                    <a:pt x="26321" y="0"/>
                  </a:moveTo>
                  <a:lnTo>
                    <a:pt x="3158" y="27581"/>
                  </a:lnTo>
                  <a:lnTo>
                    <a:pt x="0" y="45234"/>
                  </a:lnTo>
                  <a:lnTo>
                    <a:pt x="453" y="55119"/>
                  </a:lnTo>
                  <a:lnTo>
                    <a:pt x="3528" y="62634"/>
                  </a:lnTo>
                  <a:lnTo>
                    <a:pt x="14342" y="73449"/>
                  </a:lnTo>
                  <a:lnTo>
                    <a:pt x="21108" y="75778"/>
                  </a:lnTo>
                  <a:lnTo>
                    <a:pt x="36024" y="75901"/>
                  </a:lnTo>
                  <a:lnTo>
                    <a:pt x="60015" y="66354"/>
                  </a:lnTo>
                  <a:lnTo>
                    <a:pt x="73964" y="51989"/>
                  </a:lnTo>
                  <a:lnTo>
                    <a:pt x="80272" y="42980"/>
                  </a:lnTo>
                  <a:lnTo>
                    <a:pt x="89101" y="38824"/>
                  </a:lnTo>
                  <a:lnTo>
                    <a:pt x="111238" y="39136"/>
                  </a:lnTo>
                  <a:lnTo>
                    <a:pt x="140856" y="49709"/>
                  </a:lnTo>
                  <a:lnTo>
                    <a:pt x="184163" y="77691"/>
                  </a:lnTo>
                  <a:lnTo>
                    <a:pt x="242653" y="121719"/>
                  </a:lnTo>
                  <a:lnTo>
                    <a:pt x="25931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45003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68555" y="482621"/>
            <a:ext cx="570488" cy="439852"/>
            <a:chOff x="4468555" y="482621"/>
            <a:chExt cx="570488" cy="439852"/>
          </a:xfrm>
        </p:grpSpPr>
        <p:sp>
          <p:nvSpPr>
            <p:cNvPr id="2" name="Freeform 1"/>
            <p:cNvSpPr/>
            <p:nvPr/>
          </p:nvSpPr>
          <p:spPr>
            <a:xfrm>
              <a:off x="4518329" y="57415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4468555" y="482621"/>
              <a:ext cx="141307" cy="347453"/>
            </a:xfrm>
            <a:custGeom>
              <a:avLst/>
              <a:gdLst/>
              <a:ahLst/>
              <a:cxnLst/>
              <a:rect l="0" t="0" r="0" b="0"/>
              <a:pathLst>
                <a:path w="141307" h="347453">
                  <a:moveTo>
                    <a:pt x="8169" y="0"/>
                  </a:moveTo>
                  <a:lnTo>
                    <a:pt x="3751" y="53491"/>
                  </a:lnTo>
                  <a:lnTo>
                    <a:pt x="619" y="103878"/>
                  </a:lnTo>
                  <a:lnTo>
                    <a:pt x="0" y="155882"/>
                  </a:lnTo>
                  <a:lnTo>
                    <a:pt x="1765" y="178379"/>
                  </a:lnTo>
                  <a:lnTo>
                    <a:pt x="13154" y="205714"/>
                  </a:lnTo>
                  <a:lnTo>
                    <a:pt x="23020" y="219634"/>
                  </a:lnTo>
                  <a:lnTo>
                    <a:pt x="30089" y="223161"/>
                  </a:lnTo>
                  <a:lnTo>
                    <a:pt x="47805" y="224615"/>
                  </a:lnTo>
                  <a:lnTo>
                    <a:pt x="55858" y="221859"/>
                  </a:lnTo>
                  <a:lnTo>
                    <a:pt x="69737" y="211400"/>
                  </a:lnTo>
                  <a:lnTo>
                    <a:pt x="87946" y="189918"/>
                  </a:lnTo>
                  <a:lnTo>
                    <a:pt x="94477" y="171625"/>
                  </a:lnTo>
                  <a:lnTo>
                    <a:pt x="97379" y="158564"/>
                  </a:lnTo>
                  <a:lnTo>
                    <a:pt x="98153" y="160258"/>
                  </a:lnTo>
                  <a:lnTo>
                    <a:pt x="98088" y="172927"/>
                  </a:lnTo>
                  <a:lnTo>
                    <a:pt x="88028" y="236220"/>
                  </a:lnTo>
                  <a:lnTo>
                    <a:pt x="84965" y="298347"/>
                  </a:lnTo>
                  <a:lnTo>
                    <a:pt x="87912" y="324291"/>
                  </a:lnTo>
                  <a:lnTo>
                    <a:pt x="91842" y="333613"/>
                  </a:lnTo>
                  <a:lnTo>
                    <a:pt x="103604" y="346437"/>
                  </a:lnTo>
                  <a:lnTo>
                    <a:pt x="109699" y="347452"/>
                  </a:lnTo>
                  <a:lnTo>
                    <a:pt x="115612" y="345356"/>
                  </a:lnTo>
                  <a:lnTo>
                    <a:pt x="126188" y="336554"/>
                  </a:lnTo>
                  <a:lnTo>
                    <a:pt x="141306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4676429" y="521648"/>
              <a:ext cx="95703" cy="343942"/>
            </a:xfrm>
            <a:custGeom>
              <a:avLst/>
              <a:gdLst/>
              <a:ahLst/>
              <a:cxnLst/>
              <a:rect l="0" t="0" r="0" b="0"/>
              <a:pathLst>
                <a:path w="95703" h="343942">
                  <a:moveTo>
                    <a:pt x="0" y="27541"/>
                  </a:moveTo>
                  <a:lnTo>
                    <a:pt x="8835" y="14289"/>
                  </a:lnTo>
                  <a:lnTo>
                    <a:pt x="23035" y="5318"/>
                  </a:lnTo>
                  <a:lnTo>
                    <a:pt x="31998" y="1631"/>
                  </a:lnTo>
                  <a:lnTo>
                    <a:pt x="51820" y="0"/>
                  </a:lnTo>
                  <a:lnTo>
                    <a:pt x="71109" y="3281"/>
                  </a:lnTo>
                  <a:lnTo>
                    <a:pt x="85845" y="10903"/>
                  </a:lnTo>
                  <a:lnTo>
                    <a:pt x="90514" y="17374"/>
                  </a:lnTo>
                  <a:lnTo>
                    <a:pt x="95702" y="34425"/>
                  </a:lnTo>
                  <a:lnTo>
                    <a:pt x="89789" y="69234"/>
                  </a:lnTo>
                  <a:lnTo>
                    <a:pt x="60624" y="128341"/>
                  </a:lnTo>
                  <a:lnTo>
                    <a:pt x="32119" y="177829"/>
                  </a:lnTo>
                  <a:lnTo>
                    <a:pt x="32508" y="184132"/>
                  </a:lnTo>
                  <a:lnTo>
                    <a:pt x="35540" y="189258"/>
                  </a:lnTo>
                  <a:lnTo>
                    <a:pt x="84377" y="231086"/>
                  </a:lnTo>
                  <a:lnTo>
                    <a:pt x="92358" y="245595"/>
                  </a:lnTo>
                  <a:lnTo>
                    <a:pt x="94057" y="261289"/>
                  </a:lnTo>
                  <a:lnTo>
                    <a:pt x="93215" y="269357"/>
                  </a:lnTo>
                  <a:lnTo>
                    <a:pt x="84883" y="285718"/>
                  </a:lnTo>
                  <a:lnTo>
                    <a:pt x="44477" y="339337"/>
                  </a:lnTo>
                  <a:lnTo>
                    <a:pt x="39821" y="342654"/>
                  </a:lnTo>
                  <a:lnTo>
                    <a:pt x="35793" y="343941"/>
                  </a:lnTo>
                  <a:lnTo>
                    <a:pt x="24963" y="343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4933659" y="565831"/>
              <a:ext cx="105384" cy="356642"/>
            </a:xfrm>
            <a:custGeom>
              <a:avLst/>
              <a:gdLst/>
              <a:ahLst/>
              <a:cxnLst/>
              <a:rect l="0" t="0" r="0" b="0"/>
              <a:pathLst>
                <a:path w="105384" h="356642">
                  <a:moveTo>
                    <a:pt x="723" y="0"/>
                  </a:moveTo>
                  <a:lnTo>
                    <a:pt x="28304" y="23164"/>
                  </a:lnTo>
                  <a:lnTo>
                    <a:pt x="84993" y="53528"/>
                  </a:lnTo>
                  <a:lnTo>
                    <a:pt x="97040" y="64163"/>
                  </a:lnTo>
                  <a:lnTo>
                    <a:pt x="103627" y="79984"/>
                  </a:lnTo>
                  <a:lnTo>
                    <a:pt x="105383" y="89381"/>
                  </a:lnTo>
                  <a:lnTo>
                    <a:pt x="102404" y="109683"/>
                  </a:lnTo>
                  <a:lnTo>
                    <a:pt x="93991" y="130110"/>
                  </a:lnTo>
                  <a:lnTo>
                    <a:pt x="45332" y="192423"/>
                  </a:lnTo>
                  <a:lnTo>
                    <a:pt x="32945" y="216655"/>
                  </a:lnTo>
                  <a:lnTo>
                    <a:pt x="33299" y="223949"/>
                  </a:lnTo>
                  <a:lnTo>
                    <a:pt x="36309" y="230661"/>
                  </a:lnTo>
                  <a:lnTo>
                    <a:pt x="41089" y="236984"/>
                  </a:lnTo>
                  <a:lnTo>
                    <a:pt x="58727" y="246476"/>
                  </a:lnTo>
                  <a:lnTo>
                    <a:pt x="98883" y="264521"/>
                  </a:lnTo>
                  <a:lnTo>
                    <a:pt x="103146" y="270652"/>
                  </a:lnTo>
                  <a:lnTo>
                    <a:pt x="104138" y="277514"/>
                  </a:lnTo>
                  <a:lnTo>
                    <a:pt x="102950" y="284862"/>
                  </a:lnTo>
                  <a:lnTo>
                    <a:pt x="88027" y="308456"/>
                  </a:lnTo>
                  <a:lnTo>
                    <a:pt x="66039" y="328596"/>
                  </a:lnTo>
                  <a:lnTo>
                    <a:pt x="21672" y="356059"/>
                  </a:lnTo>
                  <a:lnTo>
                    <a:pt x="15614" y="356641"/>
                  </a:lnTo>
                  <a:lnTo>
                    <a:pt x="9725" y="354256"/>
                  </a:lnTo>
                  <a:lnTo>
                    <a:pt x="3951" y="349891"/>
                  </a:lnTo>
                  <a:lnTo>
                    <a:pt x="1026" y="346058"/>
                  </a:lnTo>
                  <a:lnTo>
                    <a:pt x="0" y="342577"/>
                  </a:lnTo>
                  <a:lnTo>
                    <a:pt x="723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4158" y="582473"/>
            <a:ext cx="579653" cy="441017"/>
            <a:chOff x="6244158" y="582473"/>
            <a:chExt cx="579653" cy="441017"/>
          </a:xfrm>
        </p:grpSpPr>
        <p:sp>
          <p:nvSpPr>
            <p:cNvPr id="7" name="Freeform 6"/>
            <p:cNvSpPr/>
            <p:nvPr/>
          </p:nvSpPr>
          <p:spPr>
            <a:xfrm>
              <a:off x="6252285" y="613372"/>
              <a:ext cx="121639" cy="268660"/>
            </a:xfrm>
            <a:custGeom>
              <a:avLst/>
              <a:gdLst/>
              <a:ahLst/>
              <a:cxnLst/>
              <a:rect l="0" t="0" r="0" b="0"/>
              <a:pathLst>
                <a:path w="121639" h="268660">
                  <a:moveTo>
                    <a:pt x="21786" y="10707"/>
                  </a:moveTo>
                  <a:lnTo>
                    <a:pt x="35038" y="1872"/>
                  </a:lnTo>
                  <a:lnTo>
                    <a:pt x="48940" y="0"/>
                  </a:lnTo>
                  <a:lnTo>
                    <a:pt x="56530" y="795"/>
                  </a:lnTo>
                  <a:lnTo>
                    <a:pt x="69895" y="6610"/>
                  </a:lnTo>
                  <a:lnTo>
                    <a:pt x="76048" y="10749"/>
                  </a:lnTo>
                  <a:lnTo>
                    <a:pt x="80150" y="17207"/>
                  </a:lnTo>
                  <a:lnTo>
                    <a:pt x="84708" y="34244"/>
                  </a:lnTo>
                  <a:lnTo>
                    <a:pt x="81802" y="51678"/>
                  </a:lnTo>
                  <a:lnTo>
                    <a:pt x="58830" y="94758"/>
                  </a:lnTo>
                  <a:lnTo>
                    <a:pt x="19707" y="152311"/>
                  </a:lnTo>
                  <a:lnTo>
                    <a:pt x="4425" y="183540"/>
                  </a:lnTo>
                  <a:lnTo>
                    <a:pt x="0" y="215291"/>
                  </a:lnTo>
                  <a:lnTo>
                    <a:pt x="2241" y="233845"/>
                  </a:lnTo>
                  <a:lnTo>
                    <a:pt x="5982" y="240827"/>
                  </a:lnTo>
                  <a:lnTo>
                    <a:pt x="17535" y="251050"/>
                  </a:lnTo>
                  <a:lnTo>
                    <a:pt x="44051" y="262003"/>
                  </a:lnTo>
                  <a:lnTo>
                    <a:pt x="98705" y="267783"/>
                  </a:lnTo>
                  <a:lnTo>
                    <a:pt x="121638" y="2686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407207" y="88203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244158" y="582473"/>
              <a:ext cx="192999" cy="415802"/>
            </a:xfrm>
            <a:custGeom>
              <a:avLst/>
              <a:gdLst/>
              <a:ahLst/>
              <a:cxnLst/>
              <a:rect l="0" t="0" r="0" b="0"/>
              <a:pathLst>
                <a:path w="192999" h="415802">
                  <a:moveTo>
                    <a:pt x="188012" y="0"/>
                  </a:moveTo>
                  <a:lnTo>
                    <a:pt x="170343" y="4418"/>
                  </a:lnTo>
                  <a:lnTo>
                    <a:pt x="154271" y="16448"/>
                  </a:lnTo>
                  <a:lnTo>
                    <a:pt x="100871" y="74878"/>
                  </a:lnTo>
                  <a:lnTo>
                    <a:pt x="61695" y="136397"/>
                  </a:lnTo>
                  <a:lnTo>
                    <a:pt x="32911" y="198035"/>
                  </a:lnTo>
                  <a:lnTo>
                    <a:pt x="10720" y="254035"/>
                  </a:lnTo>
                  <a:lnTo>
                    <a:pt x="1215" y="284529"/>
                  </a:lnTo>
                  <a:lnTo>
                    <a:pt x="0" y="340660"/>
                  </a:lnTo>
                  <a:lnTo>
                    <a:pt x="5523" y="366827"/>
                  </a:lnTo>
                  <a:lnTo>
                    <a:pt x="17224" y="387703"/>
                  </a:lnTo>
                  <a:lnTo>
                    <a:pt x="39405" y="410632"/>
                  </a:lnTo>
                  <a:lnTo>
                    <a:pt x="60327" y="415801"/>
                  </a:lnTo>
                  <a:lnTo>
                    <a:pt x="102591" y="411586"/>
                  </a:lnTo>
                  <a:lnTo>
                    <a:pt x="136725" y="400925"/>
                  </a:lnTo>
                  <a:lnTo>
                    <a:pt x="168052" y="376690"/>
                  </a:lnTo>
                  <a:lnTo>
                    <a:pt x="185077" y="351587"/>
                  </a:lnTo>
                  <a:lnTo>
                    <a:pt x="192998" y="320727"/>
                  </a:lnTo>
                  <a:lnTo>
                    <a:pt x="189920" y="304035"/>
                  </a:lnTo>
                  <a:lnTo>
                    <a:pt x="186510" y="296996"/>
                  </a:lnTo>
                  <a:lnTo>
                    <a:pt x="175325" y="286708"/>
                  </a:lnTo>
                  <a:lnTo>
                    <a:pt x="168459" y="282670"/>
                  </a:lnTo>
                  <a:lnTo>
                    <a:pt x="153434" y="280650"/>
                  </a:lnTo>
                  <a:lnTo>
                    <a:pt x="136587" y="283758"/>
                  </a:lnTo>
                  <a:lnTo>
                    <a:pt x="107234" y="296828"/>
                  </a:lnTo>
                  <a:lnTo>
                    <a:pt x="89241" y="310364"/>
                  </a:lnTo>
                  <a:lnTo>
                    <a:pt x="86107" y="316008"/>
                  </a:lnTo>
                  <a:lnTo>
                    <a:pt x="86791" y="320695"/>
                  </a:lnTo>
                  <a:lnTo>
                    <a:pt x="90021" y="324744"/>
                  </a:lnTo>
                  <a:lnTo>
                    <a:pt x="97722" y="324670"/>
                  </a:lnTo>
                  <a:lnTo>
                    <a:pt x="131366" y="312238"/>
                  </a:lnTo>
                  <a:lnTo>
                    <a:pt x="188012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82097" y="657363"/>
              <a:ext cx="141459" cy="332843"/>
            </a:xfrm>
            <a:custGeom>
              <a:avLst/>
              <a:gdLst/>
              <a:ahLst/>
              <a:cxnLst/>
              <a:rect l="0" t="0" r="0" b="0"/>
              <a:pathLst>
                <a:path w="141459" h="332843">
                  <a:moveTo>
                    <a:pt x="141458" y="0"/>
                  </a:moveTo>
                  <a:lnTo>
                    <a:pt x="115810" y="15135"/>
                  </a:lnTo>
                  <a:lnTo>
                    <a:pt x="56705" y="78188"/>
                  </a:lnTo>
                  <a:lnTo>
                    <a:pt x="48932" y="92997"/>
                  </a:lnTo>
                  <a:lnTo>
                    <a:pt x="43776" y="125764"/>
                  </a:lnTo>
                  <a:lnTo>
                    <a:pt x="46666" y="164750"/>
                  </a:lnTo>
                  <a:lnTo>
                    <a:pt x="68386" y="223791"/>
                  </a:lnTo>
                  <a:lnTo>
                    <a:pt x="67068" y="243386"/>
                  </a:lnTo>
                  <a:lnTo>
                    <a:pt x="51155" y="281682"/>
                  </a:lnTo>
                  <a:lnTo>
                    <a:pt x="24486" y="314107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615233" y="729664"/>
              <a:ext cx="208578" cy="293826"/>
            </a:xfrm>
            <a:custGeom>
              <a:avLst/>
              <a:gdLst/>
              <a:ahLst/>
              <a:cxnLst/>
              <a:rect l="0" t="0" r="0" b="0"/>
              <a:pathLst>
                <a:path w="208578" h="293826">
                  <a:moveTo>
                    <a:pt x="0" y="135725"/>
                  </a:moveTo>
                  <a:lnTo>
                    <a:pt x="13252" y="126890"/>
                  </a:lnTo>
                  <a:lnTo>
                    <a:pt x="58223" y="65126"/>
                  </a:lnTo>
                  <a:lnTo>
                    <a:pt x="91530" y="7165"/>
                  </a:lnTo>
                  <a:lnTo>
                    <a:pt x="97078" y="92"/>
                  </a:lnTo>
                  <a:lnTo>
                    <a:pt x="100776" y="0"/>
                  </a:lnTo>
                  <a:lnTo>
                    <a:pt x="103243" y="4561"/>
                  </a:lnTo>
                  <a:lnTo>
                    <a:pt x="105058" y="22881"/>
                  </a:lnTo>
                  <a:lnTo>
                    <a:pt x="98690" y="79842"/>
                  </a:lnTo>
                  <a:lnTo>
                    <a:pt x="92946" y="135678"/>
                  </a:lnTo>
                  <a:lnTo>
                    <a:pt x="97091" y="154504"/>
                  </a:lnTo>
                  <a:lnTo>
                    <a:pt x="100786" y="162113"/>
                  </a:lnTo>
                  <a:lnTo>
                    <a:pt x="106022" y="166261"/>
                  </a:lnTo>
                  <a:lnTo>
                    <a:pt x="112287" y="168101"/>
                  </a:lnTo>
                  <a:lnTo>
                    <a:pt x="119237" y="168404"/>
                  </a:lnTo>
                  <a:lnTo>
                    <a:pt x="146688" y="159995"/>
                  </a:lnTo>
                  <a:lnTo>
                    <a:pt x="175810" y="140588"/>
                  </a:lnTo>
                  <a:lnTo>
                    <a:pt x="205028" y="113445"/>
                  </a:lnTo>
                  <a:lnTo>
                    <a:pt x="207877" y="114400"/>
                  </a:lnTo>
                  <a:lnTo>
                    <a:pt x="208577" y="127788"/>
                  </a:lnTo>
                  <a:lnTo>
                    <a:pt x="199047" y="191283"/>
                  </a:lnTo>
                  <a:lnTo>
                    <a:pt x="192898" y="242238"/>
                  </a:lnTo>
                  <a:lnTo>
                    <a:pt x="196988" y="264425"/>
                  </a:lnTo>
                  <a:lnTo>
                    <a:pt x="208026" y="2938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34031" y="657363"/>
            <a:ext cx="1143939" cy="940279"/>
            <a:chOff x="8134031" y="657363"/>
            <a:chExt cx="1143939" cy="940279"/>
          </a:xfrm>
        </p:grpSpPr>
        <p:sp>
          <p:nvSpPr>
            <p:cNvPr id="13" name="Freeform 12"/>
            <p:cNvSpPr/>
            <p:nvPr/>
          </p:nvSpPr>
          <p:spPr>
            <a:xfrm>
              <a:off x="8134031" y="657363"/>
              <a:ext cx="220303" cy="326445"/>
            </a:xfrm>
            <a:custGeom>
              <a:avLst/>
              <a:gdLst/>
              <a:ahLst/>
              <a:cxnLst/>
              <a:rect l="0" t="0" r="0" b="0"/>
              <a:pathLst>
                <a:path w="220303" h="326445">
                  <a:moveTo>
                    <a:pt x="20596" y="0"/>
                  </a:moveTo>
                  <a:lnTo>
                    <a:pt x="25014" y="13252"/>
                  </a:lnTo>
                  <a:lnTo>
                    <a:pt x="24717" y="27154"/>
                  </a:lnTo>
                  <a:lnTo>
                    <a:pt x="18492" y="86599"/>
                  </a:lnTo>
                  <a:lnTo>
                    <a:pt x="12169" y="146355"/>
                  </a:lnTo>
                  <a:lnTo>
                    <a:pt x="5219" y="202393"/>
                  </a:lnTo>
                  <a:lnTo>
                    <a:pt x="0" y="251355"/>
                  </a:lnTo>
                  <a:lnTo>
                    <a:pt x="1318" y="261875"/>
                  </a:lnTo>
                  <a:lnTo>
                    <a:pt x="10179" y="278495"/>
                  </a:lnTo>
                  <a:lnTo>
                    <a:pt x="16425" y="285516"/>
                  </a:lnTo>
                  <a:lnTo>
                    <a:pt x="23363" y="289272"/>
                  </a:lnTo>
                  <a:lnTo>
                    <a:pt x="38468" y="290980"/>
                  </a:lnTo>
                  <a:lnTo>
                    <a:pt x="51962" y="286191"/>
                  </a:lnTo>
                  <a:lnTo>
                    <a:pt x="80109" y="268050"/>
                  </a:lnTo>
                  <a:lnTo>
                    <a:pt x="87083" y="266534"/>
                  </a:lnTo>
                  <a:lnTo>
                    <a:pt x="93582" y="267371"/>
                  </a:lnTo>
                  <a:lnTo>
                    <a:pt x="99764" y="269779"/>
                  </a:lnTo>
                  <a:lnTo>
                    <a:pt x="102961" y="276007"/>
                  </a:lnTo>
                  <a:lnTo>
                    <a:pt x="108295" y="323246"/>
                  </a:lnTo>
                  <a:lnTo>
                    <a:pt x="111422" y="326444"/>
                  </a:lnTo>
                  <a:lnTo>
                    <a:pt x="115355" y="325803"/>
                  </a:lnTo>
                  <a:lnTo>
                    <a:pt x="119827" y="322602"/>
                  </a:lnTo>
                  <a:lnTo>
                    <a:pt x="151866" y="272460"/>
                  </a:lnTo>
                  <a:lnTo>
                    <a:pt x="180204" y="211805"/>
                  </a:lnTo>
                  <a:lnTo>
                    <a:pt x="211417" y="149412"/>
                  </a:lnTo>
                  <a:lnTo>
                    <a:pt x="220302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421354" y="690647"/>
              <a:ext cx="82758" cy="341047"/>
            </a:xfrm>
            <a:custGeom>
              <a:avLst/>
              <a:gdLst/>
              <a:ahLst/>
              <a:cxnLst/>
              <a:rect l="0" t="0" r="0" b="0"/>
              <a:pathLst>
                <a:path w="82758" h="341047">
                  <a:moveTo>
                    <a:pt x="24510" y="0"/>
                  </a:moveTo>
                  <a:lnTo>
                    <a:pt x="24510" y="54309"/>
                  </a:lnTo>
                  <a:lnTo>
                    <a:pt x="20094" y="108526"/>
                  </a:lnTo>
                  <a:lnTo>
                    <a:pt x="14238" y="166102"/>
                  </a:lnTo>
                  <a:lnTo>
                    <a:pt x="2988" y="221853"/>
                  </a:lnTo>
                  <a:lnTo>
                    <a:pt x="0" y="281780"/>
                  </a:lnTo>
                  <a:lnTo>
                    <a:pt x="4098" y="313398"/>
                  </a:lnTo>
                  <a:lnTo>
                    <a:pt x="13589" y="329131"/>
                  </a:lnTo>
                  <a:lnTo>
                    <a:pt x="20003" y="335915"/>
                  </a:lnTo>
                  <a:lnTo>
                    <a:pt x="27977" y="339514"/>
                  </a:lnTo>
                  <a:lnTo>
                    <a:pt x="46700" y="341046"/>
                  </a:lnTo>
                  <a:lnTo>
                    <a:pt x="82757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599419" y="736503"/>
              <a:ext cx="168688" cy="311950"/>
            </a:xfrm>
            <a:custGeom>
              <a:avLst/>
              <a:gdLst/>
              <a:ahLst/>
              <a:cxnLst/>
              <a:rect l="0" t="0" r="0" b="0"/>
              <a:pathLst>
                <a:path w="168688" h="311950">
                  <a:moveTo>
                    <a:pt x="21187" y="37355"/>
                  </a:moveTo>
                  <a:lnTo>
                    <a:pt x="21187" y="99681"/>
                  </a:lnTo>
                  <a:lnTo>
                    <a:pt x="14601" y="161246"/>
                  </a:lnTo>
                  <a:lnTo>
                    <a:pt x="7376" y="213653"/>
                  </a:lnTo>
                  <a:lnTo>
                    <a:pt x="500" y="275035"/>
                  </a:lnTo>
                  <a:lnTo>
                    <a:pt x="0" y="277169"/>
                  </a:lnTo>
                  <a:lnTo>
                    <a:pt x="15895" y="215725"/>
                  </a:lnTo>
                  <a:lnTo>
                    <a:pt x="32304" y="155324"/>
                  </a:lnTo>
                  <a:lnTo>
                    <a:pt x="48926" y="95218"/>
                  </a:lnTo>
                  <a:lnTo>
                    <a:pt x="71844" y="40135"/>
                  </a:lnTo>
                  <a:lnTo>
                    <a:pt x="97864" y="4619"/>
                  </a:lnTo>
                  <a:lnTo>
                    <a:pt x="105589" y="738"/>
                  </a:lnTo>
                  <a:lnTo>
                    <a:pt x="113513" y="0"/>
                  </a:lnTo>
                  <a:lnTo>
                    <a:pt x="128789" y="4110"/>
                  </a:lnTo>
                  <a:lnTo>
                    <a:pt x="141742" y="12101"/>
                  </a:lnTo>
                  <a:lnTo>
                    <a:pt x="159430" y="40248"/>
                  </a:lnTo>
                  <a:lnTo>
                    <a:pt x="168687" y="101686"/>
                  </a:lnTo>
                  <a:lnTo>
                    <a:pt x="166248" y="163919"/>
                  </a:lnTo>
                  <a:lnTo>
                    <a:pt x="151379" y="227005"/>
                  </a:lnTo>
                  <a:lnTo>
                    <a:pt x="130476" y="282930"/>
                  </a:lnTo>
                  <a:lnTo>
                    <a:pt x="112718" y="3119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62212" y="865389"/>
              <a:ext cx="66569" cy="24964"/>
            </a:xfrm>
            <a:custGeom>
              <a:avLst/>
              <a:gdLst/>
              <a:ahLst/>
              <a:cxnLst/>
              <a:rect l="0" t="0" r="0" b="0"/>
              <a:pathLst>
                <a:path w="66569" h="24964">
                  <a:moveTo>
                    <a:pt x="0" y="24963"/>
                  </a:moveTo>
                  <a:lnTo>
                    <a:pt x="56351" y="3984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820390" y="773858"/>
              <a:ext cx="215123" cy="198935"/>
            </a:xfrm>
            <a:custGeom>
              <a:avLst/>
              <a:gdLst/>
              <a:ahLst/>
              <a:cxnLst/>
              <a:rect l="0" t="0" r="0" b="0"/>
              <a:pathLst>
                <a:path w="215123" h="198935">
                  <a:moveTo>
                    <a:pt x="58169" y="0"/>
                  </a:moveTo>
                  <a:lnTo>
                    <a:pt x="53751" y="55161"/>
                  </a:lnTo>
                  <a:lnTo>
                    <a:pt x="38608" y="115493"/>
                  </a:lnTo>
                  <a:lnTo>
                    <a:pt x="17480" y="175607"/>
                  </a:lnTo>
                  <a:lnTo>
                    <a:pt x="4951" y="195775"/>
                  </a:lnTo>
                  <a:lnTo>
                    <a:pt x="1426" y="198934"/>
                  </a:lnTo>
                  <a:lnTo>
                    <a:pt x="0" y="197342"/>
                  </a:lnTo>
                  <a:lnTo>
                    <a:pt x="881" y="186635"/>
                  </a:lnTo>
                  <a:lnTo>
                    <a:pt x="19247" y="126272"/>
                  </a:lnTo>
                  <a:lnTo>
                    <a:pt x="27002" y="107896"/>
                  </a:lnTo>
                  <a:lnTo>
                    <a:pt x="40228" y="49829"/>
                  </a:lnTo>
                  <a:lnTo>
                    <a:pt x="48962" y="29234"/>
                  </a:lnTo>
                  <a:lnTo>
                    <a:pt x="52956" y="25037"/>
                  </a:lnTo>
                  <a:lnTo>
                    <a:pt x="56543" y="25012"/>
                  </a:lnTo>
                  <a:lnTo>
                    <a:pt x="59859" y="27769"/>
                  </a:lnTo>
                  <a:lnTo>
                    <a:pt x="77489" y="86291"/>
                  </a:lnTo>
                  <a:lnTo>
                    <a:pt x="91440" y="145618"/>
                  </a:lnTo>
                  <a:lnTo>
                    <a:pt x="94218" y="155326"/>
                  </a:lnTo>
                  <a:lnTo>
                    <a:pt x="98844" y="162722"/>
                  </a:lnTo>
                  <a:lnTo>
                    <a:pt x="111380" y="173406"/>
                  </a:lnTo>
                  <a:lnTo>
                    <a:pt x="117681" y="174776"/>
                  </a:lnTo>
                  <a:lnTo>
                    <a:pt x="123732" y="173840"/>
                  </a:lnTo>
                  <a:lnTo>
                    <a:pt x="135385" y="167869"/>
                  </a:lnTo>
                  <a:lnTo>
                    <a:pt x="160398" y="144038"/>
                  </a:lnTo>
                  <a:lnTo>
                    <a:pt x="192371" y="94473"/>
                  </a:lnTo>
                  <a:lnTo>
                    <a:pt x="214548" y="50313"/>
                  </a:lnTo>
                  <a:lnTo>
                    <a:pt x="215122" y="44637"/>
                  </a:lnTo>
                  <a:lnTo>
                    <a:pt x="212730" y="40852"/>
                  </a:lnTo>
                  <a:lnTo>
                    <a:pt x="199626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454185" y="1281441"/>
              <a:ext cx="24964" cy="24965"/>
            </a:xfrm>
            <a:custGeom>
              <a:avLst/>
              <a:gdLst/>
              <a:ahLst/>
              <a:cxnLst/>
              <a:rect l="0" t="0" r="0" b="0"/>
              <a:pathLst>
                <a:path w="24964" h="24965">
                  <a:moveTo>
                    <a:pt x="0" y="24964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670532" y="128976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54333" y="1253912"/>
              <a:ext cx="191384" cy="245613"/>
            </a:xfrm>
            <a:custGeom>
              <a:avLst/>
              <a:gdLst/>
              <a:ahLst/>
              <a:cxnLst/>
              <a:rect l="0" t="0" r="0" b="0"/>
              <a:pathLst>
                <a:path w="191384" h="245613">
                  <a:moveTo>
                    <a:pt x="0" y="44172"/>
                  </a:moveTo>
                  <a:lnTo>
                    <a:pt x="29620" y="19482"/>
                  </a:lnTo>
                  <a:lnTo>
                    <a:pt x="62092" y="5113"/>
                  </a:lnTo>
                  <a:lnTo>
                    <a:pt x="86768" y="0"/>
                  </a:lnTo>
                  <a:lnTo>
                    <a:pt x="110063" y="809"/>
                  </a:lnTo>
                  <a:lnTo>
                    <a:pt x="119603" y="5093"/>
                  </a:lnTo>
                  <a:lnTo>
                    <a:pt x="135134" y="19715"/>
                  </a:lnTo>
                  <a:lnTo>
                    <a:pt x="143270" y="38541"/>
                  </a:lnTo>
                  <a:lnTo>
                    <a:pt x="145440" y="48739"/>
                  </a:lnTo>
                  <a:lnTo>
                    <a:pt x="139659" y="85178"/>
                  </a:lnTo>
                  <a:lnTo>
                    <a:pt x="105131" y="144273"/>
                  </a:lnTo>
                  <a:lnTo>
                    <a:pt x="53846" y="206185"/>
                  </a:lnTo>
                  <a:lnTo>
                    <a:pt x="40814" y="228394"/>
                  </a:lnTo>
                  <a:lnTo>
                    <a:pt x="41078" y="234480"/>
                  </a:lnTo>
                  <a:lnTo>
                    <a:pt x="44027" y="239461"/>
                  </a:lnTo>
                  <a:lnTo>
                    <a:pt x="48766" y="243707"/>
                  </a:lnTo>
                  <a:lnTo>
                    <a:pt x="55625" y="245612"/>
                  </a:lnTo>
                  <a:lnTo>
                    <a:pt x="82023" y="243877"/>
                  </a:lnTo>
                  <a:lnTo>
                    <a:pt x="137911" y="232417"/>
                  </a:lnTo>
                  <a:lnTo>
                    <a:pt x="191383" y="2189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554038" y="145618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689016" y="1281441"/>
              <a:ext cx="98012" cy="224670"/>
            </a:xfrm>
            <a:custGeom>
              <a:avLst/>
              <a:gdLst/>
              <a:ahLst/>
              <a:cxnLst/>
              <a:rect l="0" t="0" r="0" b="0"/>
              <a:pathLst>
                <a:path w="98012" h="224670">
                  <a:moveTo>
                    <a:pt x="23121" y="0"/>
                  </a:moveTo>
                  <a:lnTo>
                    <a:pt x="4375" y="34746"/>
                  </a:lnTo>
                  <a:lnTo>
                    <a:pt x="0" y="63098"/>
                  </a:lnTo>
                  <a:lnTo>
                    <a:pt x="3908" y="79203"/>
                  </a:lnTo>
                  <a:lnTo>
                    <a:pt x="7539" y="86086"/>
                  </a:lnTo>
                  <a:lnTo>
                    <a:pt x="21435" y="96200"/>
                  </a:lnTo>
                  <a:lnTo>
                    <a:pt x="30318" y="100191"/>
                  </a:lnTo>
                  <a:lnTo>
                    <a:pt x="52516" y="102161"/>
                  </a:lnTo>
                  <a:lnTo>
                    <a:pt x="75017" y="99029"/>
                  </a:lnTo>
                  <a:lnTo>
                    <a:pt x="91182" y="91474"/>
                  </a:lnTo>
                  <a:lnTo>
                    <a:pt x="95308" y="92418"/>
                  </a:lnTo>
                  <a:lnTo>
                    <a:pt x="97133" y="96745"/>
                  </a:lnTo>
                  <a:lnTo>
                    <a:pt x="95286" y="120505"/>
                  </a:lnTo>
                  <a:lnTo>
                    <a:pt x="93101" y="139542"/>
                  </a:lnTo>
                  <a:lnTo>
                    <a:pt x="94302" y="174364"/>
                  </a:lnTo>
                  <a:lnTo>
                    <a:pt x="92665" y="191216"/>
                  </a:lnTo>
                  <a:lnTo>
                    <a:pt x="98011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603964" y="1506110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895723" y="1331368"/>
              <a:ext cx="82689" cy="208027"/>
            </a:xfrm>
            <a:custGeom>
              <a:avLst/>
              <a:gdLst/>
              <a:ahLst/>
              <a:cxnLst/>
              <a:rect l="0" t="0" r="0" b="0"/>
              <a:pathLst>
                <a:path w="82689" h="208027">
                  <a:moveTo>
                    <a:pt x="49404" y="0"/>
                  </a:moveTo>
                  <a:lnTo>
                    <a:pt x="18152" y="56727"/>
                  </a:lnTo>
                  <a:lnTo>
                    <a:pt x="3443" y="108727"/>
                  </a:lnTo>
                  <a:lnTo>
                    <a:pt x="0" y="168354"/>
                  </a:lnTo>
                  <a:lnTo>
                    <a:pt x="2600" y="176955"/>
                  </a:lnTo>
                  <a:lnTo>
                    <a:pt x="7106" y="183614"/>
                  </a:lnTo>
                  <a:lnTo>
                    <a:pt x="12884" y="188978"/>
                  </a:lnTo>
                  <a:lnTo>
                    <a:pt x="19510" y="190704"/>
                  </a:lnTo>
                  <a:lnTo>
                    <a:pt x="34269" y="187692"/>
                  </a:lnTo>
                  <a:lnTo>
                    <a:pt x="47609" y="177724"/>
                  </a:lnTo>
                  <a:lnTo>
                    <a:pt x="58776" y="164048"/>
                  </a:lnTo>
                  <a:lnTo>
                    <a:pt x="66821" y="148724"/>
                  </a:lnTo>
                  <a:lnTo>
                    <a:pt x="65639" y="142604"/>
                  </a:lnTo>
                  <a:lnTo>
                    <a:pt x="61151" y="137599"/>
                  </a:lnTo>
                  <a:lnTo>
                    <a:pt x="54462" y="133338"/>
                  </a:lnTo>
                  <a:lnTo>
                    <a:pt x="47228" y="132346"/>
                  </a:lnTo>
                  <a:lnTo>
                    <a:pt x="31795" y="136175"/>
                  </a:lnTo>
                  <a:lnTo>
                    <a:pt x="26570" y="141634"/>
                  </a:lnTo>
                  <a:lnTo>
                    <a:pt x="20764" y="157562"/>
                  </a:lnTo>
                  <a:lnTo>
                    <a:pt x="21989" y="165138"/>
                  </a:lnTo>
                  <a:lnTo>
                    <a:pt x="30748" y="178486"/>
                  </a:lnTo>
                  <a:lnTo>
                    <a:pt x="51273" y="196397"/>
                  </a:lnTo>
                  <a:lnTo>
                    <a:pt x="64411" y="202858"/>
                  </a:lnTo>
                  <a:lnTo>
                    <a:pt x="82688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044980" y="1331368"/>
              <a:ext cx="33285" cy="149780"/>
            </a:xfrm>
            <a:custGeom>
              <a:avLst/>
              <a:gdLst/>
              <a:ahLst/>
              <a:cxnLst/>
              <a:rect l="0" t="0" r="0" b="0"/>
              <a:pathLst>
                <a:path w="33285" h="149780">
                  <a:moveTo>
                    <a:pt x="33284" y="0"/>
                  </a:moveTo>
                  <a:lnTo>
                    <a:pt x="21702" y="57908"/>
                  </a:lnTo>
                  <a:lnTo>
                    <a:pt x="8257" y="120205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094906" y="1400892"/>
              <a:ext cx="30361" cy="130182"/>
            </a:xfrm>
            <a:custGeom>
              <a:avLst/>
              <a:gdLst/>
              <a:ahLst/>
              <a:cxnLst/>
              <a:rect l="0" t="0" r="0" b="0"/>
              <a:pathLst>
                <a:path w="30361" h="130182">
                  <a:moveTo>
                    <a:pt x="0" y="30328"/>
                  </a:moveTo>
                  <a:lnTo>
                    <a:pt x="23163" y="0"/>
                  </a:lnTo>
                  <a:lnTo>
                    <a:pt x="26536" y="864"/>
                  </a:lnTo>
                  <a:lnTo>
                    <a:pt x="28786" y="6063"/>
                  </a:lnTo>
                  <a:lnTo>
                    <a:pt x="30360" y="22317"/>
                  </a:lnTo>
                  <a:lnTo>
                    <a:pt x="25124" y="47987"/>
                  </a:lnTo>
                  <a:lnTo>
                    <a:pt x="4321" y="108324"/>
                  </a:lnTo>
                  <a:lnTo>
                    <a:pt x="0" y="1301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078264" y="1431220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177475" y="1447862"/>
              <a:ext cx="58889" cy="149780"/>
            </a:xfrm>
            <a:custGeom>
              <a:avLst/>
              <a:gdLst/>
              <a:ahLst/>
              <a:cxnLst/>
              <a:rect l="0" t="0" r="0" b="0"/>
              <a:pathLst>
                <a:path w="58889" h="149780">
                  <a:moveTo>
                    <a:pt x="58888" y="0"/>
                  </a:moveTo>
                  <a:lnTo>
                    <a:pt x="58888" y="17670"/>
                  </a:lnTo>
                  <a:lnTo>
                    <a:pt x="50054" y="41910"/>
                  </a:lnTo>
                  <a:lnTo>
                    <a:pt x="3330" y="101360"/>
                  </a:lnTo>
                  <a:lnTo>
                    <a:pt x="584" y="109179"/>
                  </a:lnTo>
                  <a:lnTo>
                    <a:pt x="0" y="125263"/>
                  </a:lnTo>
                  <a:lnTo>
                    <a:pt x="2063" y="131586"/>
                  </a:lnTo>
                  <a:lnTo>
                    <a:pt x="17283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169795" y="1522752"/>
              <a:ext cx="108175" cy="49927"/>
            </a:xfrm>
            <a:custGeom>
              <a:avLst/>
              <a:gdLst/>
              <a:ahLst/>
              <a:cxnLst/>
              <a:rect l="0" t="0" r="0" b="0"/>
              <a:pathLst>
                <a:path w="108175" h="49927">
                  <a:moveTo>
                    <a:pt x="0" y="0"/>
                  </a:moveTo>
                  <a:lnTo>
                    <a:pt x="62326" y="27581"/>
                  </a:lnTo>
                  <a:lnTo>
                    <a:pt x="108174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34824" y="1414578"/>
            <a:ext cx="158101" cy="865826"/>
            <a:chOff x="4634824" y="1414578"/>
            <a:chExt cx="158101" cy="865826"/>
          </a:xfrm>
        </p:grpSpPr>
        <p:sp>
          <p:nvSpPr>
            <p:cNvPr id="31" name="Freeform 30"/>
            <p:cNvSpPr/>
            <p:nvPr/>
          </p:nvSpPr>
          <p:spPr>
            <a:xfrm>
              <a:off x="4705606" y="1414578"/>
              <a:ext cx="35697" cy="823785"/>
            </a:xfrm>
            <a:custGeom>
              <a:avLst/>
              <a:gdLst/>
              <a:ahLst/>
              <a:cxnLst/>
              <a:rect l="0" t="0" r="0" b="0"/>
              <a:pathLst>
                <a:path w="35697" h="823785">
                  <a:moveTo>
                    <a:pt x="29071" y="0"/>
                  </a:moveTo>
                  <a:lnTo>
                    <a:pt x="29071" y="57909"/>
                  </a:lnTo>
                  <a:lnTo>
                    <a:pt x="31536" y="116085"/>
                  </a:lnTo>
                  <a:lnTo>
                    <a:pt x="35696" y="171915"/>
                  </a:lnTo>
                  <a:lnTo>
                    <a:pt x="30125" y="231852"/>
                  </a:lnTo>
                  <a:lnTo>
                    <a:pt x="29279" y="286013"/>
                  </a:lnTo>
                  <a:lnTo>
                    <a:pt x="29111" y="341227"/>
                  </a:lnTo>
                  <a:lnTo>
                    <a:pt x="24661" y="396649"/>
                  </a:lnTo>
                  <a:lnTo>
                    <a:pt x="20598" y="452113"/>
                  </a:lnTo>
                  <a:lnTo>
                    <a:pt x="14316" y="505119"/>
                  </a:lnTo>
                  <a:lnTo>
                    <a:pt x="11753" y="568452"/>
                  </a:lnTo>
                  <a:lnTo>
                    <a:pt x="5297" y="626467"/>
                  </a:lnTo>
                  <a:lnTo>
                    <a:pt x="4264" y="682275"/>
                  </a:lnTo>
                  <a:lnTo>
                    <a:pt x="0" y="744770"/>
                  </a:lnTo>
                  <a:lnTo>
                    <a:pt x="3566" y="805845"/>
                  </a:lnTo>
                  <a:lnTo>
                    <a:pt x="4107" y="8237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34824" y="2155152"/>
              <a:ext cx="158101" cy="125252"/>
            </a:xfrm>
            <a:custGeom>
              <a:avLst/>
              <a:gdLst/>
              <a:ahLst/>
              <a:cxnLst/>
              <a:rect l="0" t="0" r="0" b="0"/>
              <a:pathLst>
                <a:path w="158101" h="125252">
                  <a:moveTo>
                    <a:pt x="0" y="0"/>
                  </a:moveTo>
                  <a:lnTo>
                    <a:pt x="6643" y="63397"/>
                  </a:lnTo>
                  <a:lnTo>
                    <a:pt x="15117" y="89667"/>
                  </a:lnTo>
                  <a:lnTo>
                    <a:pt x="39361" y="121431"/>
                  </a:lnTo>
                  <a:lnTo>
                    <a:pt x="46581" y="124408"/>
                  </a:lnTo>
                  <a:lnTo>
                    <a:pt x="64465" y="125251"/>
                  </a:lnTo>
                  <a:lnTo>
                    <a:pt x="90908" y="120527"/>
                  </a:lnTo>
                  <a:lnTo>
                    <a:pt x="105431" y="110890"/>
                  </a:lnTo>
                  <a:lnTo>
                    <a:pt x="150596" y="64825"/>
                  </a:lnTo>
                  <a:lnTo>
                    <a:pt x="158100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93366" y="2608015"/>
            <a:ext cx="295965" cy="304079"/>
            <a:chOff x="4493366" y="2608015"/>
            <a:chExt cx="295965" cy="304079"/>
          </a:xfrm>
        </p:grpSpPr>
        <p:sp>
          <p:nvSpPr>
            <p:cNvPr id="34" name="Freeform 33"/>
            <p:cNvSpPr/>
            <p:nvPr/>
          </p:nvSpPr>
          <p:spPr>
            <a:xfrm>
              <a:off x="4493366" y="2608015"/>
              <a:ext cx="141459" cy="278221"/>
            </a:xfrm>
            <a:custGeom>
              <a:avLst/>
              <a:gdLst/>
              <a:ahLst/>
              <a:cxnLst/>
              <a:rect l="0" t="0" r="0" b="0"/>
              <a:pathLst>
                <a:path w="141459" h="278221">
                  <a:moveTo>
                    <a:pt x="0" y="4794"/>
                  </a:moveTo>
                  <a:lnTo>
                    <a:pt x="26573" y="0"/>
                  </a:lnTo>
                  <a:lnTo>
                    <a:pt x="55848" y="4812"/>
                  </a:lnTo>
                  <a:lnTo>
                    <a:pt x="73823" y="12815"/>
                  </a:lnTo>
                  <a:lnTo>
                    <a:pt x="86127" y="27467"/>
                  </a:lnTo>
                  <a:lnTo>
                    <a:pt x="90702" y="36551"/>
                  </a:lnTo>
                  <a:lnTo>
                    <a:pt x="93320" y="54042"/>
                  </a:lnTo>
                  <a:lnTo>
                    <a:pt x="90477" y="71985"/>
                  </a:lnTo>
                  <a:lnTo>
                    <a:pt x="63215" y="129737"/>
                  </a:lnTo>
                  <a:lnTo>
                    <a:pt x="31564" y="182692"/>
                  </a:lnTo>
                  <a:lnTo>
                    <a:pt x="6371" y="244494"/>
                  </a:lnTo>
                  <a:lnTo>
                    <a:pt x="7021" y="253352"/>
                  </a:lnTo>
                  <a:lnTo>
                    <a:pt x="15140" y="270590"/>
                  </a:lnTo>
                  <a:lnTo>
                    <a:pt x="23037" y="275372"/>
                  </a:lnTo>
                  <a:lnTo>
                    <a:pt x="44140" y="278220"/>
                  </a:lnTo>
                  <a:lnTo>
                    <a:pt x="77592" y="270208"/>
                  </a:lnTo>
                  <a:lnTo>
                    <a:pt x="94890" y="256201"/>
                  </a:lnTo>
                  <a:lnTo>
                    <a:pt x="141458" y="2044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51466" y="2679378"/>
              <a:ext cx="79945" cy="232716"/>
            </a:xfrm>
            <a:custGeom>
              <a:avLst/>
              <a:gdLst/>
              <a:ahLst/>
              <a:cxnLst/>
              <a:rect l="0" t="0" r="0" b="0"/>
              <a:pathLst>
                <a:path w="79945" h="232716">
                  <a:moveTo>
                    <a:pt x="33284" y="0"/>
                  </a:moveTo>
                  <a:lnTo>
                    <a:pt x="14538" y="34745"/>
                  </a:lnTo>
                  <a:lnTo>
                    <a:pt x="13550" y="53040"/>
                  </a:lnTo>
                  <a:lnTo>
                    <a:pt x="17117" y="72575"/>
                  </a:lnTo>
                  <a:lnTo>
                    <a:pt x="29521" y="98242"/>
                  </a:lnTo>
                  <a:lnTo>
                    <a:pt x="75861" y="154287"/>
                  </a:lnTo>
                  <a:lnTo>
                    <a:pt x="79944" y="172431"/>
                  </a:lnTo>
                  <a:lnTo>
                    <a:pt x="76828" y="192822"/>
                  </a:lnTo>
                  <a:lnTo>
                    <a:pt x="64677" y="220163"/>
                  </a:lnTo>
                  <a:lnTo>
                    <a:pt x="59760" y="227212"/>
                  </a:lnTo>
                  <a:lnTo>
                    <a:pt x="53708" y="230987"/>
                  </a:lnTo>
                  <a:lnTo>
                    <a:pt x="39588" y="232715"/>
                  </a:lnTo>
                  <a:lnTo>
                    <a:pt x="26532" y="227936"/>
                  </a:lnTo>
                  <a:lnTo>
                    <a:pt x="20462" y="224073"/>
                  </a:lnTo>
                  <a:lnTo>
                    <a:pt x="11251" y="209919"/>
                  </a:lnTo>
                  <a:lnTo>
                    <a:pt x="5001" y="190376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76429" y="2679378"/>
              <a:ext cx="112902" cy="11999"/>
            </a:xfrm>
            <a:custGeom>
              <a:avLst/>
              <a:gdLst/>
              <a:ahLst/>
              <a:cxnLst/>
              <a:rect l="0" t="0" r="0" b="0"/>
              <a:pathLst>
                <a:path w="112902" h="11999">
                  <a:moveTo>
                    <a:pt x="0" y="0"/>
                  </a:moveTo>
                  <a:lnTo>
                    <a:pt x="57909" y="0"/>
                  </a:lnTo>
                  <a:lnTo>
                    <a:pt x="103861" y="7567"/>
                  </a:lnTo>
                  <a:lnTo>
                    <a:pt x="112901" y="119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06608" y="2745946"/>
            <a:ext cx="560174" cy="407861"/>
            <a:chOff x="5006608" y="2745946"/>
            <a:chExt cx="560174" cy="407861"/>
          </a:xfrm>
        </p:grpSpPr>
        <p:sp>
          <p:nvSpPr>
            <p:cNvPr id="38" name="Freeform 37"/>
            <p:cNvSpPr/>
            <p:nvPr/>
          </p:nvSpPr>
          <p:spPr>
            <a:xfrm>
              <a:off x="5006608" y="2745946"/>
              <a:ext cx="160764" cy="298199"/>
            </a:xfrm>
            <a:custGeom>
              <a:avLst/>
              <a:gdLst/>
              <a:ahLst/>
              <a:cxnLst/>
              <a:rect l="0" t="0" r="0" b="0"/>
              <a:pathLst>
                <a:path w="160764" h="298199">
                  <a:moveTo>
                    <a:pt x="77553" y="0"/>
                  </a:moveTo>
                  <a:lnTo>
                    <a:pt x="75087" y="33741"/>
                  </a:lnTo>
                  <a:lnTo>
                    <a:pt x="58229" y="90647"/>
                  </a:lnTo>
                  <a:lnTo>
                    <a:pt x="38539" y="153189"/>
                  </a:lnTo>
                  <a:lnTo>
                    <a:pt x="11542" y="216060"/>
                  </a:lnTo>
                  <a:lnTo>
                    <a:pt x="0" y="253992"/>
                  </a:lnTo>
                  <a:lnTo>
                    <a:pt x="888" y="259010"/>
                  </a:lnTo>
                  <a:lnTo>
                    <a:pt x="4253" y="260507"/>
                  </a:lnTo>
                  <a:lnTo>
                    <a:pt x="9270" y="259655"/>
                  </a:lnTo>
                  <a:lnTo>
                    <a:pt x="42047" y="239284"/>
                  </a:lnTo>
                  <a:lnTo>
                    <a:pt x="102429" y="183076"/>
                  </a:lnTo>
                  <a:lnTo>
                    <a:pt x="108005" y="177524"/>
                  </a:lnTo>
                  <a:lnTo>
                    <a:pt x="111723" y="177521"/>
                  </a:lnTo>
                  <a:lnTo>
                    <a:pt x="114201" y="181218"/>
                  </a:lnTo>
                  <a:lnTo>
                    <a:pt x="115853" y="187380"/>
                  </a:lnTo>
                  <a:lnTo>
                    <a:pt x="113761" y="209305"/>
                  </a:lnTo>
                  <a:lnTo>
                    <a:pt x="98664" y="272067"/>
                  </a:lnTo>
                  <a:lnTo>
                    <a:pt x="100187" y="290113"/>
                  </a:lnTo>
                  <a:lnTo>
                    <a:pt x="103737" y="295110"/>
                  </a:lnTo>
                  <a:lnTo>
                    <a:pt x="108877" y="297517"/>
                  </a:lnTo>
                  <a:lnTo>
                    <a:pt x="115078" y="298198"/>
                  </a:lnTo>
                  <a:lnTo>
                    <a:pt x="126898" y="294022"/>
                  </a:lnTo>
                  <a:lnTo>
                    <a:pt x="132639" y="290320"/>
                  </a:lnTo>
                  <a:lnTo>
                    <a:pt x="141483" y="278810"/>
                  </a:lnTo>
                  <a:lnTo>
                    <a:pt x="160763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197880" y="2804193"/>
              <a:ext cx="277371" cy="349614"/>
            </a:xfrm>
            <a:custGeom>
              <a:avLst/>
              <a:gdLst/>
              <a:ahLst/>
              <a:cxnLst/>
              <a:rect l="0" t="0" r="0" b="0"/>
              <a:pathLst>
                <a:path w="277371" h="349614">
                  <a:moveTo>
                    <a:pt x="52701" y="0"/>
                  </a:moveTo>
                  <a:lnTo>
                    <a:pt x="35843" y="57162"/>
                  </a:lnTo>
                  <a:lnTo>
                    <a:pt x="16631" y="116431"/>
                  </a:lnTo>
                  <a:lnTo>
                    <a:pt x="5546" y="168772"/>
                  </a:lnTo>
                  <a:lnTo>
                    <a:pt x="0" y="196744"/>
                  </a:lnTo>
                  <a:lnTo>
                    <a:pt x="925" y="205128"/>
                  </a:lnTo>
                  <a:lnTo>
                    <a:pt x="4316" y="209792"/>
                  </a:lnTo>
                  <a:lnTo>
                    <a:pt x="9350" y="211977"/>
                  </a:lnTo>
                  <a:lnTo>
                    <a:pt x="15479" y="208811"/>
                  </a:lnTo>
                  <a:lnTo>
                    <a:pt x="48861" y="166890"/>
                  </a:lnTo>
                  <a:lnTo>
                    <a:pt x="75428" y="108201"/>
                  </a:lnTo>
                  <a:lnTo>
                    <a:pt x="109461" y="46024"/>
                  </a:lnTo>
                  <a:lnTo>
                    <a:pt x="113655" y="45476"/>
                  </a:lnTo>
                  <a:lnTo>
                    <a:pt x="117376" y="48808"/>
                  </a:lnTo>
                  <a:lnTo>
                    <a:pt x="120781" y="54728"/>
                  </a:lnTo>
                  <a:lnTo>
                    <a:pt x="121156" y="89564"/>
                  </a:lnTo>
                  <a:lnTo>
                    <a:pt x="115411" y="139437"/>
                  </a:lnTo>
                  <a:lnTo>
                    <a:pt x="107854" y="190786"/>
                  </a:lnTo>
                  <a:lnTo>
                    <a:pt x="94264" y="247361"/>
                  </a:lnTo>
                  <a:lnTo>
                    <a:pt x="91505" y="256439"/>
                  </a:lnTo>
                  <a:lnTo>
                    <a:pt x="87816" y="259717"/>
                  </a:lnTo>
                  <a:lnTo>
                    <a:pt x="83508" y="259129"/>
                  </a:lnTo>
                  <a:lnTo>
                    <a:pt x="78786" y="255963"/>
                  </a:lnTo>
                  <a:lnTo>
                    <a:pt x="75639" y="250154"/>
                  </a:lnTo>
                  <a:lnTo>
                    <a:pt x="70587" y="214259"/>
                  </a:lnTo>
                  <a:lnTo>
                    <a:pt x="65172" y="175973"/>
                  </a:lnTo>
                  <a:lnTo>
                    <a:pt x="66563" y="169091"/>
                  </a:lnTo>
                  <a:lnTo>
                    <a:pt x="70263" y="163578"/>
                  </a:lnTo>
                  <a:lnTo>
                    <a:pt x="82696" y="154988"/>
                  </a:lnTo>
                  <a:lnTo>
                    <a:pt x="110488" y="145878"/>
                  </a:lnTo>
                  <a:lnTo>
                    <a:pt x="150545" y="137400"/>
                  </a:lnTo>
                  <a:lnTo>
                    <a:pt x="169228" y="130409"/>
                  </a:lnTo>
                  <a:lnTo>
                    <a:pt x="189859" y="127302"/>
                  </a:lnTo>
                  <a:lnTo>
                    <a:pt x="206424" y="130852"/>
                  </a:lnTo>
                  <a:lnTo>
                    <a:pt x="226147" y="143246"/>
                  </a:lnTo>
                  <a:lnTo>
                    <a:pt x="249377" y="168418"/>
                  </a:lnTo>
                  <a:lnTo>
                    <a:pt x="253217" y="186417"/>
                  </a:lnTo>
                  <a:lnTo>
                    <a:pt x="250918" y="205819"/>
                  </a:lnTo>
                  <a:lnTo>
                    <a:pt x="224052" y="257759"/>
                  </a:lnTo>
                  <a:lnTo>
                    <a:pt x="201269" y="299532"/>
                  </a:lnTo>
                  <a:lnTo>
                    <a:pt x="200748" y="307862"/>
                  </a:lnTo>
                  <a:lnTo>
                    <a:pt x="205101" y="324514"/>
                  </a:lnTo>
                  <a:lnTo>
                    <a:pt x="217947" y="345065"/>
                  </a:lnTo>
                  <a:lnTo>
                    <a:pt x="224811" y="348387"/>
                  </a:lnTo>
                  <a:lnTo>
                    <a:pt x="242299" y="349613"/>
                  </a:lnTo>
                  <a:lnTo>
                    <a:pt x="257468" y="344611"/>
                  </a:lnTo>
                  <a:lnTo>
                    <a:pt x="264102" y="340688"/>
                  </a:lnTo>
                  <a:lnTo>
                    <a:pt x="268525" y="334374"/>
                  </a:lnTo>
                  <a:lnTo>
                    <a:pt x="27737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8681" y="3053825"/>
              <a:ext cx="158101" cy="58248"/>
            </a:xfrm>
            <a:custGeom>
              <a:avLst/>
              <a:gdLst/>
              <a:ahLst/>
              <a:cxnLst/>
              <a:rect l="0" t="0" r="0" b="0"/>
              <a:pathLst>
                <a:path w="158101" h="58248">
                  <a:moveTo>
                    <a:pt x="0" y="0"/>
                  </a:moveTo>
                  <a:lnTo>
                    <a:pt x="26573" y="11437"/>
                  </a:lnTo>
                  <a:lnTo>
                    <a:pt x="82658" y="20374"/>
                  </a:lnTo>
                  <a:lnTo>
                    <a:pt x="122139" y="31624"/>
                  </a:lnTo>
                  <a:lnTo>
                    <a:pt x="158100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57133" y="2901467"/>
            <a:ext cx="1156627" cy="470168"/>
            <a:chOff x="6457133" y="2901467"/>
            <a:chExt cx="1156627" cy="470168"/>
          </a:xfrm>
        </p:grpSpPr>
        <p:sp>
          <p:nvSpPr>
            <p:cNvPr id="42" name="Freeform 41"/>
            <p:cNvSpPr/>
            <p:nvPr/>
          </p:nvSpPr>
          <p:spPr>
            <a:xfrm>
              <a:off x="6457133" y="2901467"/>
              <a:ext cx="191385" cy="235569"/>
            </a:xfrm>
            <a:custGeom>
              <a:avLst/>
              <a:gdLst/>
              <a:ahLst/>
              <a:cxnLst/>
              <a:rect l="0" t="0" r="0" b="0"/>
              <a:pathLst>
                <a:path w="191385" h="235569">
                  <a:moveTo>
                    <a:pt x="0" y="27542"/>
                  </a:moveTo>
                  <a:lnTo>
                    <a:pt x="8835" y="14290"/>
                  </a:lnTo>
                  <a:lnTo>
                    <a:pt x="20569" y="5318"/>
                  </a:lnTo>
                  <a:lnTo>
                    <a:pt x="27581" y="1631"/>
                  </a:lnTo>
                  <a:lnTo>
                    <a:pt x="47700" y="0"/>
                  </a:lnTo>
                  <a:lnTo>
                    <a:pt x="103258" y="4088"/>
                  </a:lnTo>
                  <a:lnTo>
                    <a:pt x="125312" y="15764"/>
                  </a:lnTo>
                  <a:lnTo>
                    <a:pt x="155027" y="41686"/>
                  </a:lnTo>
                  <a:lnTo>
                    <a:pt x="167463" y="62551"/>
                  </a:lnTo>
                  <a:lnTo>
                    <a:pt x="168040" y="70297"/>
                  </a:lnTo>
                  <a:lnTo>
                    <a:pt x="160019" y="95376"/>
                  </a:lnTo>
                  <a:lnTo>
                    <a:pt x="150940" y="115321"/>
                  </a:lnTo>
                  <a:lnTo>
                    <a:pt x="135810" y="131582"/>
                  </a:lnTo>
                  <a:lnTo>
                    <a:pt x="74223" y="174215"/>
                  </a:lnTo>
                  <a:lnTo>
                    <a:pt x="15460" y="211830"/>
                  </a:lnTo>
                  <a:lnTo>
                    <a:pt x="10307" y="216045"/>
                  </a:lnTo>
                  <a:lnTo>
                    <a:pt x="4581" y="225658"/>
                  </a:lnTo>
                  <a:lnTo>
                    <a:pt x="6753" y="228962"/>
                  </a:lnTo>
                  <a:lnTo>
                    <a:pt x="19027" y="232632"/>
                  </a:lnTo>
                  <a:lnTo>
                    <a:pt x="78360" y="228146"/>
                  </a:lnTo>
                  <a:lnTo>
                    <a:pt x="130764" y="229831"/>
                  </a:lnTo>
                  <a:lnTo>
                    <a:pt x="191384" y="235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686801" y="2957968"/>
              <a:ext cx="150984" cy="220701"/>
            </a:xfrm>
            <a:custGeom>
              <a:avLst/>
              <a:gdLst/>
              <a:ahLst/>
              <a:cxnLst/>
              <a:rect l="0" t="0" r="0" b="0"/>
              <a:pathLst>
                <a:path w="150984" h="220701">
                  <a:moveTo>
                    <a:pt x="86532" y="20967"/>
                  </a:moveTo>
                  <a:lnTo>
                    <a:pt x="61809" y="41821"/>
                  </a:lnTo>
                  <a:lnTo>
                    <a:pt x="22606" y="103856"/>
                  </a:lnTo>
                  <a:lnTo>
                    <a:pt x="702" y="166824"/>
                  </a:lnTo>
                  <a:lnTo>
                    <a:pt x="0" y="185645"/>
                  </a:lnTo>
                  <a:lnTo>
                    <a:pt x="3694" y="202331"/>
                  </a:lnTo>
                  <a:lnTo>
                    <a:pt x="11501" y="215911"/>
                  </a:lnTo>
                  <a:lnTo>
                    <a:pt x="17095" y="219347"/>
                  </a:lnTo>
                  <a:lnTo>
                    <a:pt x="30708" y="220700"/>
                  </a:lnTo>
                  <a:lnTo>
                    <a:pt x="62801" y="211846"/>
                  </a:lnTo>
                  <a:lnTo>
                    <a:pt x="97170" y="188677"/>
                  </a:lnTo>
                  <a:lnTo>
                    <a:pt x="117524" y="162807"/>
                  </a:lnTo>
                  <a:lnTo>
                    <a:pt x="142378" y="107698"/>
                  </a:lnTo>
                  <a:lnTo>
                    <a:pt x="148335" y="87251"/>
                  </a:lnTo>
                  <a:lnTo>
                    <a:pt x="150983" y="62754"/>
                  </a:lnTo>
                  <a:lnTo>
                    <a:pt x="147228" y="41388"/>
                  </a:lnTo>
                  <a:lnTo>
                    <a:pt x="134719" y="16231"/>
                  </a:lnTo>
                  <a:lnTo>
                    <a:pt x="129751" y="9489"/>
                  </a:lnTo>
                  <a:lnTo>
                    <a:pt x="122741" y="4994"/>
                  </a:lnTo>
                  <a:lnTo>
                    <a:pt x="105091" y="0"/>
                  </a:lnTo>
                  <a:lnTo>
                    <a:pt x="87384" y="2711"/>
                  </a:lnTo>
                  <a:lnTo>
                    <a:pt x="78779" y="6023"/>
                  </a:lnTo>
                  <a:lnTo>
                    <a:pt x="74892" y="11004"/>
                  </a:lnTo>
                  <a:lnTo>
                    <a:pt x="74148" y="17099"/>
                  </a:lnTo>
                  <a:lnTo>
                    <a:pt x="78211" y="37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841978" y="3003898"/>
              <a:ext cx="129094" cy="174363"/>
            </a:xfrm>
            <a:custGeom>
              <a:avLst/>
              <a:gdLst/>
              <a:ahLst/>
              <a:cxnLst/>
              <a:rect l="0" t="0" r="0" b="0"/>
              <a:pathLst>
                <a:path w="129094" h="174363">
                  <a:moveTo>
                    <a:pt x="47850" y="0"/>
                  </a:moveTo>
                  <a:lnTo>
                    <a:pt x="21940" y="62093"/>
                  </a:lnTo>
                  <a:lnTo>
                    <a:pt x="2593" y="121453"/>
                  </a:lnTo>
                  <a:lnTo>
                    <a:pt x="0" y="143970"/>
                  </a:lnTo>
                  <a:lnTo>
                    <a:pt x="2082" y="153303"/>
                  </a:lnTo>
                  <a:lnTo>
                    <a:pt x="11790" y="168604"/>
                  </a:lnTo>
                  <a:lnTo>
                    <a:pt x="19188" y="172499"/>
                  </a:lnTo>
                  <a:lnTo>
                    <a:pt x="37268" y="174362"/>
                  </a:lnTo>
                  <a:lnTo>
                    <a:pt x="57632" y="167177"/>
                  </a:lnTo>
                  <a:lnTo>
                    <a:pt x="96421" y="139964"/>
                  </a:lnTo>
                  <a:lnTo>
                    <a:pt x="113503" y="116052"/>
                  </a:lnTo>
                  <a:lnTo>
                    <a:pt x="126633" y="75556"/>
                  </a:lnTo>
                  <a:lnTo>
                    <a:pt x="129093" y="50531"/>
                  </a:lnTo>
                  <a:lnTo>
                    <a:pt x="125255" y="31396"/>
                  </a:lnTo>
                  <a:lnTo>
                    <a:pt x="121643" y="23705"/>
                  </a:lnTo>
                  <a:lnTo>
                    <a:pt x="110233" y="12693"/>
                  </a:lnTo>
                  <a:lnTo>
                    <a:pt x="103307" y="8462"/>
                  </a:lnTo>
                  <a:lnTo>
                    <a:pt x="95916" y="7491"/>
                  </a:lnTo>
                  <a:lnTo>
                    <a:pt x="80307" y="11342"/>
                  </a:lnTo>
                  <a:lnTo>
                    <a:pt x="66590" y="24149"/>
                  </a:lnTo>
                  <a:lnTo>
                    <a:pt x="60344" y="32741"/>
                  </a:lnTo>
                  <a:lnTo>
                    <a:pt x="55868" y="52151"/>
                  </a:lnTo>
                  <a:lnTo>
                    <a:pt x="55969" y="62504"/>
                  </a:lnTo>
                  <a:lnTo>
                    <a:pt x="57885" y="70331"/>
                  </a:lnTo>
                  <a:lnTo>
                    <a:pt x="72813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418" y="3020540"/>
              <a:ext cx="143932" cy="240454"/>
            </a:xfrm>
            <a:custGeom>
              <a:avLst/>
              <a:gdLst/>
              <a:ahLst/>
              <a:cxnLst/>
              <a:rect l="0" t="0" r="0" b="0"/>
              <a:pathLst>
                <a:path w="143932" h="240454">
                  <a:moveTo>
                    <a:pt x="35758" y="0"/>
                  </a:moveTo>
                  <a:lnTo>
                    <a:pt x="31341" y="46327"/>
                  </a:lnTo>
                  <a:lnTo>
                    <a:pt x="12312" y="104230"/>
                  </a:lnTo>
                  <a:lnTo>
                    <a:pt x="0" y="140679"/>
                  </a:lnTo>
                  <a:lnTo>
                    <a:pt x="2674" y="145562"/>
                  </a:lnTo>
                  <a:lnTo>
                    <a:pt x="9079" y="147892"/>
                  </a:lnTo>
                  <a:lnTo>
                    <a:pt x="35249" y="146755"/>
                  </a:lnTo>
                  <a:lnTo>
                    <a:pt x="73358" y="142504"/>
                  </a:lnTo>
                  <a:lnTo>
                    <a:pt x="79316" y="144929"/>
                  </a:lnTo>
                  <a:lnTo>
                    <a:pt x="82363" y="149320"/>
                  </a:lnTo>
                  <a:lnTo>
                    <a:pt x="83283" y="161594"/>
                  </a:lnTo>
                  <a:lnTo>
                    <a:pt x="80611" y="176295"/>
                  </a:lnTo>
                  <a:lnTo>
                    <a:pt x="64618" y="212432"/>
                  </a:lnTo>
                  <a:lnTo>
                    <a:pt x="63319" y="222058"/>
                  </a:lnTo>
                  <a:lnTo>
                    <a:pt x="65226" y="229400"/>
                  </a:lnTo>
                  <a:lnTo>
                    <a:pt x="69272" y="235219"/>
                  </a:lnTo>
                  <a:lnTo>
                    <a:pt x="74742" y="240024"/>
                  </a:lnTo>
                  <a:lnTo>
                    <a:pt x="81163" y="240453"/>
                  </a:lnTo>
                  <a:lnTo>
                    <a:pt x="95693" y="233533"/>
                  </a:lnTo>
                  <a:lnTo>
                    <a:pt x="143931" y="191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52825" y="3028862"/>
              <a:ext cx="78019" cy="184040"/>
            </a:xfrm>
            <a:custGeom>
              <a:avLst/>
              <a:gdLst/>
              <a:ahLst/>
              <a:cxnLst/>
              <a:rect l="0" t="0" r="0" b="0"/>
              <a:pathLst>
                <a:path w="78019" h="184040">
                  <a:moveTo>
                    <a:pt x="28093" y="0"/>
                  </a:moveTo>
                  <a:lnTo>
                    <a:pt x="14824" y="62508"/>
                  </a:lnTo>
                  <a:lnTo>
                    <a:pt x="9651" y="123192"/>
                  </a:lnTo>
                  <a:lnTo>
                    <a:pt x="0" y="175551"/>
                  </a:lnTo>
                  <a:lnTo>
                    <a:pt x="1043" y="181753"/>
                  </a:lnTo>
                  <a:lnTo>
                    <a:pt x="4512" y="184039"/>
                  </a:lnTo>
                  <a:lnTo>
                    <a:pt x="9598" y="183713"/>
                  </a:lnTo>
                  <a:lnTo>
                    <a:pt x="20181" y="178421"/>
                  </a:lnTo>
                  <a:lnTo>
                    <a:pt x="42041" y="159956"/>
                  </a:lnTo>
                  <a:lnTo>
                    <a:pt x="78018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347486" y="3070467"/>
              <a:ext cx="31550" cy="201679"/>
            </a:xfrm>
            <a:custGeom>
              <a:avLst/>
              <a:gdLst/>
              <a:ahLst/>
              <a:cxnLst/>
              <a:rect l="0" t="0" r="0" b="0"/>
              <a:pathLst>
                <a:path w="31550" h="201679">
                  <a:moveTo>
                    <a:pt x="24962" y="0"/>
                  </a:moveTo>
                  <a:lnTo>
                    <a:pt x="31549" y="29620"/>
                  </a:lnTo>
                  <a:lnTo>
                    <a:pt x="30305" y="57161"/>
                  </a:lnTo>
                  <a:lnTo>
                    <a:pt x="24742" y="111147"/>
                  </a:lnTo>
                  <a:lnTo>
                    <a:pt x="10832" y="172594"/>
                  </a:lnTo>
                  <a:lnTo>
                    <a:pt x="3620" y="199890"/>
                  </a:lnTo>
                  <a:lnTo>
                    <a:pt x="2413" y="201678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89238" y="3161998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0"/>
                  </a:moveTo>
                  <a:lnTo>
                    <a:pt x="58604" y="5719"/>
                  </a:lnTo>
                  <a:lnTo>
                    <a:pt x="98006" y="7808"/>
                  </a:lnTo>
                  <a:lnTo>
                    <a:pt x="124816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80622" y="3186961"/>
              <a:ext cx="83212" cy="184674"/>
            </a:xfrm>
            <a:custGeom>
              <a:avLst/>
              <a:gdLst/>
              <a:ahLst/>
              <a:cxnLst/>
              <a:rect l="0" t="0" r="0" b="0"/>
              <a:pathLst>
                <a:path w="83212" h="184674">
                  <a:moveTo>
                    <a:pt x="0" y="0"/>
                  </a:moveTo>
                  <a:lnTo>
                    <a:pt x="34746" y="16000"/>
                  </a:lnTo>
                  <a:lnTo>
                    <a:pt x="54263" y="31142"/>
                  </a:lnTo>
                  <a:lnTo>
                    <a:pt x="57440" y="38328"/>
                  </a:lnTo>
                  <a:lnTo>
                    <a:pt x="58505" y="56175"/>
                  </a:lnTo>
                  <a:lnTo>
                    <a:pt x="53431" y="71503"/>
                  </a:lnTo>
                  <a:lnTo>
                    <a:pt x="24541" y="107877"/>
                  </a:lnTo>
                  <a:lnTo>
                    <a:pt x="14606" y="120061"/>
                  </a:lnTo>
                  <a:lnTo>
                    <a:pt x="7108" y="134722"/>
                  </a:lnTo>
                  <a:lnTo>
                    <a:pt x="6588" y="141590"/>
                  </a:lnTo>
                  <a:lnTo>
                    <a:pt x="10941" y="154153"/>
                  </a:lnTo>
                  <a:lnTo>
                    <a:pt x="28206" y="171621"/>
                  </a:lnTo>
                  <a:lnTo>
                    <a:pt x="50887" y="184091"/>
                  </a:lnTo>
                  <a:lnTo>
                    <a:pt x="57964" y="184673"/>
                  </a:lnTo>
                  <a:lnTo>
                    <a:pt x="70757" y="180389"/>
                  </a:lnTo>
                  <a:lnTo>
                    <a:pt x="77676" y="174787"/>
                  </a:lnTo>
                  <a:lnTo>
                    <a:pt x="83211" y="1664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455660" y="3270172"/>
              <a:ext cx="158100" cy="74890"/>
            </a:xfrm>
            <a:custGeom>
              <a:avLst/>
              <a:gdLst/>
              <a:ahLst/>
              <a:cxnLst/>
              <a:rect l="0" t="0" r="0" b="0"/>
              <a:pathLst>
                <a:path w="158100" h="74890">
                  <a:moveTo>
                    <a:pt x="0" y="0"/>
                  </a:moveTo>
                  <a:lnTo>
                    <a:pt x="54016" y="14193"/>
                  </a:lnTo>
                  <a:lnTo>
                    <a:pt x="113520" y="37182"/>
                  </a:lnTo>
                  <a:lnTo>
                    <a:pt x="138727" y="53033"/>
                  </a:lnTo>
                  <a:lnTo>
                    <a:pt x="158099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560372" y="3115542"/>
            <a:ext cx="834093" cy="442458"/>
            <a:chOff x="8560372" y="3115542"/>
            <a:chExt cx="834093" cy="442458"/>
          </a:xfrm>
        </p:grpSpPr>
        <p:sp>
          <p:nvSpPr>
            <p:cNvPr id="52" name="Freeform 51"/>
            <p:cNvSpPr/>
            <p:nvPr/>
          </p:nvSpPr>
          <p:spPr>
            <a:xfrm>
              <a:off x="8560372" y="3115542"/>
              <a:ext cx="151766" cy="274549"/>
            </a:xfrm>
            <a:custGeom>
              <a:avLst/>
              <a:gdLst/>
              <a:ahLst/>
              <a:cxnLst/>
              <a:rect l="0" t="0" r="0" b="0"/>
              <a:pathLst>
                <a:path w="151766" h="274549">
                  <a:moveTo>
                    <a:pt x="18629" y="13172"/>
                  </a:moveTo>
                  <a:lnTo>
                    <a:pt x="27463" y="4337"/>
                  </a:lnTo>
                  <a:lnTo>
                    <a:pt x="44128" y="0"/>
                  </a:lnTo>
                  <a:lnTo>
                    <a:pt x="74570" y="24"/>
                  </a:lnTo>
                  <a:lnTo>
                    <a:pt x="92494" y="4555"/>
                  </a:lnTo>
                  <a:lnTo>
                    <a:pt x="109705" y="12732"/>
                  </a:lnTo>
                  <a:lnTo>
                    <a:pt x="121669" y="24996"/>
                  </a:lnTo>
                  <a:lnTo>
                    <a:pt x="126154" y="32149"/>
                  </a:lnTo>
                  <a:lnTo>
                    <a:pt x="128671" y="49960"/>
                  </a:lnTo>
                  <a:lnTo>
                    <a:pt x="122754" y="87110"/>
                  </a:lnTo>
                  <a:lnTo>
                    <a:pt x="110913" y="108325"/>
                  </a:lnTo>
                  <a:lnTo>
                    <a:pt x="60669" y="164827"/>
                  </a:lnTo>
                  <a:lnTo>
                    <a:pt x="47484" y="179503"/>
                  </a:lnTo>
                  <a:lnTo>
                    <a:pt x="22042" y="199085"/>
                  </a:lnTo>
                  <a:lnTo>
                    <a:pt x="7415" y="222043"/>
                  </a:lnTo>
                  <a:lnTo>
                    <a:pt x="393" y="238216"/>
                  </a:lnTo>
                  <a:lnTo>
                    <a:pt x="0" y="246412"/>
                  </a:lnTo>
                  <a:lnTo>
                    <a:pt x="4494" y="262915"/>
                  </a:lnTo>
                  <a:lnTo>
                    <a:pt x="11054" y="268425"/>
                  </a:lnTo>
                  <a:lnTo>
                    <a:pt x="30672" y="274548"/>
                  </a:lnTo>
                  <a:lnTo>
                    <a:pt x="63288" y="273577"/>
                  </a:lnTo>
                  <a:lnTo>
                    <a:pt x="100792" y="263017"/>
                  </a:lnTo>
                  <a:lnTo>
                    <a:pt x="151765" y="2295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719846" y="3195282"/>
              <a:ext cx="92145" cy="225455"/>
            </a:xfrm>
            <a:custGeom>
              <a:avLst/>
              <a:gdLst/>
              <a:ahLst/>
              <a:cxnLst/>
              <a:rect l="0" t="0" r="0" b="0"/>
              <a:pathLst>
                <a:path w="92145" h="225455">
                  <a:moveTo>
                    <a:pt x="92144" y="0"/>
                  </a:moveTo>
                  <a:lnTo>
                    <a:pt x="83652" y="20855"/>
                  </a:lnTo>
                  <a:lnTo>
                    <a:pt x="53838" y="74680"/>
                  </a:lnTo>
                  <a:lnTo>
                    <a:pt x="20074" y="134059"/>
                  </a:lnTo>
                  <a:lnTo>
                    <a:pt x="622" y="179924"/>
                  </a:lnTo>
                  <a:lnTo>
                    <a:pt x="0" y="202317"/>
                  </a:lnTo>
                  <a:lnTo>
                    <a:pt x="2978" y="210692"/>
                  </a:lnTo>
                  <a:lnTo>
                    <a:pt x="13683" y="222463"/>
                  </a:lnTo>
                  <a:lnTo>
                    <a:pt x="20421" y="225048"/>
                  </a:lnTo>
                  <a:lnTo>
                    <a:pt x="35304" y="225454"/>
                  </a:lnTo>
                  <a:lnTo>
                    <a:pt x="59277" y="216067"/>
                  </a:lnTo>
                  <a:lnTo>
                    <a:pt x="70756" y="204204"/>
                  </a:lnTo>
                  <a:lnTo>
                    <a:pt x="75112" y="197157"/>
                  </a:lnTo>
                  <a:lnTo>
                    <a:pt x="77486" y="181931"/>
                  </a:lnTo>
                  <a:lnTo>
                    <a:pt x="74534" y="165918"/>
                  </a:lnTo>
                  <a:lnTo>
                    <a:pt x="67060" y="149556"/>
                  </a:lnTo>
                  <a:lnTo>
                    <a:pt x="60628" y="144083"/>
                  </a:lnTo>
                  <a:lnTo>
                    <a:pt x="43620" y="138002"/>
                  </a:lnTo>
                  <a:lnTo>
                    <a:pt x="35756" y="138230"/>
                  </a:lnTo>
                  <a:lnTo>
                    <a:pt x="22088" y="143413"/>
                  </a:lnTo>
                  <a:lnTo>
                    <a:pt x="12314" y="154346"/>
                  </a:lnTo>
                  <a:lnTo>
                    <a:pt x="6738" y="166602"/>
                  </a:lnTo>
                  <a:lnTo>
                    <a:pt x="6545" y="171165"/>
                  </a:lnTo>
                  <a:lnTo>
                    <a:pt x="8934" y="1830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886879" y="3259001"/>
              <a:ext cx="115545" cy="177593"/>
            </a:xfrm>
            <a:custGeom>
              <a:avLst/>
              <a:gdLst/>
              <a:ahLst/>
              <a:cxnLst/>
              <a:rect l="0" t="0" r="0" b="0"/>
              <a:pathLst>
                <a:path w="115545" h="177593">
                  <a:moveTo>
                    <a:pt x="0" y="144308"/>
                  </a:moveTo>
                  <a:lnTo>
                    <a:pt x="44572" y="85925"/>
                  </a:lnTo>
                  <a:lnTo>
                    <a:pt x="88766" y="27429"/>
                  </a:lnTo>
                  <a:lnTo>
                    <a:pt x="107251" y="0"/>
                  </a:lnTo>
                  <a:lnTo>
                    <a:pt x="101942" y="10327"/>
                  </a:lnTo>
                  <a:lnTo>
                    <a:pt x="85636" y="71753"/>
                  </a:lnTo>
                  <a:lnTo>
                    <a:pt x="84828" y="82069"/>
                  </a:lnTo>
                  <a:lnTo>
                    <a:pt x="87062" y="89872"/>
                  </a:lnTo>
                  <a:lnTo>
                    <a:pt x="91326" y="95998"/>
                  </a:lnTo>
                  <a:lnTo>
                    <a:pt x="113681" y="116890"/>
                  </a:lnTo>
                  <a:lnTo>
                    <a:pt x="115544" y="123256"/>
                  </a:lnTo>
                  <a:lnTo>
                    <a:pt x="107712" y="153401"/>
                  </a:lnTo>
                  <a:lnTo>
                    <a:pt x="104271" y="166841"/>
                  </a:lnTo>
                  <a:lnTo>
                    <a:pt x="104647" y="170425"/>
                  </a:lnTo>
                  <a:lnTo>
                    <a:pt x="108174" y="1775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078855" y="3236888"/>
              <a:ext cx="49336" cy="201225"/>
            </a:xfrm>
            <a:custGeom>
              <a:avLst/>
              <a:gdLst/>
              <a:ahLst/>
              <a:cxnLst/>
              <a:rect l="0" t="0" r="0" b="0"/>
              <a:pathLst>
                <a:path w="49336" h="201225">
                  <a:moveTo>
                    <a:pt x="49335" y="0"/>
                  </a:moveTo>
                  <a:lnTo>
                    <a:pt x="46869" y="33741"/>
                  </a:lnTo>
                  <a:lnTo>
                    <a:pt x="35142" y="89160"/>
                  </a:lnTo>
                  <a:lnTo>
                    <a:pt x="21842" y="146023"/>
                  </a:lnTo>
                  <a:lnTo>
                    <a:pt x="0" y="199210"/>
                  </a:lnTo>
                  <a:lnTo>
                    <a:pt x="728" y="201224"/>
                  </a:lnTo>
                  <a:lnTo>
                    <a:pt x="3062" y="200718"/>
                  </a:lnTo>
                  <a:lnTo>
                    <a:pt x="49335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128190" y="3278493"/>
              <a:ext cx="66569" cy="174743"/>
            </a:xfrm>
            <a:custGeom>
              <a:avLst/>
              <a:gdLst/>
              <a:ahLst/>
              <a:cxnLst/>
              <a:rect l="0" t="0" r="0" b="0"/>
              <a:pathLst>
                <a:path w="66569" h="174743">
                  <a:moveTo>
                    <a:pt x="66568" y="0"/>
                  </a:moveTo>
                  <a:lnTo>
                    <a:pt x="64102" y="33740"/>
                  </a:lnTo>
                  <a:lnTo>
                    <a:pt x="49709" y="96423"/>
                  </a:lnTo>
                  <a:lnTo>
                    <a:pt x="29386" y="146725"/>
                  </a:lnTo>
                  <a:lnTo>
                    <a:pt x="14460" y="170139"/>
                  </a:lnTo>
                  <a:lnTo>
                    <a:pt x="10565" y="172598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094906" y="3336741"/>
              <a:ext cx="108174" cy="8321"/>
            </a:xfrm>
            <a:custGeom>
              <a:avLst/>
              <a:gdLst/>
              <a:ahLst/>
              <a:cxnLst/>
              <a:rect l="0" t="0" r="0" b="0"/>
              <a:pathLst>
                <a:path w="108174" h="8321">
                  <a:moveTo>
                    <a:pt x="0" y="8320"/>
                  </a:moveTo>
                  <a:lnTo>
                    <a:pt x="56772" y="770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244488" y="3336741"/>
              <a:ext cx="75526" cy="221259"/>
            </a:xfrm>
            <a:custGeom>
              <a:avLst/>
              <a:gdLst/>
              <a:ahLst/>
              <a:cxnLst/>
              <a:rect l="0" t="0" r="0" b="0"/>
              <a:pathLst>
                <a:path w="75526" h="221259">
                  <a:moveTo>
                    <a:pt x="197" y="0"/>
                  </a:moveTo>
                  <a:lnTo>
                    <a:pt x="15332" y="13286"/>
                  </a:lnTo>
                  <a:lnTo>
                    <a:pt x="47086" y="36182"/>
                  </a:lnTo>
                  <a:lnTo>
                    <a:pt x="71712" y="62723"/>
                  </a:lnTo>
                  <a:lnTo>
                    <a:pt x="74686" y="70477"/>
                  </a:lnTo>
                  <a:lnTo>
                    <a:pt x="75525" y="88953"/>
                  </a:lnTo>
                  <a:lnTo>
                    <a:pt x="66382" y="115730"/>
                  </a:lnTo>
                  <a:lnTo>
                    <a:pt x="54575" y="127866"/>
                  </a:lnTo>
                  <a:lnTo>
                    <a:pt x="17254" y="153878"/>
                  </a:lnTo>
                  <a:lnTo>
                    <a:pt x="4387" y="168242"/>
                  </a:lnTo>
                  <a:lnTo>
                    <a:pt x="1141" y="175956"/>
                  </a:lnTo>
                  <a:lnTo>
                    <a:pt x="0" y="191923"/>
                  </a:lnTo>
                  <a:lnTo>
                    <a:pt x="2839" y="199140"/>
                  </a:lnTo>
                  <a:lnTo>
                    <a:pt x="13390" y="212089"/>
                  </a:lnTo>
                  <a:lnTo>
                    <a:pt x="32257" y="219077"/>
                  </a:lnTo>
                  <a:lnTo>
                    <a:pt x="51428" y="221258"/>
                  </a:lnTo>
                  <a:lnTo>
                    <a:pt x="56540" y="220546"/>
                  </a:lnTo>
                  <a:lnTo>
                    <a:pt x="66765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236363" y="3436593"/>
              <a:ext cx="158102" cy="74891"/>
            </a:xfrm>
            <a:custGeom>
              <a:avLst/>
              <a:gdLst/>
              <a:ahLst/>
              <a:cxnLst/>
              <a:rect l="0" t="0" r="0" b="0"/>
              <a:pathLst>
                <a:path w="158102" h="74891">
                  <a:moveTo>
                    <a:pt x="0" y="0"/>
                  </a:moveTo>
                  <a:lnTo>
                    <a:pt x="54017" y="27461"/>
                  </a:lnTo>
                  <a:lnTo>
                    <a:pt x="116248" y="49748"/>
                  </a:lnTo>
                  <a:lnTo>
                    <a:pt x="132103" y="56319"/>
                  </a:lnTo>
                  <a:lnTo>
                    <a:pt x="158101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27001" y="3112072"/>
            <a:ext cx="368790" cy="253699"/>
            <a:chOff x="8127001" y="3112072"/>
            <a:chExt cx="368790" cy="253699"/>
          </a:xfrm>
        </p:grpSpPr>
        <p:sp>
          <p:nvSpPr>
            <p:cNvPr id="61" name="Freeform 60"/>
            <p:cNvSpPr/>
            <p:nvPr/>
          </p:nvSpPr>
          <p:spPr>
            <a:xfrm>
              <a:off x="8127001" y="3112072"/>
              <a:ext cx="86385" cy="250235"/>
            </a:xfrm>
            <a:custGeom>
              <a:avLst/>
              <a:gdLst/>
              <a:ahLst/>
              <a:cxnLst/>
              <a:rect l="0" t="0" r="0" b="0"/>
              <a:pathLst>
                <a:path w="86385" h="250235">
                  <a:moveTo>
                    <a:pt x="10984" y="0"/>
                  </a:moveTo>
                  <a:lnTo>
                    <a:pt x="52639" y="15118"/>
                  </a:lnTo>
                  <a:lnTo>
                    <a:pt x="71198" y="29853"/>
                  </a:lnTo>
                  <a:lnTo>
                    <a:pt x="82741" y="43779"/>
                  </a:lnTo>
                  <a:lnTo>
                    <a:pt x="85635" y="51375"/>
                  </a:lnTo>
                  <a:lnTo>
                    <a:pt x="86384" y="67213"/>
                  </a:lnTo>
                  <a:lnTo>
                    <a:pt x="77190" y="91723"/>
                  </a:lnTo>
                  <a:lnTo>
                    <a:pt x="41311" y="148866"/>
                  </a:lnTo>
                  <a:lnTo>
                    <a:pt x="5118" y="200220"/>
                  </a:lnTo>
                  <a:lnTo>
                    <a:pt x="1526" y="208370"/>
                  </a:lnTo>
                  <a:lnTo>
                    <a:pt x="0" y="224821"/>
                  </a:lnTo>
                  <a:lnTo>
                    <a:pt x="887" y="233091"/>
                  </a:lnTo>
                  <a:lnTo>
                    <a:pt x="5178" y="239529"/>
                  </a:lnTo>
                  <a:lnTo>
                    <a:pt x="19806" y="249148"/>
                  </a:lnTo>
                  <a:lnTo>
                    <a:pt x="28885" y="250234"/>
                  </a:lnTo>
                  <a:lnTo>
                    <a:pt x="56558" y="243852"/>
                  </a:lnTo>
                  <a:lnTo>
                    <a:pt x="77552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262801" y="3192491"/>
              <a:ext cx="93250" cy="173280"/>
            </a:xfrm>
            <a:custGeom>
              <a:avLst/>
              <a:gdLst/>
              <a:ahLst/>
              <a:cxnLst/>
              <a:rect l="0" t="0" r="0" b="0"/>
              <a:pathLst>
                <a:path w="93250" h="173280">
                  <a:moveTo>
                    <a:pt x="33284" y="2791"/>
                  </a:moveTo>
                  <a:lnTo>
                    <a:pt x="20923" y="23646"/>
                  </a:lnTo>
                  <a:lnTo>
                    <a:pt x="3831" y="83842"/>
                  </a:lnTo>
                  <a:lnTo>
                    <a:pt x="3222" y="127728"/>
                  </a:lnTo>
                  <a:lnTo>
                    <a:pt x="7904" y="148002"/>
                  </a:lnTo>
                  <a:lnTo>
                    <a:pt x="16149" y="163175"/>
                  </a:lnTo>
                  <a:lnTo>
                    <a:pt x="22786" y="167961"/>
                  </a:lnTo>
                  <a:lnTo>
                    <a:pt x="40022" y="173279"/>
                  </a:lnTo>
                  <a:lnTo>
                    <a:pt x="47946" y="172848"/>
                  </a:lnTo>
                  <a:lnTo>
                    <a:pt x="61682" y="167438"/>
                  </a:lnTo>
                  <a:lnTo>
                    <a:pt x="79811" y="149579"/>
                  </a:lnTo>
                  <a:lnTo>
                    <a:pt x="92476" y="117886"/>
                  </a:lnTo>
                  <a:lnTo>
                    <a:pt x="93249" y="79218"/>
                  </a:lnTo>
                  <a:lnTo>
                    <a:pt x="78584" y="32304"/>
                  </a:lnTo>
                  <a:lnTo>
                    <a:pt x="68519" y="13134"/>
                  </a:lnTo>
                  <a:lnTo>
                    <a:pt x="60472" y="6913"/>
                  </a:lnTo>
                  <a:lnTo>
                    <a:pt x="39204" y="0"/>
                  </a:lnTo>
                  <a:lnTo>
                    <a:pt x="10075" y="526"/>
                  </a:lnTo>
                  <a:lnTo>
                    <a:pt x="4868" y="2206"/>
                  </a:lnTo>
                  <a:lnTo>
                    <a:pt x="2321" y="4250"/>
                  </a:lnTo>
                  <a:lnTo>
                    <a:pt x="0" y="111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412580" y="3228567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29620" y="6586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452917" y="3353383"/>
            <a:ext cx="1205397" cy="550575"/>
            <a:chOff x="4452917" y="3353383"/>
            <a:chExt cx="1205397" cy="550575"/>
          </a:xfrm>
        </p:grpSpPr>
        <p:sp>
          <p:nvSpPr>
            <p:cNvPr id="65" name="Freeform 64"/>
            <p:cNvSpPr/>
            <p:nvPr/>
          </p:nvSpPr>
          <p:spPr>
            <a:xfrm>
              <a:off x="4452917" y="3494840"/>
              <a:ext cx="7166" cy="130403"/>
            </a:xfrm>
            <a:custGeom>
              <a:avLst/>
              <a:gdLst/>
              <a:ahLst/>
              <a:cxnLst/>
              <a:rect l="0" t="0" r="0" b="0"/>
              <a:pathLst>
                <a:path w="7166" h="130403">
                  <a:moveTo>
                    <a:pt x="7165" y="0"/>
                  </a:moveTo>
                  <a:lnTo>
                    <a:pt x="6240" y="63416"/>
                  </a:lnTo>
                  <a:lnTo>
                    <a:pt x="0" y="126261"/>
                  </a:lnTo>
                  <a:lnTo>
                    <a:pt x="539" y="130402"/>
                  </a:lnTo>
                  <a:lnTo>
                    <a:pt x="1823" y="129465"/>
                  </a:lnTo>
                  <a:lnTo>
                    <a:pt x="7165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460082" y="3353383"/>
              <a:ext cx="49927" cy="8321"/>
            </a:xfrm>
            <a:custGeom>
              <a:avLst/>
              <a:gdLst/>
              <a:ahLst/>
              <a:cxnLst/>
              <a:rect l="0" t="0" r="0" b="0"/>
              <a:pathLst>
                <a:path w="49927" h="8321">
                  <a:moveTo>
                    <a:pt x="0" y="0"/>
                  </a:moveTo>
                  <a:lnTo>
                    <a:pt x="24723" y="924"/>
                  </a:lnTo>
                  <a:lnTo>
                    <a:pt x="49926" y="83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51613" y="3511483"/>
              <a:ext cx="99854" cy="172980"/>
            </a:xfrm>
            <a:custGeom>
              <a:avLst/>
              <a:gdLst/>
              <a:ahLst/>
              <a:cxnLst/>
              <a:rect l="0" t="0" r="0" b="0"/>
              <a:pathLst>
                <a:path w="99854" h="172980">
                  <a:moveTo>
                    <a:pt x="0" y="0"/>
                  </a:moveTo>
                  <a:lnTo>
                    <a:pt x="0" y="53491"/>
                  </a:lnTo>
                  <a:lnTo>
                    <a:pt x="0" y="86218"/>
                  </a:lnTo>
                  <a:lnTo>
                    <a:pt x="925" y="89838"/>
                  </a:lnTo>
                  <a:lnTo>
                    <a:pt x="2466" y="88553"/>
                  </a:lnTo>
                  <a:lnTo>
                    <a:pt x="11582" y="64336"/>
                  </a:lnTo>
                  <a:lnTo>
                    <a:pt x="21790" y="53864"/>
                  </a:lnTo>
                  <a:lnTo>
                    <a:pt x="28395" y="49778"/>
                  </a:lnTo>
                  <a:lnTo>
                    <a:pt x="34648" y="48903"/>
                  </a:lnTo>
                  <a:lnTo>
                    <a:pt x="46526" y="52861"/>
                  </a:lnTo>
                  <a:lnTo>
                    <a:pt x="55503" y="65715"/>
                  </a:lnTo>
                  <a:lnTo>
                    <a:pt x="70830" y="114704"/>
                  </a:lnTo>
                  <a:lnTo>
                    <a:pt x="74355" y="169323"/>
                  </a:lnTo>
                  <a:lnTo>
                    <a:pt x="76382" y="172979"/>
                  </a:lnTo>
                  <a:lnTo>
                    <a:pt x="79583" y="171717"/>
                  </a:lnTo>
                  <a:lnTo>
                    <a:pt x="87146" y="161378"/>
                  </a:lnTo>
                  <a:lnTo>
                    <a:pt x="95677" y="140887"/>
                  </a:lnTo>
                  <a:lnTo>
                    <a:pt x="99853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713285" y="3386667"/>
              <a:ext cx="287666" cy="364344"/>
            </a:xfrm>
            <a:custGeom>
              <a:avLst/>
              <a:gdLst/>
              <a:ahLst/>
              <a:cxnLst/>
              <a:rect l="0" t="0" r="0" b="0"/>
              <a:pathLst>
                <a:path w="287666" h="364344">
                  <a:moveTo>
                    <a:pt x="21392" y="0"/>
                  </a:moveTo>
                  <a:lnTo>
                    <a:pt x="28941" y="57696"/>
                  </a:lnTo>
                  <a:lnTo>
                    <a:pt x="29560" y="109160"/>
                  </a:lnTo>
                  <a:lnTo>
                    <a:pt x="29682" y="168259"/>
                  </a:lnTo>
                  <a:lnTo>
                    <a:pt x="28782" y="230579"/>
                  </a:lnTo>
                  <a:lnTo>
                    <a:pt x="22547" y="285920"/>
                  </a:lnTo>
                  <a:lnTo>
                    <a:pt x="19388" y="292315"/>
                  </a:lnTo>
                  <a:lnTo>
                    <a:pt x="14509" y="295653"/>
                  </a:lnTo>
                  <a:lnTo>
                    <a:pt x="8482" y="296955"/>
                  </a:lnTo>
                  <a:lnTo>
                    <a:pt x="4464" y="294124"/>
                  </a:lnTo>
                  <a:lnTo>
                    <a:pt x="0" y="281117"/>
                  </a:lnTo>
                  <a:lnTo>
                    <a:pt x="1904" y="257419"/>
                  </a:lnTo>
                  <a:lnTo>
                    <a:pt x="6551" y="252050"/>
                  </a:lnTo>
                  <a:lnTo>
                    <a:pt x="21576" y="246083"/>
                  </a:lnTo>
                  <a:lnTo>
                    <a:pt x="38116" y="245897"/>
                  </a:lnTo>
                  <a:lnTo>
                    <a:pt x="55637" y="247047"/>
                  </a:lnTo>
                  <a:lnTo>
                    <a:pt x="103450" y="237831"/>
                  </a:lnTo>
                  <a:lnTo>
                    <a:pt x="127317" y="224357"/>
                  </a:lnTo>
                  <a:lnTo>
                    <a:pt x="127142" y="225385"/>
                  </a:lnTo>
                  <a:lnTo>
                    <a:pt x="125176" y="227920"/>
                  </a:lnTo>
                  <a:lnTo>
                    <a:pt x="125715" y="231459"/>
                  </a:lnTo>
                  <a:lnTo>
                    <a:pt x="148528" y="284611"/>
                  </a:lnTo>
                  <a:lnTo>
                    <a:pt x="172401" y="338612"/>
                  </a:lnTo>
                  <a:lnTo>
                    <a:pt x="176340" y="360678"/>
                  </a:lnTo>
                  <a:lnTo>
                    <a:pt x="178315" y="364343"/>
                  </a:lnTo>
                  <a:lnTo>
                    <a:pt x="180556" y="363088"/>
                  </a:lnTo>
                  <a:lnTo>
                    <a:pt x="215009" y="301717"/>
                  </a:lnTo>
                  <a:lnTo>
                    <a:pt x="261973" y="245026"/>
                  </a:lnTo>
                  <a:lnTo>
                    <a:pt x="287665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963632" y="3469877"/>
              <a:ext cx="486656" cy="406606"/>
            </a:xfrm>
            <a:custGeom>
              <a:avLst/>
              <a:gdLst/>
              <a:ahLst/>
              <a:cxnLst/>
              <a:rect l="0" t="0" r="0" b="0"/>
              <a:pathLst>
                <a:path w="486656" h="406606">
                  <a:moveTo>
                    <a:pt x="128849" y="0"/>
                  </a:moveTo>
                  <a:lnTo>
                    <a:pt x="94104" y="15999"/>
                  </a:lnTo>
                  <a:lnTo>
                    <a:pt x="83205" y="28376"/>
                  </a:lnTo>
                  <a:lnTo>
                    <a:pt x="59758" y="90575"/>
                  </a:lnTo>
                  <a:lnTo>
                    <a:pt x="55105" y="142707"/>
                  </a:lnTo>
                  <a:lnTo>
                    <a:pt x="54187" y="197932"/>
                  </a:lnTo>
                  <a:lnTo>
                    <a:pt x="54027" y="249106"/>
                  </a:lnTo>
                  <a:lnTo>
                    <a:pt x="53973" y="311679"/>
                  </a:lnTo>
                  <a:lnTo>
                    <a:pt x="42379" y="373320"/>
                  </a:lnTo>
                  <a:lnTo>
                    <a:pt x="29983" y="399076"/>
                  </a:lnTo>
                  <a:lnTo>
                    <a:pt x="24107" y="403811"/>
                  </a:lnTo>
                  <a:lnTo>
                    <a:pt x="17416" y="406042"/>
                  </a:lnTo>
                  <a:lnTo>
                    <a:pt x="10181" y="406605"/>
                  </a:lnTo>
                  <a:lnTo>
                    <a:pt x="5358" y="402358"/>
                  </a:lnTo>
                  <a:lnTo>
                    <a:pt x="0" y="385311"/>
                  </a:lnTo>
                  <a:lnTo>
                    <a:pt x="2549" y="364791"/>
                  </a:lnTo>
                  <a:lnTo>
                    <a:pt x="10771" y="344268"/>
                  </a:lnTo>
                  <a:lnTo>
                    <a:pt x="23670" y="325901"/>
                  </a:lnTo>
                  <a:lnTo>
                    <a:pt x="38649" y="313423"/>
                  </a:lnTo>
                  <a:lnTo>
                    <a:pt x="55476" y="305720"/>
                  </a:lnTo>
                  <a:lnTo>
                    <a:pt x="111488" y="292531"/>
                  </a:lnTo>
                  <a:lnTo>
                    <a:pt x="174331" y="259404"/>
                  </a:lnTo>
                  <a:lnTo>
                    <a:pt x="192149" y="243692"/>
                  </a:lnTo>
                  <a:lnTo>
                    <a:pt x="204723" y="222909"/>
                  </a:lnTo>
                  <a:lnTo>
                    <a:pt x="204395" y="218872"/>
                  </a:lnTo>
                  <a:lnTo>
                    <a:pt x="201403" y="217106"/>
                  </a:lnTo>
                  <a:lnTo>
                    <a:pt x="196634" y="216853"/>
                  </a:lnTo>
                  <a:lnTo>
                    <a:pt x="192530" y="220383"/>
                  </a:lnTo>
                  <a:lnTo>
                    <a:pt x="185506" y="234167"/>
                  </a:lnTo>
                  <a:lnTo>
                    <a:pt x="176352" y="267136"/>
                  </a:lnTo>
                  <a:lnTo>
                    <a:pt x="177817" y="324269"/>
                  </a:lnTo>
                  <a:lnTo>
                    <a:pt x="178350" y="339202"/>
                  </a:lnTo>
                  <a:lnTo>
                    <a:pt x="180499" y="327741"/>
                  </a:lnTo>
                  <a:lnTo>
                    <a:pt x="196854" y="301016"/>
                  </a:lnTo>
                  <a:lnTo>
                    <a:pt x="222308" y="277656"/>
                  </a:lnTo>
                  <a:lnTo>
                    <a:pt x="229987" y="274787"/>
                  </a:lnTo>
                  <a:lnTo>
                    <a:pt x="245916" y="274063"/>
                  </a:lnTo>
                  <a:lnTo>
                    <a:pt x="277817" y="284078"/>
                  </a:lnTo>
                  <a:lnTo>
                    <a:pt x="293284" y="280076"/>
                  </a:lnTo>
                  <a:lnTo>
                    <a:pt x="293022" y="281947"/>
                  </a:lnTo>
                  <a:lnTo>
                    <a:pt x="290998" y="285043"/>
                  </a:lnTo>
                  <a:lnTo>
                    <a:pt x="291214" y="295881"/>
                  </a:lnTo>
                  <a:lnTo>
                    <a:pt x="292567" y="302654"/>
                  </a:lnTo>
                  <a:lnTo>
                    <a:pt x="297166" y="308094"/>
                  </a:lnTo>
                  <a:lnTo>
                    <a:pt x="312139" y="316604"/>
                  </a:lnTo>
                  <a:lnTo>
                    <a:pt x="341360" y="322175"/>
                  </a:lnTo>
                  <a:lnTo>
                    <a:pt x="376799" y="320188"/>
                  </a:lnTo>
                  <a:lnTo>
                    <a:pt x="390369" y="325985"/>
                  </a:lnTo>
                  <a:lnTo>
                    <a:pt x="408404" y="339645"/>
                  </a:lnTo>
                  <a:lnTo>
                    <a:pt x="414147" y="341076"/>
                  </a:lnTo>
                  <a:lnTo>
                    <a:pt x="419825" y="340180"/>
                  </a:lnTo>
                  <a:lnTo>
                    <a:pt x="453507" y="320522"/>
                  </a:lnTo>
                  <a:lnTo>
                    <a:pt x="471080" y="304742"/>
                  </a:lnTo>
                  <a:lnTo>
                    <a:pt x="486655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466929" y="3681373"/>
              <a:ext cx="141484" cy="222585"/>
            </a:xfrm>
            <a:custGeom>
              <a:avLst/>
              <a:gdLst/>
              <a:ahLst/>
              <a:cxnLst/>
              <a:rect l="0" t="0" r="0" b="0"/>
              <a:pathLst>
                <a:path w="141484" h="222585">
                  <a:moveTo>
                    <a:pt x="0" y="21494"/>
                  </a:moveTo>
                  <a:lnTo>
                    <a:pt x="8834" y="8241"/>
                  </a:lnTo>
                  <a:lnTo>
                    <a:pt x="15135" y="4338"/>
                  </a:lnTo>
                  <a:lnTo>
                    <a:pt x="31998" y="0"/>
                  </a:lnTo>
                  <a:lnTo>
                    <a:pt x="49354" y="3004"/>
                  </a:lnTo>
                  <a:lnTo>
                    <a:pt x="106388" y="36969"/>
                  </a:lnTo>
                  <a:lnTo>
                    <a:pt x="130142" y="56897"/>
                  </a:lnTo>
                  <a:lnTo>
                    <a:pt x="136687" y="64512"/>
                  </a:lnTo>
                  <a:lnTo>
                    <a:pt x="140127" y="72362"/>
                  </a:lnTo>
                  <a:lnTo>
                    <a:pt x="141483" y="88481"/>
                  </a:lnTo>
                  <a:lnTo>
                    <a:pt x="134072" y="104890"/>
                  </a:lnTo>
                  <a:lnTo>
                    <a:pt x="121533" y="119580"/>
                  </a:lnTo>
                  <a:lnTo>
                    <a:pt x="68842" y="157398"/>
                  </a:lnTo>
                  <a:lnTo>
                    <a:pt x="62537" y="164797"/>
                  </a:lnTo>
                  <a:lnTo>
                    <a:pt x="59257" y="172503"/>
                  </a:lnTo>
                  <a:lnTo>
                    <a:pt x="58080" y="188461"/>
                  </a:lnTo>
                  <a:lnTo>
                    <a:pt x="60909" y="195676"/>
                  </a:lnTo>
                  <a:lnTo>
                    <a:pt x="71450" y="208622"/>
                  </a:lnTo>
                  <a:lnTo>
                    <a:pt x="92977" y="221890"/>
                  </a:lnTo>
                  <a:lnTo>
                    <a:pt x="100816" y="222584"/>
                  </a:lnTo>
                  <a:lnTo>
                    <a:pt x="133137" y="212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516855" y="3794398"/>
              <a:ext cx="141459" cy="49927"/>
            </a:xfrm>
            <a:custGeom>
              <a:avLst/>
              <a:gdLst/>
              <a:ahLst/>
              <a:cxnLst/>
              <a:rect l="0" t="0" r="0" b="0"/>
              <a:pathLst>
                <a:path w="141459" h="49927">
                  <a:moveTo>
                    <a:pt x="0" y="0"/>
                  </a:moveTo>
                  <a:lnTo>
                    <a:pt x="20854" y="12362"/>
                  </a:lnTo>
                  <a:lnTo>
                    <a:pt x="81975" y="30378"/>
                  </a:lnTo>
                  <a:lnTo>
                    <a:pt x="124126" y="41579"/>
                  </a:lnTo>
                  <a:lnTo>
                    <a:pt x="141458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606225" y="3280806"/>
            <a:ext cx="935467" cy="1537082"/>
            <a:chOff x="3606225" y="3280806"/>
            <a:chExt cx="935467" cy="1537082"/>
          </a:xfrm>
        </p:grpSpPr>
        <p:sp>
          <p:nvSpPr>
            <p:cNvPr id="73" name="Freeform 72"/>
            <p:cNvSpPr/>
            <p:nvPr/>
          </p:nvSpPr>
          <p:spPr>
            <a:xfrm>
              <a:off x="3606225" y="3280806"/>
              <a:ext cx="927810" cy="1334862"/>
            </a:xfrm>
            <a:custGeom>
              <a:avLst/>
              <a:gdLst/>
              <a:ahLst/>
              <a:cxnLst/>
              <a:rect l="0" t="0" r="0" b="0"/>
              <a:pathLst>
                <a:path w="927810" h="1334862">
                  <a:moveTo>
                    <a:pt x="346273" y="14329"/>
                  </a:moveTo>
                  <a:lnTo>
                    <a:pt x="337438" y="5495"/>
                  </a:lnTo>
                  <a:lnTo>
                    <a:pt x="323239" y="1157"/>
                  </a:lnTo>
                  <a:lnTo>
                    <a:pt x="314275" y="0"/>
                  </a:lnTo>
                  <a:lnTo>
                    <a:pt x="294453" y="6112"/>
                  </a:lnTo>
                  <a:lnTo>
                    <a:pt x="262502" y="27612"/>
                  </a:lnTo>
                  <a:lnTo>
                    <a:pt x="204113" y="81858"/>
                  </a:lnTo>
                  <a:lnTo>
                    <a:pt x="159245" y="138073"/>
                  </a:lnTo>
                  <a:lnTo>
                    <a:pt x="123548" y="192126"/>
                  </a:lnTo>
                  <a:lnTo>
                    <a:pt x="99799" y="245148"/>
                  </a:lnTo>
                  <a:lnTo>
                    <a:pt x="71583" y="301062"/>
                  </a:lnTo>
                  <a:lnTo>
                    <a:pt x="49710" y="362102"/>
                  </a:lnTo>
                  <a:lnTo>
                    <a:pt x="31794" y="423366"/>
                  </a:lnTo>
                  <a:lnTo>
                    <a:pt x="20310" y="472373"/>
                  </a:lnTo>
                  <a:lnTo>
                    <a:pt x="8147" y="532913"/>
                  </a:lnTo>
                  <a:lnTo>
                    <a:pt x="565" y="580954"/>
                  </a:lnTo>
                  <a:lnTo>
                    <a:pt x="0" y="644420"/>
                  </a:lnTo>
                  <a:lnTo>
                    <a:pt x="4101" y="706164"/>
                  </a:lnTo>
                  <a:lnTo>
                    <a:pt x="17272" y="765136"/>
                  </a:lnTo>
                  <a:lnTo>
                    <a:pt x="32202" y="821301"/>
                  </a:lnTo>
                  <a:lnTo>
                    <a:pt x="57100" y="872494"/>
                  </a:lnTo>
                  <a:lnTo>
                    <a:pt x="88728" y="923937"/>
                  </a:lnTo>
                  <a:lnTo>
                    <a:pt x="134397" y="981958"/>
                  </a:lnTo>
                  <a:lnTo>
                    <a:pt x="188396" y="1035301"/>
                  </a:lnTo>
                  <a:lnTo>
                    <a:pt x="243676" y="1079092"/>
                  </a:lnTo>
                  <a:lnTo>
                    <a:pt x="303542" y="1120985"/>
                  </a:lnTo>
                  <a:lnTo>
                    <a:pt x="356769" y="1154304"/>
                  </a:lnTo>
                  <a:lnTo>
                    <a:pt x="419588" y="1191499"/>
                  </a:lnTo>
                  <a:lnTo>
                    <a:pt x="479818" y="1215933"/>
                  </a:lnTo>
                  <a:lnTo>
                    <a:pt x="537190" y="1244045"/>
                  </a:lnTo>
                  <a:lnTo>
                    <a:pt x="597456" y="1263261"/>
                  </a:lnTo>
                  <a:lnTo>
                    <a:pt x="656136" y="1281678"/>
                  </a:lnTo>
                  <a:lnTo>
                    <a:pt x="712243" y="1297644"/>
                  </a:lnTo>
                  <a:lnTo>
                    <a:pt x="763425" y="1313912"/>
                  </a:lnTo>
                  <a:lnTo>
                    <a:pt x="816715" y="1326029"/>
                  </a:lnTo>
                  <a:lnTo>
                    <a:pt x="877236" y="1334861"/>
                  </a:lnTo>
                  <a:lnTo>
                    <a:pt x="903079" y="1334409"/>
                  </a:lnTo>
                  <a:lnTo>
                    <a:pt x="920729" y="1328044"/>
                  </a:lnTo>
                  <a:lnTo>
                    <a:pt x="925250" y="1321909"/>
                  </a:lnTo>
                  <a:lnTo>
                    <a:pt x="927809" y="1305230"/>
                  </a:lnTo>
                  <a:lnTo>
                    <a:pt x="925864" y="1292887"/>
                  </a:lnTo>
                  <a:lnTo>
                    <a:pt x="920425" y="12791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318624" y="4476724"/>
              <a:ext cx="223068" cy="341164"/>
            </a:xfrm>
            <a:custGeom>
              <a:avLst/>
              <a:gdLst/>
              <a:ahLst/>
              <a:cxnLst/>
              <a:rect l="0" t="0" r="0" b="0"/>
              <a:pathLst>
                <a:path w="223068" h="341164">
                  <a:moveTo>
                    <a:pt x="199705" y="0"/>
                  </a:moveTo>
                  <a:lnTo>
                    <a:pt x="216564" y="60848"/>
                  </a:lnTo>
                  <a:lnTo>
                    <a:pt x="223067" y="103140"/>
                  </a:lnTo>
                  <a:lnTo>
                    <a:pt x="217872" y="158168"/>
                  </a:lnTo>
                  <a:lnTo>
                    <a:pt x="215176" y="179395"/>
                  </a:lnTo>
                  <a:lnTo>
                    <a:pt x="203262" y="206015"/>
                  </a:lnTo>
                  <a:lnTo>
                    <a:pt x="187096" y="226024"/>
                  </a:lnTo>
                  <a:lnTo>
                    <a:pt x="134438" y="260602"/>
                  </a:lnTo>
                  <a:lnTo>
                    <a:pt x="80243" y="288447"/>
                  </a:lnTo>
                  <a:lnTo>
                    <a:pt x="18805" y="326369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6" name="Freeform 75"/>
          <p:cNvSpPr/>
          <p:nvPr/>
        </p:nvSpPr>
        <p:spPr>
          <a:xfrm>
            <a:off x="3744472" y="4072349"/>
            <a:ext cx="124816" cy="96556"/>
          </a:xfrm>
          <a:custGeom>
            <a:avLst/>
            <a:gdLst/>
            <a:ahLst/>
            <a:cxnLst/>
            <a:rect l="0" t="0" r="0" b="0"/>
            <a:pathLst>
              <a:path w="124816" h="96556">
                <a:moveTo>
                  <a:pt x="0" y="38249"/>
                </a:moveTo>
                <a:lnTo>
                  <a:pt x="23163" y="3503"/>
                </a:lnTo>
                <a:lnTo>
                  <a:pt x="28386" y="292"/>
                </a:lnTo>
                <a:lnTo>
                  <a:pt x="33717" y="0"/>
                </a:lnTo>
                <a:lnTo>
                  <a:pt x="39120" y="1655"/>
                </a:lnTo>
                <a:lnTo>
                  <a:pt x="41797" y="5532"/>
                </a:lnTo>
                <a:lnTo>
                  <a:pt x="46628" y="61997"/>
                </a:lnTo>
                <a:lnTo>
                  <a:pt x="59735" y="85350"/>
                </a:lnTo>
                <a:lnTo>
                  <a:pt x="64787" y="91839"/>
                </a:lnTo>
                <a:lnTo>
                  <a:pt x="70928" y="95240"/>
                </a:lnTo>
                <a:lnTo>
                  <a:pt x="85148" y="96555"/>
                </a:lnTo>
                <a:lnTo>
                  <a:pt x="108747" y="87679"/>
                </a:lnTo>
                <a:lnTo>
                  <a:pt x="117674" y="80866"/>
                </a:lnTo>
                <a:lnTo>
                  <a:pt x="124815" y="7153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5" name="Group 84"/>
          <p:cNvGrpSpPr/>
          <p:nvPr/>
        </p:nvGrpSpPr>
        <p:grpSpPr>
          <a:xfrm>
            <a:off x="4776282" y="4541188"/>
            <a:ext cx="956921" cy="562878"/>
            <a:chOff x="4776282" y="4541188"/>
            <a:chExt cx="956921" cy="562878"/>
          </a:xfrm>
        </p:grpSpPr>
        <p:sp>
          <p:nvSpPr>
            <p:cNvPr id="77" name="Freeform 76"/>
            <p:cNvSpPr/>
            <p:nvPr/>
          </p:nvSpPr>
          <p:spPr>
            <a:xfrm>
              <a:off x="4776282" y="4541188"/>
              <a:ext cx="124816" cy="228505"/>
            </a:xfrm>
            <a:custGeom>
              <a:avLst/>
              <a:gdLst/>
              <a:ahLst/>
              <a:cxnLst/>
              <a:rect l="0" t="0" r="0" b="0"/>
              <a:pathLst>
                <a:path w="124816" h="228505">
                  <a:moveTo>
                    <a:pt x="0" y="18746"/>
                  </a:moveTo>
                  <a:lnTo>
                    <a:pt x="8834" y="9912"/>
                  </a:lnTo>
                  <a:lnTo>
                    <a:pt x="31998" y="0"/>
                  </a:lnTo>
                  <a:lnTo>
                    <a:pt x="62283" y="43"/>
                  </a:lnTo>
                  <a:lnTo>
                    <a:pt x="70183" y="3504"/>
                  </a:lnTo>
                  <a:lnTo>
                    <a:pt x="81427" y="14746"/>
                  </a:lnTo>
                  <a:lnTo>
                    <a:pt x="82946" y="22551"/>
                  </a:lnTo>
                  <a:lnTo>
                    <a:pt x="79703" y="41086"/>
                  </a:lnTo>
                  <a:lnTo>
                    <a:pt x="67481" y="67895"/>
                  </a:lnTo>
                  <a:lnTo>
                    <a:pt x="18058" y="127799"/>
                  </a:lnTo>
                  <a:lnTo>
                    <a:pt x="5761" y="158513"/>
                  </a:lnTo>
                  <a:lnTo>
                    <a:pt x="2631" y="190111"/>
                  </a:lnTo>
                  <a:lnTo>
                    <a:pt x="5176" y="208629"/>
                  </a:lnTo>
                  <a:lnTo>
                    <a:pt x="9922" y="215602"/>
                  </a:lnTo>
                  <a:lnTo>
                    <a:pt x="25058" y="225814"/>
                  </a:lnTo>
                  <a:lnTo>
                    <a:pt x="44113" y="228504"/>
                  </a:lnTo>
                  <a:lnTo>
                    <a:pt x="82062" y="222698"/>
                  </a:lnTo>
                  <a:lnTo>
                    <a:pt x="96876" y="212942"/>
                  </a:lnTo>
                  <a:lnTo>
                    <a:pt x="124815" y="1851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947388" y="4593218"/>
              <a:ext cx="59803" cy="233365"/>
            </a:xfrm>
            <a:custGeom>
              <a:avLst/>
              <a:gdLst/>
              <a:ahLst/>
              <a:cxnLst/>
              <a:rect l="0" t="0" r="0" b="0"/>
              <a:pathLst>
                <a:path w="59803" h="233365">
                  <a:moveTo>
                    <a:pt x="20278" y="0"/>
                  </a:moveTo>
                  <a:lnTo>
                    <a:pt x="7934" y="50130"/>
                  </a:lnTo>
                  <a:lnTo>
                    <a:pt x="15662" y="91559"/>
                  </a:lnTo>
                  <a:lnTo>
                    <a:pt x="32652" y="123897"/>
                  </a:lnTo>
                  <a:lnTo>
                    <a:pt x="54861" y="159258"/>
                  </a:lnTo>
                  <a:lnTo>
                    <a:pt x="59802" y="187824"/>
                  </a:lnTo>
                  <a:lnTo>
                    <a:pt x="56027" y="206444"/>
                  </a:lnTo>
                  <a:lnTo>
                    <a:pt x="52432" y="215293"/>
                  </a:lnTo>
                  <a:lnTo>
                    <a:pt x="41040" y="227590"/>
                  </a:lnTo>
                  <a:lnTo>
                    <a:pt x="34120" y="232164"/>
                  </a:lnTo>
                  <a:lnTo>
                    <a:pt x="26732" y="233364"/>
                  </a:lnTo>
                  <a:lnTo>
                    <a:pt x="11127" y="229766"/>
                  </a:lnTo>
                  <a:lnTo>
                    <a:pt x="5856" y="223444"/>
                  </a:lnTo>
                  <a:lnTo>
                    <a:pt x="0" y="204092"/>
                  </a:lnTo>
                  <a:lnTo>
                    <a:pt x="3636" y="1414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992629" y="4584898"/>
              <a:ext cx="133138" cy="58248"/>
            </a:xfrm>
            <a:custGeom>
              <a:avLst/>
              <a:gdLst/>
              <a:ahLst/>
              <a:cxnLst/>
              <a:rect l="0" t="0" r="0" b="0"/>
              <a:pathLst>
                <a:path w="133138" h="58248">
                  <a:moveTo>
                    <a:pt x="0" y="0"/>
                  </a:moveTo>
                  <a:lnTo>
                    <a:pt x="58680" y="19560"/>
                  </a:lnTo>
                  <a:lnTo>
                    <a:pt x="119902" y="53538"/>
                  </a:lnTo>
                  <a:lnTo>
                    <a:pt x="133137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153657" y="4618182"/>
              <a:ext cx="121889" cy="262266"/>
            </a:xfrm>
            <a:custGeom>
              <a:avLst/>
              <a:gdLst/>
              <a:ahLst/>
              <a:cxnLst/>
              <a:rect l="0" t="0" r="0" b="0"/>
              <a:pathLst>
                <a:path w="121889" h="262266">
                  <a:moveTo>
                    <a:pt x="63640" y="0"/>
                  </a:moveTo>
                  <a:lnTo>
                    <a:pt x="52123" y="33740"/>
                  </a:lnTo>
                  <a:lnTo>
                    <a:pt x="24220" y="89836"/>
                  </a:lnTo>
                  <a:lnTo>
                    <a:pt x="1464" y="150360"/>
                  </a:lnTo>
                  <a:lnTo>
                    <a:pt x="0" y="161261"/>
                  </a:lnTo>
                  <a:lnTo>
                    <a:pt x="1798" y="169453"/>
                  </a:lnTo>
                  <a:lnTo>
                    <a:pt x="5770" y="175839"/>
                  </a:lnTo>
                  <a:lnTo>
                    <a:pt x="11192" y="181020"/>
                  </a:lnTo>
                  <a:lnTo>
                    <a:pt x="17580" y="183550"/>
                  </a:lnTo>
                  <a:lnTo>
                    <a:pt x="55829" y="187727"/>
                  </a:lnTo>
                  <a:lnTo>
                    <a:pt x="59357" y="192644"/>
                  </a:lnTo>
                  <a:lnTo>
                    <a:pt x="59860" y="199620"/>
                  </a:lnTo>
                  <a:lnTo>
                    <a:pt x="51123" y="241299"/>
                  </a:lnTo>
                  <a:lnTo>
                    <a:pt x="52838" y="257947"/>
                  </a:lnTo>
                  <a:lnTo>
                    <a:pt x="56439" y="261647"/>
                  </a:lnTo>
                  <a:lnTo>
                    <a:pt x="61613" y="262265"/>
                  </a:lnTo>
                  <a:lnTo>
                    <a:pt x="67836" y="260827"/>
                  </a:lnTo>
                  <a:lnTo>
                    <a:pt x="79682" y="251834"/>
                  </a:lnTo>
                  <a:lnTo>
                    <a:pt x="121888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310430" y="4668108"/>
              <a:ext cx="139858" cy="259759"/>
            </a:xfrm>
            <a:custGeom>
              <a:avLst/>
              <a:gdLst/>
              <a:ahLst/>
              <a:cxnLst/>
              <a:rect l="0" t="0" r="0" b="0"/>
              <a:pathLst>
                <a:path w="139858" h="259759">
                  <a:moveTo>
                    <a:pt x="23362" y="0"/>
                  </a:moveTo>
                  <a:lnTo>
                    <a:pt x="6504" y="60848"/>
                  </a:lnTo>
                  <a:lnTo>
                    <a:pt x="0" y="103140"/>
                  </a:lnTo>
                  <a:lnTo>
                    <a:pt x="4041" y="122578"/>
                  </a:lnTo>
                  <a:lnTo>
                    <a:pt x="7708" y="131645"/>
                  </a:lnTo>
                  <a:lnTo>
                    <a:pt x="19178" y="144185"/>
                  </a:lnTo>
                  <a:lnTo>
                    <a:pt x="49142" y="164186"/>
                  </a:lnTo>
                  <a:lnTo>
                    <a:pt x="60400" y="179912"/>
                  </a:lnTo>
                  <a:lnTo>
                    <a:pt x="64696" y="189283"/>
                  </a:lnTo>
                  <a:lnTo>
                    <a:pt x="67004" y="209558"/>
                  </a:lnTo>
                  <a:lnTo>
                    <a:pt x="66325" y="220142"/>
                  </a:lnTo>
                  <a:lnTo>
                    <a:pt x="63099" y="228123"/>
                  </a:lnTo>
                  <a:lnTo>
                    <a:pt x="52117" y="239456"/>
                  </a:lnTo>
                  <a:lnTo>
                    <a:pt x="30341" y="251034"/>
                  </a:lnTo>
                  <a:lnTo>
                    <a:pt x="24316" y="250567"/>
                  </a:lnTo>
                  <a:lnTo>
                    <a:pt x="19376" y="247481"/>
                  </a:lnTo>
                  <a:lnTo>
                    <a:pt x="15157" y="242650"/>
                  </a:lnTo>
                  <a:lnTo>
                    <a:pt x="13269" y="236656"/>
                  </a:lnTo>
                  <a:lnTo>
                    <a:pt x="13637" y="222600"/>
                  </a:lnTo>
                  <a:lnTo>
                    <a:pt x="21814" y="209572"/>
                  </a:lnTo>
                  <a:lnTo>
                    <a:pt x="34693" y="198543"/>
                  </a:lnTo>
                  <a:lnTo>
                    <a:pt x="73684" y="180867"/>
                  </a:lnTo>
                  <a:lnTo>
                    <a:pt x="81873" y="180674"/>
                  </a:lnTo>
                  <a:lnTo>
                    <a:pt x="98369" y="185391"/>
                  </a:lnTo>
                  <a:lnTo>
                    <a:pt x="103877" y="191087"/>
                  </a:lnTo>
                  <a:lnTo>
                    <a:pt x="109997" y="207278"/>
                  </a:lnTo>
                  <a:lnTo>
                    <a:pt x="110252" y="224336"/>
                  </a:lnTo>
                  <a:lnTo>
                    <a:pt x="102882" y="257887"/>
                  </a:lnTo>
                  <a:lnTo>
                    <a:pt x="103188" y="259758"/>
                  </a:lnTo>
                  <a:lnTo>
                    <a:pt x="121821" y="226801"/>
                  </a:lnTo>
                  <a:lnTo>
                    <a:pt x="13985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475250" y="4709713"/>
              <a:ext cx="49927" cy="91533"/>
            </a:xfrm>
            <a:custGeom>
              <a:avLst/>
              <a:gdLst/>
              <a:ahLst/>
              <a:cxnLst/>
              <a:rect l="0" t="0" r="0" b="0"/>
              <a:pathLst>
                <a:path w="49927" h="91533">
                  <a:moveTo>
                    <a:pt x="0" y="91532"/>
                  </a:moveTo>
                  <a:lnTo>
                    <a:pt x="23977" y="32852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488684" y="4709713"/>
              <a:ext cx="128025" cy="231445"/>
            </a:xfrm>
            <a:custGeom>
              <a:avLst/>
              <a:gdLst/>
              <a:ahLst/>
              <a:cxnLst/>
              <a:rect l="0" t="0" r="0" b="0"/>
              <a:pathLst>
                <a:path w="128025" h="231445">
                  <a:moveTo>
                    <a:pt x="69776" y="0"/>
                  </a:moveTo>
                  <a:lnTo>
                    <a:pt x="68852" y="62491"/>
                  </a:lnTo>
                  <a:lnTo>
                    <a:pt x="58194" y="123514"/>
                  </a:lnTo>
                  <a:lnTo>
                    <a:pt x="44749" y="182527"/>
                  </a:lnTo>
                  <a:lnTo>
                    <a:pt x="33706" y="222919"/>
                  </a:lnTo>
                  <a:lnTo>
                    <a:pt x="28163" y="228125"/>
                  </a:lnTo>
                  <a:lnTo>
                    <a:pt x="20769" y="230671"/>
                  </a:lnTo>
                  <a:lnTo>
                    <a:pt x="12141" y="231444"/>
                  </a:lnTo>
                  <a:lnTo>
                    <a:pt x="6390" y="227336"/>
                  </a:lnTo>
                  <a:lnTo>
                    <a:pt x="0" y="210445"/>
                  </a:lnTo>
                  <a:lnTo>
                    <a:pt x="819" y="179363"/>
                  </a:lnTo>
                  <a:lnTo>
                    <a:pt x="7077" y="162619"/>
                  </a:lnTo>
                  <a:lnTo>
                    <a:pt x="11335" y="155566"/>
                  </a:lnTo>
                  <a:lnTo>
                    <a:pt x="16947" y="152712"/>
                  </a:lnTo>
                  <a:lnTo>
                    <a:pt x="23462" y="152659"/>
                  </a:lnTo>
                  <a:lnTo>
                    <a:pt x="68574" y="162178"/>
                  </a:lnTo>
                  <a:lnTo>
                    <a:pt x="89890" y="160529"/>
                  </a:lnTo>
                  <a:lnTo>
                    <a:pt x="106761" y="154249"/>
                  </a:lnTo>
                  <a:lnTo>
                    <a:pt x="128024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574318" y="4751319"/>
              <a:ext cx="158885" cy="352747"/>
            </a:xfrm>
            <a:custGeom>
              <a:avLst/>
              <a:gdLst/>
              <a:ahLst/>
              <a:cxnLst/>
              <a:rect l="0" t="0" r="0" b="0"/>
              <a:pathLst>
                <a:path w="158885" h="352747">
                  <a:moveTo>
                    <a:pt x="158884" y="0"/>
                  </a:moveTo>
                  <a:lnTo>
                    <a:pt x="158884" y="17669"/>
                  </a:lnTo>
                  <a:lnTo>
                    <a:pt x="153954" y="31275"/>
                  </a:lnTo>
                  <a:lnTo>
                    <a:pt x="101044" y="90853"/>
                  </a:lnTo>
                  <a:lnTo>
                    <a:pt x="47095" y="151709"/>
                  </a:lnTo>
                  <a:lnTo>
                    <a:pt x="8035" y="213062"/>
                  </a:lnTo>
                  <a:lnTo>
                    <a:pt x="0" y="231529"/>
                  </a:lnTo>
                  <a:lnTo>
                    <a:pt x="1186" y="238488"/>
                  </a:lnTo>
                  <a:lnTo>
                    <a:pt x="5675" y="244051"/>
                  </a:lnTo>
                  <a:lnTo>
                    <a:pt x="12366" y="248685"/>
                  </a:lnTo>
                  <a:lnTo>
                    <a:pt x="20525" y="249925"/>
                  </a:lnTo>
                  <a:lnTo>
                    <a:pt x="81737" y="234742"/>
                  </a:lnTo>
                  <a:lnTo>
                    <a:pt x="132345" y="214717"/>
                  </a:lnTo>
                  <a:lnTo>
                    <a:pt x="134720" y="212487"/>
                  </a:lnTo>
                  <a:lnTo>
                    <a:pt x="132604" y="211000"/>
                  </a:lnTo>
                  <a:lnTo>
                    <a:pt x="127496" y="210008"/>
                  </a:lnTo>
                  <a:lnTo>
                    <a:pt x="124090" y="213046"/>
                  </a:lnTo>
                  <a:lnTo>
                    <a:pt x="120306" y="226283"/>
                  </a:lnTo>
                  <a:lnTo>
                    <a:pt x="123556" y="244493"/>
                  </a:lnTo>
                  <a:lnTo>
                    <a:pt x="142063" y="305692"/>
                  </a:lnTo>
                  <a:lnTo>
                    <a:pt x="145861" y="323549"/>
                  </a:lnTo>
                  <a:lnTo>
                    <a:pt x="144467" y="340731"/>
                  </a:lnTo>
                  <a:lnTo>
                    <a:pt x="139103" y="346422"/>
                  </a:lnTo>
                  <a:lnTo>
                    <a:pt x="120815" y="352746"/>
                  </a:lnTo>
                  <a:lnTo>
                    <a:pt x="93364" y="351888"/>
                  </a:lnTo>
                  <a:lnTo>
                    <a:pt x="78605" y="345621"/>
                  </a:lnTo>
                  <a:lnTo>
                    <a:pt x="66806" y="336672"/>
                  </a:lnTo>
                  <a:lnTo>
                    <a:pt x="50711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532023" y="4351908"/>
            <a:ext cx="1447863" cy="1348011"/>
            <a:chOff x="6532023" y="4351908"/>
            <a:chExt cx="1447863" cy="1348011"/>
          </a:xfrm>
        </p:grpSpPr>
        <p:sp>
          <p:nvSpPr>
            <p:cNvPr id="86" name="Freeform 85"/>
            <p:cNvSpPr/>
            <p:nvPr/>
          </p:nvSpPr>
          <p:spPr>
            <a:xfrm>
              <a:off x="6565326" y="4401834"/>
              <a:ext cx="8303" cy="207248"/>
            </a:xfrm>
            <a:custGeom>
              <a:avLst/>
              <a:gdLst/>
              <a:ahLst/>
              <a:cxnLst/>
              <a:rect l="0" t="0" r="0" b="0"/>
              <a:pathLst>
                <a:path w="8303" h="207248">
                  <a:moveTo>
                    <a:pt x="8302" y="0"/>
                  </a:moveTo>
                  <a:lnTo>
                    <a:pt x="1138" y="57909"/>
                  </a:lnTo>
                  <a:lnTo>
                    <a:pt x="133" y="118551"/>
                  </a:lnTo>
                  <a:lnTo>
                    <a:pt x="0" y="179465"/>
                  </a:lnTo>
                  <a:lnTo>
                    <a:pt x="911" y="206858"/>
                  </a:lnTo>
                  <a:lnTo>
                    <a:pt x="2450" y="207247"/>
                  </a:lnTo>
                  <a:lnTo>
                    <a:pt x="4401" y="204733"/>
                  </a:lnTo>
                  <a:lnTo>
                    <a:pt x="6568" y="197009"/>
                  </a:lnTo>
                  <a:lnTo>
                    <a:pt x="8302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556986" y="4351908"/>
              <a:ext cx="149780" cy="49927"/>
            </a:xfrm>
            <a:custGeom>
              <a:avLst/>
              <a:gdLst/>
              <a:ahLst/>
              <a:cxnLst/>
              <a:rect l="0" t="0" r="0" b="0"/>
              <a:pathLst>
                <a:path w="149780" h="49927">
                  <a:moveTo>
                    <a:pt x="0" y="0"/>
                  </a:moveTo>
                  <a:lnTo>
                    <a:pt x="63314" y="14394"/>
                  </a:lnTo>
                  <a:lnTo>
                    <a:pt x="123800" y="25497"/>
                  </a:lnTo>
                  <a:lnTo>
                    <a:pt x="132459" y="28092"/>
                  </a:lnTo>
                  <a:lnTo>
                    <a:pt x="138232" y="31672"/>
                  </a:lnTo>
                  <a:lnTo>
                    <a:pt x="142081" y="35908"/>
                  </a:lnTo>
                  <a:lnTo>
                    <a:pt x="149779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588852" y="4460082"/>
              <a:ext cx="109593" cy="66569"/>
            </a:xfrm>
            <a:custGeom>
              <a:avLst/>
              <a:gdLst/>
              <a:ahLst/>
              <a:cxnLst/>
              <a:rect l="0" t="0" r="0" b="0"/>
              <a:pathLst>
                <a:path w="109593" h="66569">
                  <a:moveTo>
                    <a:pt x="34703" y="0"/>
                  </a:moveTo>
                  <a:lnTo>
                    <a:pt x="7242" y="29311"/>
                  </a:lnTo>
                  <a:lnTo>
                    <a:pt x="0" y="43537"/>
                  </a:lnTo>
                  <a:lnTo>
                    <a:pt x="1398" y="48440"/>
                  </a:lnTo>
                  <a:lnTo>
                    <a:pt x="6028" y="51709"/>
                  </a:lnTo>
                  <a:lnTo>
                    <a:pt x="32678" y="56310"/>
                  </a:lnTo>
                  <a:lnTo>
                    <a:pt x="93696" y="60543"/>
                  </a:lnTo>
                  <a:lnTo>
                    <a:pt x="109592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556986" y="4593218"/>
              <a:ext cx="124816" cy="41607"/>
            </a:xfrm>
            <a:custGeom>
              <a:avLst/>
              <a:gdLst/>
              <a:ahLst/>
              <a:cxnLst/>
              <a:rect l="0" t="0" r="0" b="0"/>
              <a:pathLst>
                <a:path w="124816" h="41607">
                  <a:moveTo>
                    <a:pt x="0" y="0"/>
                  </a:moveTo>
                  <a:lnTo>
                    <a:pt x="4417" y="13252"/>
                  </a:lnTo>
                  <a:lnTo>
                    <a:pt x="10341" y="17156"/>
                  </a:lnTo>
                  <a:lnTo>
                    <a:pt x="67620" y="30921"/>
                  </a:lnTo>
                  <a:lnTo>
                    <a:pt x="124815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737638" y="4458601"/>
              <a:ext cx="410144" cy="353832"/>
            </a:xfrm>
            <a:custGeom>
              <a:avLst/>
              <a:gdLst/>
              <a:ahLst/>
              <a:cxnLst/>
              <a:rect l="0" t="0" r="0" b="0"/>
              <a:pathLst>
                <a:path w="410144" h="353832">
                  <a:moveTo>
                    <a:pt x="110585" y="142939"/>
                  </a:moveTo>
                  <a:lnTo>
                    <a:pt x="106168" y="125269"/>
                  </a:lnTo>
                  <a:lnTo>
                    <a:pt x="102093" y="119140"/>
                  </a:lnTo>
                  <a:lnTo>
                    <a:pt x="90168" y="109864"/>
                  </a:lnTo>
                  <a:lnTo>
                    <a:pt x="73157" y="107590"/>
                  </a:lnTo>
                  <a:lnTo>
                    <a:pt x="63444" y="108278"/>
                  </a:lnTo>
                  <a:lnTo>
                    <a:pt x="45254" y="116439"/>
                  </a:lnTo>
                  <a:lnTo>
                    <a:pt x="21885" y="136628"/>
                  </a:lnTo>
                  <a:lnTo>
                    <a:pt x="5716" y="160176"/>
                  </a:lnTo>
                  <a:lnTo>
                    <a:pt x="1840" y="168299"/>
                  </a:lnTo>
                  <a:lnTo>
                    <a:pt x="0" y="184720"/>
                  </a:lnTo>
                  <a:lnTo>
                    <a:pt x="803" y="192983"/>
                  </a:lnTo>
                  <a:lnTo>
                    <a:pt x="9093" y="207094"/>
                  </a:lnTo>
                  <a:lnTo>
                    <a:pt x="15187" y="213446"/>
                  </a:lnTo>
                  <a:lnTo>
                    <a:pt x="22948" y="215831"/>
                  </a:lnTo>
                  <a:lnTo>
                    <a:pt x="41433" y="213551"/>
                  </a:lnTo>
                  <a:lnTo>
                    <a:pt x="68214" y="197453"/>
                  </a:lnTo>
                  <a:lnTo>
                    <a:pt x="89299" y="175117"/>
                  </a:lnTo>
                  <a:lnTo>
                    <a:pt x="116194" y="118834"/>
                  </a:lnTo>
                  <a:lnTo>
                    <a:pt x="135310" y="55603"/>
                  </a:lnTo>
                  <a:lnTo>
                    <a:pt x="139141" y="31083"/>
                  </a:lnTo>
                  <a:lnTo>
                    <a:pt x="137761" y="7857"/>
                  </a:lnTo>
                  <a:lnTo>
                    <a:pt x="135174" y="2033"/>
                  </a:lnTo>
                  <a:lnTo>
                    <a:pt x="131601" y="0"/>
                  </a:lnTo>
                  <a:lnTo>
                    <a:pt x="127369" y="494"/>
                  </a:lnTo>
                  <a:lnTo>
                    <a:pt x="124548" y="4521"/>
                  </a:lnTo>
                  <a:lnTo>
                    <a:pt x="120577" y="28783"/>
                  </a:lnTo>
                  <a:lnTo>
                    <a:pt x="119236" y="80394"/>
                  </a:lnTo>
                  <a:lnTo>
                    <a:pt x="118971" y="143734"/>
                  </a:lnTo>
                  <a:lnTo>
                    <a:pt x="123342" y="184266"/>
                  </a:lnTo>
                  <a:lnTo>
                    <a:pt x="130431" y="203220"/>
                  </a:lnTo>
                  <a:lnTo>
                    <a:pt x="134911" y="210863"/>
                  </a:lnTo>
                  <a:lnTo>
                    <a:pt x="139746" y="213185"/>
                  </a:lnTo>
                  <a:lnTo>
                    <a:pt x="144818" y="211959"/>
                  </a:lnTo>
                  <a:lnTo>
                    <a:pt x="155385" y="203200"/>
                  </a:lnTo>
                  <a:lnTo>
                    <a:pt x="182756" y="162654"/>
                  </a:lnTo>
                  <a:lnTo>
                    <a:pt x="194942" y="135528"/>
                  </a:lnTo>
                  <a:lnTo>
                    <a:pt x="197333" y="133376"/>
                  </a:lnTo>
                  <a:lnTo>
                    <a:pt x="198928" y="135639"/>
                  </a:lnTo>
                  <a:lnTo>
                    <a:pt x="201836" y="188560"/>
                  </a:lnTo>
                  <a:lnTo>
                    <a:pt x="202061" y="240811"/>
                  </a:lnTo>
                  <a:lnTo>
                    <a:pt x="202109" y="300412"/>
                  </a:lnTo>
                  <a:lnTo>
                    <a:pt x="200264" y="322025"/>
                  </a:lnTo>
                  <a:lnTo>
                    <a:pt x="193280" y="340876"/>
                  </a:lnTo>
                  <a:lnTo>
                    <a:pt x="186980" y="347013"/>
                  </a:lnTo>
                  <a:lnTo>
                    <a:pt x="170118" y="353831"/>
                  </a:lnTo>
                  <a:lnTo>
                    <a:pt x="162293" y="353800"/>
                  </a:lnTo>
                  <a:lnTo>
                    <a:pt x="148667" y="348835"/>
                  </a:lnTo>
                  <a:lnTo>
                    <a:pt x="138913" y="337999"/>
                  </a:lnTo>
                  <a:lnTo>
                    <a:pt x="135018" y="331226"/>
                  </a:lnTo>
                  <a:lnTo>
                    <a:pt x="135194" y="324862"/>
                  </a:lnTo>
                  <a:lnTo>
                    <a:pt x="138086" y="318770"/>
                  </a:lnTo>
                  <a:lnTo>
                    <a:pt x="155408" y="301362"/>
                  </a:lnTo>
                  <a:lnTo>
                    <a:pt x="171187" y="291012"/>
                  </a:lnTo>
                  <a:lnTo>
                    <a:pt x="233315" y="258928"/>
                  </a:lnTo>
                  <a:lnTo>
                    <a:pt x="295394" y="224987"/>
                  </a:lnTo>
                  <a:lnTo>
                    <a:pt x="338291" y="188808"/>
                  </a:lnTo>
                  <a:lnTo>
                    <a:pt x="341901" y="180915"/>
                  </a:lnTo>
                  <a:lnTo>
                    <a:pt x="343447" y="162282"/>
                  </a:lnTo>
                  <a:lnTo>
                    <a:pt x="339790" y="156759"/>
                  </a:lnTo>
                  <a:lnTo>
                    <a:pt x="333655" y="154002"/>
                  </a:lnTo>
                  <a:lnTo>
                    <a:pt x="325867" y="153088"/>
                  </a:lnTo>
                  <a:lnTo>
                    <a:pt x="319750" y="155252"/>
                  </a:lnTo>
                  <a:lnTo>
                    <a:pt x="310488" y="165054"/>
                  </a:lnTo>
                  <a:lnTo>
                    <a:pt x="309498" y="172475"/>
                  </a:lnTo>
                  <a:lnTo>
                    <a:pt x="313328" y="190583"/>
                  </a:lnTo>
                  <a:lnTo>
                    <a:pt x="337497" y="231417"/>
                  </a:lnTo>
                  <a:lnTo>
                    <a:pt x="372737" y="271256"/>
                  </a:lnTo>
                  <a:lnTo>
                    <a:pt x="410143" y="2927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532023" y="5024901"/>
              <a:ext cx="199706" cy="77400"/>
            </a:xfrm>
            <a:custGeom>
              <a:avLst/>
              <a:gdLst/>
              <a:ahLst/>
              <a:cxnLst/>
              <a:rect l="0" t="0" r="0" b="0"/>
              <a:pathLst>
                <a:path w="199706" h="77400">
                  <a:moveTo>
                    <a:pt x="0" y="67580"/>
                  </a:moveTo>
                  <a:lnTo>
                    <a:pt x="4418" y="49911"/>
                  </a:lnTo>
                  <a:lnTo>
                    <a:pt x="13982" y="36305"/>
                  </a:lnTo>
                  <a:lnTo>
                    <a:pt x="42724" y="12504"/>
                  </a:lnTo>
                  <a:lnTo>
                    <a:pt x="66900" y="0"/>
                  </a:lnTo>
                  <a:lnTo>
                    <a:pt x="74186" y="337"/>
                  </a:lnTo>
                  <a:lnTo>
                    <a:pt x="80892" y="3336"/>
                  </a:lnTo>
                  <a:lnTo>
                    <a:pt x="87213" y="8108"/>
                  </a:lnTo>
                  <a:lnTo>
                    <a:pt x="89577" y="14064"/>
                  </a:lnTo>
                  <a:lnTo>
                    <a:pt x="89304" y="20808"/>
                  </a:lnTo>
                  <a:lnTo>
                    <a:pt x="86844" y="36623"/>
                  </a:lnTo>
                  <a:lnTo>
                    <a:pt x="88831" y="55979"/>
                  </a:lnTo>
                  <a:lnTo>
                    <a:pt x="92505" y="63544"/>
                  </a:lnTo>
                  <a:lnTo>
                    <a:pt x="103984" y="74416"/>
                  </a:lnTo>
                  <a:lnTo>
                    <a:pt x="120796" y="77399"/>
                  </a:lnTo>
                  <a:lnTo>
                    <a:pt x="140595" y="74718"/>
                  </a:lnTo>
                  <a:lnTo>
                    <a:pt x="170686" y="62812"/>
                  </a:lnTo>
                  <a:lnTo>
                    <a:pt x="199705" y="426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856543" y="5056062"/>
              <a:ext cx="102388" cy="294373"/>
            </a:xfrm>
            <a:custGeom>
              <a:avLst/>
              <a:gdLst/>
              <a:ahLst/>
              <a:cxnLst/>
              <a:rect l="0" t="0" r="0" b="0"/>
              <a:pathLst>
                <a:path w="102388" h="294373">
                  <a:moveTo>
                    <a:pt x="0" y="78025"/>
                  </a:moveTo>
                  <a:lnTo>
                    <a:pt x="19006" y="70457"/>
                  </a:lnTo>
                  <a:lnTo>
                    <a:pt x="64810" y="33673"/>
                  </a:lnTo>
                  <a:lnTo>
                    <a:pt x="88411" y="2593"/>
                  </a:lnTo>
                  <a:lnTo>
                    <a:pt x="93150" y="0"/>
                  </a:lnTo>
                  <a:lnTo>
                    <a:pt x="97233" y="1045"/>
                  </a:lnTo>
                  <a:lnTo>
                    <a:pt x="100880" y="4516"/>
                  </a:lnTo>
                  <a:lnTo>
                    <a:pt x="102387" y="9603"/>
                  </a:lnTo>
                  <a:lnTo>
                    <a:pt x="93554" y="65991"/>
                  </a:lnTo>
                  <a:lnTo>
                    <a:pt x="85529" y="116055"/>
                  </a:lnTo>
                  <a:lnTo>
                    <a:pt x="82392" y="143929"/>
                  </a:lnTo>
                  <a:lnTo>
                    <a:pt x="64600" y="206588"/>
                  </a:lnTo>
                  <a:lnTo>
                    <a:pt x="54709" y="255938"/>
                  </a:lnTo>
                  <a:lnTo>
                    <a:pt x="58248" y="2943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025099" y="5100703"/>
              <a:ext cx="85494" cy="199806"/>
            </a:xfrm>
            <a:custGeom>
              <a:avLst/>
              <a:gdLst/>
              <a:ahLst/>
              <a:cxnLst/>
              <a:rect l="0" t="0" r="0" b="0"/>
              <a:pathLst>
                <a:path w="85494" h="199806">
                  <a:moveTo>
                    <a:pt x="81077" y="58347"/>
                  </a:moveTo>
                  <a:lnTo>
                    <a:pt x="85493" y="45095"/>
                  </a:lnTo>
                  <a:lnTo>
                    <a:pt x="83824" y="19184"/>
                  </a:lnTo>
                  <a:lnTo>
                    <a:pt x="80134" y="11898"/>
                  </a:lnTo>
                  <a:lnTo>
                    <a:pt x="68639" y="1337"/>
                  </a:lnTo>
                  <a:lnTo>
                    <a:pt x="62614" y="0"/>
                  </a:lnTo>
                  <a:lnTo>
                    <a:pt x="56749" y="958"/>
                  </a:lnTo>
                  <a:lnTo>
                    <a:pt x="45301" y="6953"/>
                  </a:lnTo>
                  <a:lnTo>
                    <a:pt x="17318" y="31147"/>
                  </a:lnTo>
                  <a:lnTo>
                    <a:pt x="5068" y="51829"/>
                  </a:lnTo>
                  <a:lnTo>
                    <a:pt x="0" y="79940"/>
                  </a:lnTo>
                  <a:lnTo>
                    <a:pt x="3746" y="95989"/>
                  </a:lnTo>
                  <a:lnTo>
                    <a:pt x="7333" y="102858"/>
                  </a:lnTo>
                  <a:lnTo>
                    <a:pt x="13423" y="106512"/>
                  </a:lnTo>
                  <a:lnTo>
                    <a:pt x="30051" y="108107"/>
                  </a:lnTo>
                  <a:lnTo>
                    <a:pt x="47303" y="103269"/>
                  </a:lnTo>
                  <a:lnTo>
                    <a:pt x="55787" y="99389"/>
                  </a:lnTo>
                  <a:lnTo>
                    <a:pt x="60519" y="100502"/>
                  </a:lnTo>
                  <a:lnTo>
                    <a:pt x="62749" y="104941"/>
                  </a:lnTo>
                  <a:lnTo>
                    <a:pt x="62761" y="118812"/>
                  </a:lnTo>
                  <a:lnTo>
                    <a:pt x="47532" y="181558"/>
                  </a:lnTo>
                  <a:lnTo>
                    <a:pt x="44845" y="190414"/>
                  </a:lnTo>
                  <a:lnTo>
                    <a:pt x="45828" y="195393"/>
                  </a:lnTo>
                  <a:lnTo>
                    <a:pt x="49257" y="197788"/>
                  </a:lnTo>
                  <a:lnTo>
                    <a:pt x="64434" y="199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65166" y="5117445"/>
              <a:ext cx="60052" cy="282916"/>
            </a:xfrm>
            <a:custGeom>
              <a:avLst/>
              <a:gdLst/>
              <a:ahLst/>
              <a:cxnLst/>
              <a:rect l="0" t="0" r="0" b="0"/>
              <a:pathLst>
                <a:path w="60052" h="282916">
                  <a:moveTo>
                    <a:pt x="57504" y="0"/>
                  </a:moveTo>
                  <a:lnTo>
                    <a:pt x="38180" y="60848"/>
                  </a:lnTo>
                  <a:lnTo>
                    <a:pt x="19415" y="120706"/>
                  </a:lnTo>
                  <a:lnTo>
                    <a:pt x="4902" y="179965"/>
                  </a:lnTo>
                  <a:lnTo>
                    <a:pt x="0" y="233312"/>
                  </a:lnTo>
                  <a:lnTo>
                    <a:pt x="1436" y="253473"/>
                  </a:lnTo>
                  <a:lnTo>
                    <a:pt x="8238" y="268597"/>
                  </a:lnTo>
                  <a:lnTo>
                    <a:pt x="13565" y="271521"/>
                  </a:lnTo>
                  <a:lnTo>
                    <a:pt x="19890" y="271620"/>
                  </a:lnTo>
                  <a:lnTo>
                    <a:pt x="33390" y="266801"/>
                  </a:lnTo>
                  <a:lnTo>
                    <a:pt x="45554" y="258495"/>
                  </a:lnTo>
                  <a:lnTo>
                    <a:pt x="54658" y="246174"/>
                  </a:lnTo>
                  <a:lnTo>
                    <a:pt x="58381" y="239006"/>
                  </a:lnTo>
                  <a:lnTo>
                    <a:pt x="60051" y="223644"/>
                  </a:lnTo>
                  <a:lnTo>
                    <a:pt x="56787" y="208495"/>
                  </a:lnTo>
                  <a:lnTo>
                    <a:pt x="49172" y="195599"/>
                  </a:lnTo>
                  <a:lnTo>
                    <a:pt x="43628" y="193270"/>
                  </a:lnTo>
                  <a:lnTo>
                    <a:pt x="37159" y="193566"/>
                  </a:lnTo>
                  <a:lnTo>
                    <a:pt x="30072" y="195612"/>
                  </a:lnTo>
                  <a:lnTo>
                    <a:pt x="24423" y="199750"/>
                  </a:lnTo>
                  <a:lnTo>
                    <a:pt x="15681" y="211744"/>
                  </a:lnTo>
                  <a:lnTo>
                    <a:pt x="5561" y="234091"/>
                  </a:lnTo>
                  <a:lnTo>
                    <a:pt x="4524" y="250121"/>
                  </a:lnTo>
                  <a:lnTo>
                    <a:pt x="5542" y="258279"/>
                  </a:lnTo>
                  <a:lnTo>
                    <a:pt x="11604" y="269809"/>
                  </a:lnTo>
                  <a:lnTo>
                    <a:pt x="2422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44852" y="5142408"/>
              <a:ext cx="94166" cy="274595"/>
            </a:xfrm>
            <a:custGeom>
              <a:avLst/>
              <a:gdLst/>
              <a:ahLst/>
              <a:cxnLst/>
              <a:rect l="0" t="0" r="0" b="0"/>
              <a:pathLst>
                <a:path w="94166" h="274595">
                  <a:moveTo>
                    <a:pt x="85844" y="0"/>
                  </a:moveTo>
                  <a:lnTo>
                    <a:pt x="61866" y="63098"/>
                  </a:lnTo>
                  <a:lnTo>
                    <a:pt x="35682" y="119234"/>
                  </a:lnTo>
                  <a:lnTo>
                    <a:pt x="14793" y="178630"/>
                  </a:lnTo>
                  <a:lnTo>
                    <a:pt x="0" y="224084"/>
                  </a:lnTo>
                  <a:lnTo>
                    <a:pt x="878" y="228902"/>
                  </a:lnTo>
                  <a:lnTo>
                    <a:pt x="4237" y="231188"/>
                  </a:lnTo>
                  <a:lnTo>
                    <a:pt x="9250" y="231789"/>
                  </a:lnTo>
                  <a:lnTo>
                    <a:pt x="14441" y="229415"/>
                  </a:lnTo>
                  <a:lnTo>
                    <a:pt x="76941" y="167036"/>
                  </a:lnTo>
                  <a:lnTo>
                    <a:pt x="89900" y="154059"/>
                  </a:lnTo>
                  <a:lnTo>
                    <a:pt x="92247" y="153557"/>
                  </a:lnTo>
                  <a:lnTo>
                    <a:pt x="91962" y="156920"/>
                  </a:lnTo>
                  <a:lnTo>
                    <a:pt x="79795" y="209384"/>
                  </a:lnTo>
                  <a:lnTo>
                    <a:pt x="80661" y="239247"/>
                  </a:lnTo>
                  <a:lnTo>
                    <a:pt x="86774" y="260731"/>
                  </a:lnTo>
                  <a:lnTo>
                    <a:pt x="94165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455660" y="540036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533509" y="5184013"/>
              <a:ext cx="64355" cy="236369"/>
            </a:xfrm>
            <a:custGeom>
              <a:avLst/>
              <a:gdLst/>
              <a:ahLst/>
              <a:cxnLst/>
              <a:rect l="0" t="0" r="0" b="0"/>
              <a:pathLst>
                <a:path w="64355" h="236369">
                  <a:moveTo>
                    <a:pt x="38645" y="0"/>
                  </a:moveTo>
                  <a:lnTo>
                    <a:pt x="14668" y="63097"/>
                  </a:lnTo>
                  <a:lnTo>
                    <a:pt x="0" y="123355"/>
                  </a:lnTo>
                  <a:lnTo>
                    <a:pt x="205" y="144507"/>
                  </a:lnTo>
                  <a:lnTo>
                    <a:pt x="6459" y="160072"/>
                  </a:lnTo>
                  <a:lnTo>
                    <a:pt x="17868" y="170688"/>
                  </a:lnTo>
                  <a:lnTo>
                    <a:pt x="53989" y="189926"/>
                  </a:lnTo>
                  <a:lnTo>
                    <a:pt x="63340" y="202755"/>
                  </a:lnTo>
                  <a:lnTo>
                    <a:pt x="64354" y="209135"/>
                  </a:lnTo>
                  <a:lnTo>
                    <a:pt x="63181" y="215237"/>
                  </a:lnTo>
                  <a:lnTo>
                    <a:pt x="60549" y="221154"/>
                  </a:lnTo>
                  <a:lnTo>
                    <a:pt x="55097" y="225099"/>
                  </a:lnTo>
                  <a:lnTo>
                    <a:pt x="13840" y="236368"/>
                  </a:lnTo>
                  <a:lnTo>
                    <a:pt x="10089" y="236166"/>
                  </a:lnTo>
                  <a:lnTo>
                    <a:pt x="9438" y="234183"/>
                  </a:lnTo>
                  <a:lnTo>
                    <a:pt x="10852" y="231011"/>
                  </a:lnTo>
                  <a:lnTo>
                    <a:pt x="38645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647043" y="53753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34699" y="5408681"/>
              <a:ext cx="12345" cy="46056"/>
            </a:xfrm>
            <a:custGeom>
              <a:avLst/>
              <a:gdLst/>
              <a:ahLst/>
              <a:cxnLst/>
              <a:rect l="0" t="0" r="0" b="0"/>
              <a:pathLst>
                <a:path w="12345" h="46056">
                  <a:moveTo>
                    <a:pt x="12344" y="0"/>
                  </a:moveTo>
                  <a:lnTo>
                    <a:pt x="0" y="45507"/>
                  </a:lnTo>
                  <a:lnTo>
                    <a:pt x="416" y="46055"/>
                  </a:lnTo>
                  <a:lnTo>
                    <a:pt x="4023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672007" y="5300508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713612" y="5225618"/>
              <a:ext cx="87628" cy="266275"/>
            </a:xfrm>
            <a:custGeom>
              <a:avLst/>
              <a:gdLst/>
              <a:ahLst/>
              <a:cxnLst/>
              <a:rect l="0" t="0" r="0" b="0"/>
              <a:pathLst>
                <a:path w="87628" h="266275">
                  <a:moveTo>
                    <a:pt x="83211" y="0"/>
                  </a:moveTo>
                  <a:lnTo>
                    <a:pt x="87627" y="13253"/>
                  </a:lnTo>
                  <a:lnTo>
                    <a:pt x="85957" y="39163"/>
                  </a:lnTo>
                  <a:lnTo>
                    <a:pt x="72055" y="94406"/>
                  </a:lnTo>
                  <a:lnTo>
                    <a:pt x="47703" y="153685"/>
                  </a:lnTo>
                  <a:lnTo>
                    <a:pt x="28029" y="214282"/>
                  </a:lnTo>
                  <a:lnTo>
                    <a:pt x="18578" y="245219"/>
                  </a:lnTo>
                  <a:lnTo>
                    <a:pt x="6326" y="264145"/>
                  </a:lnTo>
                  <a:lnTo>
                    <a:pt x="4218" y="265779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705291" y="5333792"/>
              <a:ext cx="116495" cy="15262"/>
            </a:xfrm>
            <a:custGeom>
              <a:avLst/>
              <a:gdLst/>
              <a:ahLst/>
              <a:cxnLst/>
              <a:rect l="0" t="0" r="0" b="0"/>
              <a:pathLst>
                <a:path w="116495" h="15262">
                  <a:moveTo>
                    <a:pt x="0" y="0"/>
                  </a:moveTo>
                  <a:lnTo>
                    <a:pt x="13252" y="8835"/>
                  </a:lnTo>
                  <a:lnTo>
                    <a:pt x="43579" y="14328"/>
                  </a:lnTo>
                  <a:lnTo>
                    <a:pt x="91545" y="15261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727596" y="5242260"/>
              <a:ext cx="252290" cy="457659"/>
            </a:xfrm>
            <a:custGeom>
              <a:avLst/>
              <a:gdLst/>
              <a:ahLst/>
              <a:cxnLst/>
              <a:rect l="0" t="0" r="0" b="0"/>
              <a:pathLst>
                <a:path w="252290" h="457659">
                  <a:moveTo>
                    <a:pt x="252289" y="0"/>
                  </a:moveTo>
                  <a:lnTo>
                    <a:pt x="240772" y="33741"/>
                  </a:lnTo>
                  <a:lnTo>
                    <a:pt x="210403" y="96423"/>
                  </a:lnTo>
                  <a:lnTo>
                    <a:pt x="166294" y="159662"/>
                  </a:lnTo>
                  <a:lnTo>
                    <a:pt x="133020" y="216557"/>
                  </a:lnTo>
                  <a:lnTo>
                    <a:pt x="94018" y="279480"/>
                  </a:lnTo>
                  <a:lnTo>
                    <a:pt x="58360" y="338259"/>
                  </a:lnTo>
                  <a:lnTo>
                    <a:pt x="19314" y="399241"/>
                  </a:lnTo>
                  <a:lnTo>
                    <a:pt x="1531" y="432661"/>
                  </a:lnTo>
                  <a:lnTo>
                    <a:pt x="0" y="444391"/>
                  </a:lnTo>
                  <a:lnTo>
                    <a:pt x="2658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846748" y="5488631"/>
              <a:ext cx="128220" cy="200251"/>
            </a:xfrm>
            <a:custGeom>
              <a:avLst/>
              <a:gdLst/>
              <a:ahLst/>
              <a:cxnLst/>
              <a:rect l="0" t="0" r="0" b="0"/>
              <a:pathLst>
                <a:path w="128220" h="200251">
                  <a:moveTo>
                    <a:pt x="124817" y="11582"/>
                  </a:moveTo>
                  <a:lnTo>
                    <a:pt x="90071" y="0"/>
                  </a:lnTo>
                  <a:lnTo>
                    <a:pt x="84086" y="1087"/>
                  </a:lnTo>
                  <a:lnTo>
                    <a:pt x="79171" y="4586"/>
                  </a:lnTo>
                  <a:lnTo>
                    <a:pt x="74971" y="9691"/>
                  </a:lnTo>
                  <a:lnTo>
                    <a:pt x="74019" y="16793"/>
                  </a:lnTo>
                  <a:lnTo>
                    <a:pt x="90470" y="69751"/>
                  </a:lnTo>
                  <a:lnTo>
                    <a:pt x="121047" y="129280"/>
                  </a:lnTo>
                  <a:lnTo>
                    <a:pt x="128219" y="158841"/>
                  </a:lnTo>
                  <a:lnTo>
                    <a:pt x="126945" y="176883"/>
                  </a:lnTo>
                  <a:lnTo>
                    <a:pt x="123462" y="183728"/>
                  </a:lnTo>
                  <a:lnTo>
                    <a:pt x="112195" y="193799"/>
                  </a:lnTo>
                  <a:lnTo>
                    <a:pt x="95477" y="198892"/>
                  </a:lnTo>
                  <a:lnTo>
                    <a:pt x="85841" y="200250"/>
                  </a:lnTo>
                  <a:lnTo>
                    <a:pt x="65272" y="196828"/>
                  </a:lnTo>
                  <a:lnTo>
                    <a:pt x="26351" y="179564"/>
                  </a:lnTo>
                  <a:lnTo>
                    <a:pt x="0" y="153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457133" y="3864151"/>
            <a:ext cx="798822" cy="642430"/>
            <a:chOff x="6457133" y="3864151"/>
            <a:chExt cx="798822" cy="642430"/>
          </a:xfrm>
        </p:grpSpPr>
        <p:sp>
          <p:nvSpPr>
            <p:cNvPr id="106" name="Freeform 105"/>
            <p:cNvSpPr/>
            <p:nvPr/>
          </p:nvSpPr>
          <p:spPr>
            <a:xfrm>
              <a:off x="6502266" y="3864151"/>
              <a:ext cx="13116" cy="248040"/>
            </a:xfrm>
            <a:custGeom>
              <a:avLst/>
              <a:gdLst/>
              <a:ahLst/>
              <a:cxnLst/>
              <a:rect l="0" t="0" r="0" b="0"/>
              <a:pathLst>
                <a:path w="13116" h="248040">
                  <a:moveTo>
                    <a:pt x="4793" y="13458"/>
                  </a:moveTo>
                  <a:lnTo>
                    <a:pt x="376" y="205"/>
                  </a:lnTo>
                  <a:lnTo>
                    <a:pt x="0" y="0"/>
                  </a:lnTo>
                  <a:lnTo>
                    <a:pt x="4251" y="52595"/>
                  </a:lnTo>
                  <a:lnTo>
                    <a:pt x="4686" y="108063"/>
                  </a:lnTo>
                  <a:lnTo>
                    <a:pt x="4772" y="167747"/>
                  </a:lnTo>
                  <a:lnTo>
                    <a:pt x="11377" y="228938"/>
                  </a:lnTo>
                  <a:lnTo>
                    <a:pt x="12600" y="248039"/>
                  </a:lnTo>
                  <a:lnTo>
                    <a:pt x="13115" y="246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457133" y="3964346"/>
              <a:ext cx="116496" cy="4795"/>
            </a:xfrm>
            <a:custGeom>
              <a:avLst/>
              <a:gdLst/>
              <a:ahLst/>
              <a:cxnLst/>
              <a:rect l="0" t="0" r="0" b="0"/>
              <a:pathLst>
                <a:path w="116496" h="4795">
                  <a:moveTo>
                    <a:pt x="0" y="4794"/>
                  </a:moveTo>
                  <a:lnTo>
                    <a:pt x="26573" y="0"/>
                  </a:lnTo>
                  <a:lnTo>
                    <a:pt x="82658" y="3980"/>
                  </a:lnTo>
                  <a:lnTo>
                    <a:pt x="116495" y="4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567555" y="3994103"/>
              <a:ext cx="89285" cy="149780"/>
            </a:xfrm>
            <a:custGeom>
              <a:avLst/>
              <a:gdLst/>
              <a:ahLst/>
              <a:cxnLst/>
              <a:rect l="0" t="0" r="0" b="0"/>
              <a:pathLst>
                <a:path w="89285" h="149780">
                  <a:moveTo>
                    <a:pt x="56000" y="0"/>
                  </a:moveTo>
                  <a:lnTo>
                    <a:pt x="31276" y="7568"/>
                  </a:lnTo>
                  <a:lnTo>
                    <a:pt x="18507" y="16000"/>
                  </a:lnTo>
                  <a:lnTo>
                    <a:pt x="9133" y="28376"/>
                  </a:lnTo>
                  <a:lnTo>
                    <a:pt x="2811" y="44047"/>
                  </a:lnTo>
                  <a:lnTo>
                    <a:pt x="0" y="63339"/>
                  </a:lnTo>
                  <a:lnTo>
                    <a:pt x="3682" y="79310"/>
                  </a:lnTo>
                  <a:lnTo>
                    <a:pt x="7253" y="86157"/>
                  </a:lnTo>
                  <a:lnTo>
                    <a:pt x="12407" y="89798"/>
                  </a:lnTo>
                  <a:lnTo>
                    <a:pt x="18617" y="91300"/>
                  </a:lnTo>
                  <a:lnTo>
                    <a:pt x="25530" y="91377"/>
                  </a:lnTo>
                  <a:lnTo>
                    <a:pt x="48512" y="82651"/>
                  </a:lnTo>
                  <a:lnTo>
                    <a:pt x="70786" y="66835"/>
                  </a:lnTo>
                  <a:lnTo>
                    <a:pt x="70480" y="67671"/>
                  </a:lnTo>
                  <a:lnTo>
                    <a:pt x="68427" y="70077"/>
                  </a:lnTo>
                  <a:lnTo>
                    <a:pt x="65538" y="91133"/>
                  </a:lnTo>
                  <a:lnTo>
                    <a:pt x="69098" y="120794"/>
                  </a:lnTo>
                  <a:lnTo>
                    <a:pt x="75998" y="134740"/>
                  </a:lnTo>
                  <a:lnTo>
                    <a:pt x="89284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709225" y="3885929"/>
              <a:ext cx="89073" cy="341164"/>
            </a:xfrm>
            <a:custGeom>
              <a:avLst/>
              <a:gdLst/>
              <a:ahLst/>
              <a:cxnLst/>
              <a:rect l="0" t="0" r="0" b="0"/>
              <a:pathLst>
                <a:path w="89073" h="341164">
                  <a:moveTo>
                    <a:pt x="39145" y="0"/>
                  </a:moveTo>
                  <a:lnTo>
                    <a:pt x="22287" y="57973"/>
                  </a:lnTo>
                  <a:lnTo>
                    <a:pt x="11366" y="113667"/>
                  </a:lnTo>
                  <a:lnTo>
                    <a:pt x="0" y="176470"/>
                  </a:lnTo>
                  <a:lnTo>
                    <a:pt x="734" y="211929"/>
                  </a:lnTo>
                  <a:lnTo>
                    <a:pt x="5432" y="230101"/>
                  </a:lnTo>
                  <a:lnTo>
                    <a:pt x="13682" y="244342"/>
                  </a:lnTo>
                  <a:lnTo>
                    <a:pt x="20321" y="247030"/>
                  </a:lnTo>
                  <a:lnTo>
                    <a:pt x="37559" y="245086"/>
                  </a:lnTo>
                  <a:lnTo>
                    <a:pt x="63638" y="233595"/>
                  </a:lnTo>
                  <a:lnTo>
                    <a:pt x="69342" y="226921"/>
                  </a:lnTo>
                  <a:lnTo>
                    <a:pt x="75680" y="209644"/>
                  </a:lnTo>
                  <a:lnTo>
                    <a:pt x="74597" y="204482"/>
                  </a:lnTo>
                  <a:lnTo>
                    <a:pt x="71101" y="201966"/>
                  </a:lnTo>
                  <a:lnTo>
                    <a:pt x="65996" y="201212"/>
                  </a:lnTo>
                  <a:lnTo>
                    <a:pt x="55394" y="205306"/>
                  </a:lnTo>
                  <a:lnTo>
                    <a:pt x="49977" y="208987"/>
                  </a:lnTo>
                  <a:lnTo>
                    <a:pt x="41494" y="220473"/>
                  </a:lnTo>
                  <a:lnTo>
                    <a:pt x="37938" y="227419"/>
                  </a:lnTo>
                  <a:lnTo>
                    <a:pt x="36451" y="247464"/>
                  </a:lnTo>
                  <a:lnTo>
                    <a:pt x="43278" y="282274"/>
                  </a:lnTo>
                  <a:lnTo>
                    <a:pt x="53001" y="303896"/>
                  </a:lnTo>
                  <a:lnTo>
                    <a:pt x="72220" y="328888"/>
                  </a:lnTo>
                  <a:lnTo>
                    <a:pt x="89072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014644" y="3934406"/>
              <a:ext cx="136804" cy="184514"/>
            </a:xfrm>
            <a:custGeom>
              <a:avLst/>
              <a:gdLst/>
              <a:ahLst/>
              <a:cxnLst/>
              <a:rect l="0" t="0" r="0" b="0"/>
              <a:pathLst>
                <a:path w="136804" h="184514">
                  <a:moveTo>
                    <a:pt x="0" y="84660"/>
                  </a:moveTo>
                  <a:lnTo>
                    <a:pt x="50701" y="38376"/>
                  </a:lnTo>
                  <a:lnTo>
                    <a:pt x="108219" y="7201"/>
                  </a:lnTo>
                  <a:lnTo>
                    <a:pt x="124836" y="0"/>
                  </a:lnTo>
                  <a:lnTo>
                    <a:pt x="130376" y="1408"/>
                  </a:lnTo>
                  <a:lnTo>
                    <a:pt x="134070" y="6044"/>
                  </a:lnTo>
                  <a:lnTo>
                    <a:pt x="136532" y="12834"/>
                  </a:lnTo>
                  <a:lnTo>
                    <a:pt x="136803" y="27774"/>
                  </a:lnTo>
                  <a:lnTo>
                    <a:pt x="121769" y="89157"/>
                  </a:lnTo>
                  <a:lnTo>
                    <a:pt x="109792" y="146989"/>
                  </a:lnTo>
                  <a:lnTo>
                    <a:pt x="116494" y="184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039607" y="4161191"/>
              <a:ext cx="216348" cy="15976"/>
            </a:xfrm>
            <a:custGeom>
              <a:avLst/>
              <a:gdLst/>
              <a:ahLst/>
              <a:cxnLst/>
              <a:rect l="0" t="0" r="0" b="0"/>
              <a:pathLst>
                <a:path w="216348" h="15976">
                  <a:moveTo>
                    <a:pt x="0" y="15975"/>
                  </a:moveTo>
                  <a:lnTo>
                    <a:pt x="53491" y="4394"/>
                  </a:lnTo>
                  <a:lnTo>
                    <a:pt x="110743" y="0"/>
                  </a:lnTo>
                  <a:lnTo>
                    <a:pt x="164155" y="3882"/>
                  </a:lnTo>
                  <a:lnTo>
                    <a:pt x="216347" y="15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087097" y="4260377"/>
              <a:ext cx="122451" cy="246204"/>
            </a:xfrm>
            <a:custGeom>
              <a:avLst/>
              <a:gdLst/>
              <a:ahLst/>
              <a:cxnLst/>
              <a:rect l="0" t="0" r="0" b="0"/>
              <a:pathLst>
                <a:path w="122451" h="246204">
                  <a:moveTo>
                    <a:pt x="52363" y="0"/>
                  </a:moveTo>
                  <a:lnTo>
                    <a:pt x="87108" y="15999"/>
                  </a:lnTo>
                  <a:lnTo>
                    <a:pt x="111043" y="31142"/>
                  </a:lnTo>
                  <a:lnTo>
                    <a:pt x="116446" y="38328"/>
                  </a:lnTo>
                  <a:lnTo>
                    <a:pt x="122450" y="56174"/>
                  </a:lnTo>
                  <a:lnTo>
                    <a:pt x="121277" y="64261"/>
                  </a:lnTo>
                  <a:lnTo>
                    <a:pt x="112577" y="78179"/>
                  </a:lnTo>
                  <a:lnTo>
                    <a:pt x="52762" y="119136"/>
                  </a:lnTo>
                  <a:lnTo>
                    <a:pt x="21623" y="143897"/>
                  </a:lnTo>
                  <a:lnTo>
                    <a:pt x="5655" y="167143"/>
                  </a:lnTo>
                  <a:lnTo>
                    <a:pt x="1808" y="175224"/>
                  </a:lnTo>
                  <a:lnTo>
                    <a:pt x="0" y="191598"/>
                  </a:lnTo>
                  <a:lnTo>
                    <a:pt x="3203" y="207196"/>
                  </a:lnTo>
                  <a:lnTo>
                    <a:pt x="10790" y="220293"/>
                  </a:lnTo>
                  <a:lnTo>
                    <a:pt x="29875" y="238062"/>
                  </a:lnTo>
                  <a:lnTo>
                    <a:pt x="47607" y="244489"/>
                  </a:lnTo>
                  <a:lnTo>
                    <a:pt x="57513" y="246203"/>
                  </a:lnTo>
                  <a:lnTo>
                    <a:pt x="64118" y="242723"/>
                  </a:lnTo>
                  <a:lnTo>
                    <a:pt x="68520" y="235780"/>
                  </a:lnTo>
                  <a:lnTo>
                    <a:pt x="71455" y="226529"/>
                  </a:lnTo>
                  <a:lnTo>
                    <a:pt x="69786" y="208853"/>
                  </a:lnTo>
                  <a:lnTo>
                    <a:pt x="49965" y="154052"/>
                  </a:lnTo>
                  <a:lnTo>
                    <a:pt x="25235" y="109318"/>
                  </a:lnTo>
                  <a:lnTo>
                    <a:pt x="16383" y="78105"/>
                  </a:lnTo>
                  <a:lnTo>
                    <a:pt x="17264" y="59676"/>
                  </a:lnTo>
                  <a:lnTo>
                    <a:pt x="23203" y="44706"/>
                  </a:lnTo>
                  <a:lnTo>
                    <a:pt x="27376" y="38125"/>
                  </a:lnTo>
                  <a:lnTo>
                    <a:pt x="33855" y="34662"/>
                  </a:lnTo>
                  <a:lnTo>
                    <a:pt x="7732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636069" y="4167289"/>
            <a:ext cx="1032318" cy="708846"/>
            <a:chOff x="7636069" y="4167289"/>
            <a:chExt cx="1032318" cy="708846"/>
          </a:xfrm>
        </p:grpSpPr>
        <p:sp>
          <p:nvSpPr>
            <p:cNvPr id="114" name="Freeform 113"/>
            <p:cNvSpPr/>
            <p:nvPr/>
          </p:nvSpPr>
          <p:spPr>
            <a:xfrm>
              <a:off x="7636069" y="4167289"/>
              <a:ext cx="108199" cy="292794"/>
            </a:xfrm>
            <a:custGeom>
              <a:avLst/>
              <a:gdLst/>
              <a:ahLst/>
              <a:cxnLst/>
              <a:rect l="0" t="0" r="0" b="0"/>
              <a:pathLst>
                <a:path w="108199" h="292794">
                  <a:moveTo>
                    <a:pt x="85864" y="26519"/>
                  </a:moveTo>
                  <a:lnTo>
                    <a:pt x="81447" y="13267"/>
                  </a:lnTo>
                  <a:lnTo>
                    <a:pt x="71881" y="4296"/>
                  </a:lnTo>
                  <a:lnTo>
                    <a:pt x="65448" y="609"/>
                  </a:lnTo>
                  <a:lnTo>
                    <a:pt x="59309" y="0"/>
                  </a:lnTo>
                  <a:lnTo>
                    <a:pt x="47558" y="4254"/>
                  </a:lnTo>
                  <a:lnTo>
                    <a:pt x="30546" y="17046"/>
                  </a:lnTo>
                  <a:lnTo>
                    <a:pt x="9156" y="50296"/>
                  </a:lnTo>
                  <a:lnTo>
                    <a:pt x="1537" y="67597"/>
                  </a:lnTo>
                  <a:lnTo>
                    <a:pt x="0" y="86998"/>
                  </a:lnTo>
                  <a:lnTo>
                    <a:pt x="3323" y="107023"/>
                  </a:lnTo>
                  <a:lnTo>
                    <a:pt x="10964" y="125169"/>
                  </a:lnTo>
                  <a:lnTo>
                    <a:pt x="25455" y="137549"/>
                  </a:lnTo>
                  <a:lnTo>
                    <a:pt x="34496" y="142144"/>
                  </a:lnTo>
                  <a:lnTo>
                    <a:pt x="51939" y="144785"/>
                  </a:lnTo>
                  <a:lnTo>
                    <a:pt x="68937" y="141952"/>
                  </a:lnTo>
                  <a:lnTo>
                    <a:pt x="85737" y="134529"/>
                  </a:lnTo>
                  <a:lnTo>
                    <a:pt x="97519" y="122601"/>
                  </a:lnTo>
                  <a:lnTo>
                    <a:pt x="104912" y="107129"/>
                  </a:lnTo>
                  <a:lnTo>
                    <a:pt x="108198" y="87925"/>
                  </a:lnTo>
                  <a:lnTo>
                    <a:pt x="107225" y="83174"/>
                  </a:lnTo>
                  <a:lnTo>
                    <a:pt x="104728" y="81856"/>
                  </a:lnTo>
                  <a:lnTo>
                    <a:pt x="101214" y="82826"/>
                  </a:lnTo>
                  <a:lnTo>
                    <a:pt x="98870" y="87171"/>
                  </a:lnTo>
                  <a:lnTo>
                    <a:pt x="88878" y="142350"/>
                  </a:lnTo>
                  <a:lnTo>
                    <a:pt x="86459" y="193905"/>
                  </a:lnTo>
                  <a:lnTo>
                    <a:pt x="85942" y="255766"/>
                  </a:lnTo>
                  <a:lnTo>
                    <a:pt x="86812" y="285109"/>
                  </a:lnTo>
                  <a:lnTo>
                    <a:pt x="88345" y="288595"/>
                  </a:lnTo>
                  <a:lnTo>
                    <a:pt x="94185" y="2927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788501" y="4376871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855955" y="4193808"/>
              <a:ext cx="57363" cy="232604"/>
            </a:xfrm>
            <a:custGeom>
              <a:avLst/>
              <a:gdLst/>
              <a:ahLst/>
              <a:cxnLst/>
              <a:rect l="0" t="0" r="0" b="0"/>
              <a:pathLst>
                <a:path w="57363" h="232604">
                  <a:moveTo>
                    <a:pt x="57362" y="0"/>
                  </a:moveTo>
                  <a:lnTo>
                    <a:pt x="52944" y="13253"/>
                  </a:lnTo>
                  <a:lnTo>
                    <a:pt x="19052" y="73501"/>
                  </a:lnTo>
                  <a:lnTo>
                    <a:pt x="5843" y="106735"/>
                  </a:lnTo>
                  <a:lnTo>
                    <a:pt x="0" y="168092"/>
                  </a:lnTo>
                  <a:lnTo>
                    <a:pt x="1138" y="211507"/>
                  </a:lnTo>
                  <a:lnTo>
                    <a:pt x="8027" y="226832"/>
                  </a:lnTo>
                  <a:lnTo>
                    <a:pt x="13377" y="230734"/>
                  </a:lnTo>
                  <a:lnTo>
                    <a:pt x="19717" y="232410"/>
                  </a:lnTo>
                  <a:lnTo>
                    <a:pt x="26718" y="232603"/>
                  </a:lnTo>
                  <a:lnTo>
                    <a:pt x="32309" y="229958"/>
                  </a:lnTo>
                  <a:lnTo>
                    <a:pt x="40989" y="219623"/>
                  </a:lnTo>
                  <a:lnTo>
                    <a:pt x="42996" y="203319"/>
                  </a:lnTo>
                  <a:lnTo>
                    <a:pt x="39882" y="185594"/>
                  </a:lnTo>
                  <a:lnTo>
                    <a:pt x="32335" y="171553"/>
                  </a:lnTo>
                  <a:lnTo>
                    <a:pt x="26809" y="167993"/>
                  </a:lnTo>
                  <a:lnTo>
                    <a:pt x="13272" y="166503"/>
                  </a:lnTo>
                  <a:lnTo>
                    <a:pt x="9477" y="169250"/>
                  </a:lnTo>
                  <a:lnTo>
                    <a:pt x="7872" y="173854"/>
                  </a:lnTo>
                  <a:lnTo>
                    <a:pt x="7727" y="179698"/>
                  </a:lnTo>
                  <a:lnTo>
                    <a:pt x="16357" y="201174"/>
                  </a:lnTo>
                  <a:lnTo>
                    <a:pt x="25577" y="212069"/>
                  </a:lnTo>
                  <a:lnTo>
                    <a:pt x="4072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994086" y="4235414"/>
              <a:ext cx="85653" cy="244203"/>
            </a:xfrm>
            <a:custGeom>
              <a:avLst/>
              <a:gdLst/>
              <a:ahLst/>
              <a:cxnLst/>
              <a:rect l="0" t="0" r="0" b="0"/>
              <a:pathLst>
                <a:path w="85653" h="244203">
                  <a:moveTo>
                    <a:pt x="52368" y="0"/>
                  </a:moveTo>
                  <a:lnTo>
                    <a:pt x="45781" y="29620"/>
                  </a:lnTo>
                  <a:lnTo>
                    <a:pt x="37632" y="81974"/>
                  </a:lnTo>
                  <a:lnTo>
                    <a:pt x="20099" y="143155"/>
                  </a:lnTo>
                  <a:lnTo>
                    <a:pt x="0" y="206288"/>
                  </a:lnTo>
                  <a:lnTo>
                    <a:pt x="814" y="210565"/>
                  </a:lnTo>
                  <a:lnTo>
                    <a:pt x="4130" y="211568"/>
                  </a:lnTo>
                  <a:lnTo>
                    <a:pt x="15211" y="207751"/>
                  </a:lnTo>
                  <a:lnTo>
                    <a:pt x="52954" y="185070"/>
                  </a:lnTo>
                  <a:lnTo>
                    <a:pt x="56457" y="184401"/>
                  </a:lnTo>
                  <a:lnTo>
                    <a:pt x="56943" y="186728"/>
                  </a:lnTo>
                  <a:lnTo>
                    <a:pt x="42458" y="218850"/>
                  </a:lnTo>
                  <a:lnTo>
                    <a:pt x="42724" y="238108"/>
                  </a:lnTo>
                  <a:lnTo>
                    <a:pt x="45939" y="242874"/>
                  </a:lnTo>
                  <a:lnTo>
                    <a:pt x="50856" y="244202"/>
                  </a:lnTo>
                  <a:lnTo>
                    <a:pt x="56907" y="243238"/>
                  </a:lnTo>
                  <a:lnTo>
                    <a:pt x="61866" y="239821"/>
                  </a:lnTo>
                  <a:lnTo>
                    <a:pt x="85652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114864" y="4326945"/>
              <a:ext cx="42059" cy="217010"/>
            </a:xfrm>
            <a:custGeom>
              <a:avLst/>
              <a:gdLst/>
              <a:ahLst/>
              <a:cxnLst/>
              <a:rect l="0" t="0" r="0" b="0"/>
              <a:pathLst>
                <a:path w="42059" h="217010">
                  <a:moveTo>
                    <a:pt x="23121" y="0"/>
                  </a:moveTo>
                  <a:lnTo>
                    <a:pt x="21272" y="26573"/>
                  </a:lnTo>
                  <a:lnTo>
                    <a:pt x="2303" y="89143"/>
                  </a:lnTo>
                  <a:lnTo>
                    <a:pt x="0" y="111119"/>
                  </a:lnTo>
                  <a:lnTo>
                    <a:pt x="3908" y="128282"/>
                  </a:lnTo>
                  <a:lnTo>
                    <a:pt x="12733" y="142074"/>
                  </a:lnTo>
                  <a:lnTo>
                    <a:pt x="36067" y="168460"/>
                  </a:lnTo>
                  <a:lnTo>
                    <a:pt x="40073" y="176101"/>
                  </a:lnTo>
                  <a:lnTo>
                    <a:pt x="42058" y="191988"/>
                  </a:lnTo>
                  <a:lnTo>
                    <a:pt x="41293" y="200108"/>
                  </a:lnTo>
                  <a:lnTo>
                    <a:pt x="37085" y="206446"/>
                  </a:lnTo>
                  <a:lnTo>
                    <a:pt x="22547" y="215953"/>
                  </a:lnTo>
                  <a:lnTo>
                    <a:pt x="15342" y="217009"/>
                  </a:lnTo>
                  <a:lnTo>
                    <a:pt x="2406" y="213252"/>
                  </a:lnTo>
                  <a:lnTo>
                    <a:pt x="65" y="208736"/>
                  </a:lnTo>
                  <a:lnTo>
                    <a:pt x="354" y="202952"/>
                  </a:lnTo>
                  <a:lnTo>
                    <a:pt x="2396" y="196322"/>
                  </a:lnTo>
                  <a:lnTo>
                    <a:pt x="12060" y="184025"/>
                  </a:lnTo>
                  <a:lnTo>
                    <a:pt x="3144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212875" y="4510008"/>
              <a:ext cx="8322" cy="20102"/>
            </a:xfrm>
            <a:custGeom>
              <a:avLst/>
              <a:gdLst/>
              <a:ahLst/>
              <a:cxnLst/>
              <a:rect l="0" t="0" r="0" b="0"/>
              <a:pathLst>
                <a:path w="8322" h="20102">
                  <a:moveTo>
                    <a:pt x="0" y="0"/>
                  </a:moveTo>
                  <a:lnTo>
                    <a:pt x="0" y="17670"/>
                  </a:lnTo>
                  <a:lnTo>
                    <a:pt x="924" y="20101"/>
                  </a:lnTo>
                  <a:lnTo>
                    <a:pt x="2465" y="18948"/>
                  </a:ln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271122" y="436855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273923" y="4343587"/>
              <a:ext cx="88732" cy="219984"/>
            </a:xfrm>
            <a:custGeom>
              <a:avLst/>
              <a:gdLst/>
              <a:ahLst/>
              <a:cxnLst/>
              <a:rect l="0" t="0" r="0" b="0"/>
              <a:pathLst>
                <a:path w="88732" h="219984">
                  <a:moveTo>
                    <a:pt x="80410" y="0"/>
                  </a:moveTo>
                  <a:lnTo>
                    <a:pt x="63551" y="58383"/>
                  </a:lnTo>
                  <a:lnTo>
                    <a:pt x="47106" y="114772"/>
                  </a:lnTo>
                  <a:lnTo>
                    <a:pt x="30482" y="175321"/>
                  </a:lnTo>
                  <a:lnTo>
                    <a:pt x="19389" y="214818"/>
                  </a:lnTo>
                  <a:lnTo>
                    <a:pt x="15690" y="219026"/>
                  </a:lnTo>
                  <a:lnTo>
                    <a:pt x="11376" y="219983"/>
                  </a:lnTo>
                  <a:lnTo>
                    <a:pt x="6651" y="218771"/>
                  </a:lnTo>
                  <a:lnTo>
                    <a:pt x="3500" y="214265"/>
                  </a:lnTo>
                  <a:lnTo>
                    <a:pt x="0" y="199396"/>
                  </a:lnTo>
                  <a:lnTo>
                    <a:pt x="2446" y="174651"/>
                  </a:lnTo>
                  <a:lnTo>
                    <a:pt x="6244" y="170058"/>
                  </a:lnTo>
                  <a:lnTo>
                    <a:pt x="11550" y="167922"/>
                  </a:lnTo>
                  <a:lnTo>
                    <a:pt x="25767" y="168012"/>
                  </a:lnTo>
                  <a:lnTo>
                    <a:pt x="53638" y="170488"/>
                  </a:lnTo>
                  <a:lnTo>
                    <a:pt x="8873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319082" y="4410156"/>
              <a:ext cx="151746" cy="291237"/>
            </a:xfrm>
            <a:custGeom>
              <a:avLst/>
              <a:gdLst/>
              <a:ahLst/>
              <a:cxnLst/>
              <a:rect l="0" t="0" r="0" b="0"/>
              <a:pathLst>
                <a:path w="151746" h="291237">
                  <a:moveTo>
                    <a:pt x="151745" y="0"/>
                  </a:moveTo>
                  <a:lnTo>
                    <a:pt x="115372" y="58680"/>
                  </a:lnTo>
                  <a:lnTo>
                    <a:pt x="76449" y="118013"/>
                  </a:lnTo>
                  <a:lnTo>
                    <a:pt x="38411" y="175149"/>
                  </a:lnTo>
                  <a:lnTo>
                    <a:pt x="11603" y="237430"/>
                  </a:lnTo>
                  <a:lnTo>
                    <a:pt x="404" y="265124"/>
                  </a:lnTo>
                  <a:lnTo>
                    <a:pt x="0" y="271979"/>
                  </a:lnTo>
                  <a:lnTo>
                    <a:pt x="1580" y="277473"/>
                  </a:lnTo>
                  <a:lnTo>
                    <a:pt x="10287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387617" y="4586055"/>
              <a:ext cx="124816" cy="150446"/>
            </a:xfrm>
            <a:custGeom>
              <a:avLst/>
              <a:gdLst/>
              <a:ahLst/>
              <a:cxnLst/>
              <a:rect l="0" t="0" r="0" b="0"/>
              <a:pathLst>
                <a:path w="124816" h="150446">
                  <a:moveTo>
                    <a:pt x="124815" y="7163"/>
                  </a:moveTo>
                  <a:lnTo>
                    <a:pt x="103037" y="1445"/>
                  </a:lnTo>
                  <a:lnTo>
                    <a:pt x="81236" y="0"/>
                  </a:lnTo>
                  <a:lnTo>
                    <a:pt x="71724" y="2387"/>
                  </a:lnTo>
                  <a:lnTo>
                    <a:pt x="56224" y="12438"/>
                  </a:lnTo>
                  <a:lnTo>
                    <a:pt x="52276" y="19001"/>
                  </a:lnTo>
                  <a:lnTo>
                    <a:pt x="50354" y="33690"/>
                  </a:lnTo>
                  <a:lnTo>
                    <a:pt x="55047" y="49464"/>
                  </a:lnTo>
                  <a:lnTo>
                    <a:pt x="68085" y="71472"/>
                  </a:lnTo>
                  <a:lnTo>
                    <a:pt x="77413" y="85671"/>
                  </a:lnTo>
                  <a:lnTo>
                    <a:pt x="93906" y="131177"/>
                  </a:lnTo>
                  <a:lnTo>
                    <a:pt x="93115" y="137917"/>
                  </a:lnTo>
                  <a:lnTo>
                    <a:pt x="89814" y="143334"/>
                  </a:lnTo>
                  <a:lnTo>
                    <a:pt x="84839" y="147870"/>
                  </a:lnTo>
                  <a:lnTo>
                    <a:pt x="66983" y="150445"/>
                  </a:lnTo>
                  <a:lnTo>
                    <a:pt x="26689" y="144564"/>
                  </a:lnTo>
                  <a:lnTo>
                    <a:pt x="0" y="131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594737" y="4401834"/>
              <a:ext cx="73650" cy="324522"/>
            </a:xfrm>
            <a:custGeom>
              <a:avLst/>
              <a:gdLst/>
              <a:ahLst/>
              <a:cxnLst/>
              <a:rect l="0" t="0" r="0" b="0"/>
              <a:pathLst>
                <a:path w="73650" h="324522">
                  <a:moveTo>
                    <a:pt x="25869" y="0"/>
                  </a:moveTo>
                  <a:lnTo>
                    <a:pt x="39121" y="8835"/>
                  </a:lnTo>
                  <a:lnTo>
                    <a:pt x="56197" y="31998"/>
                  </a:lnTo>
                  <a:lnTo>
                    <a:pt x="68550" y="62284"/>
                  </a:lnTo>
                  <a:lnTo>
                    <a:pt x="73649" y="94680"/>
                  </a:lnTo>
                  <a:lnTo>
                    <a:pt x="70742" y="127701"/>
                  </a:lnTo>
                  <a:lnTo>
                    <a:pt x="43216" y="180613"/>
                  </a:lnTo>
                  <a:lnTo>
                    <a:pt x="3721" y="241167"/>
                  </a:lnTo>
                  <a:lnTo>
                    <a:pt x="0" y="260355"/>
                  </a:lnTo>
                  <a:lnTo>
                    <a:pt x="302" y="270649"/>
                  </a:lnTo>
                  <a:lnTo>
                    <a:pt x="3277" y="279361"/>
                  </a:lnTo>
                  <a:lnTo>
                    <a:pt x="13979" y="293972"/>
                  </a:lnTo>
                  <a:lnTo>
                    <a:pt x="50832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612285" y="4817887"/>
              <a:ext cx="8322" cy="58248"/>
            </a:xfrm>
            <a:custGeom>
              <a:avLst/>
              <a:gdLst/>
              <a:ahLst/>
              <a:cxnLst/>
              <a:rect l="0" t="0" r="0" b="0"/>
              <a:pathLst>
                <a:path w="8322" h="58248">
                  <a:moveTo>
                    <a:pt x="8321" y="0"/>
                  </a:moveTo>
                  <a:lnTo>
                    <a:pt x="1735" y="29620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146310" y="3727830"/>
            <a:ext cx="1238883" cy="1337742"/>
            <a:chOff x="3146310" y="3727830"/>
            <a:chExt cx="1238883" cy="1337742"/>
          </a:xfrm>
        </p:grpSpPr>
        <p:sp>
          <p:nvSpPr>
            <p:cNvPr id="127" name="Freeform 126"/>
            <p:cNvSpPr/>
            <p:nvPr/>
          </p:nvSpPr>
          <p:spPr>
            <a:xfrm>
              <a:off x="3146310" y="3727830"/>
              <a:ext cx="1238883" cy="1337742"/>
            </a:xfrm>
            <a:custGeom>
              <a:avLst/>
              <a:gdLst/>
              <a:ahLst/>
              <a:cxnLst/>
              <a:rect l="0" t="0" r="0" b="0"/>
              <a:pathLst>
                <a:path w="1238883" h="1337742">
                  <a:moveTo>
                    <a:pt x="1238882" y="0"/>
                  </a:moveTo>
                  <a:lnTo>
                    <a:pt x="1227365" y="18103"/>
                  </a:lnTo>
                  <a:lnTo>
                    <a:pt x="1218971" y="29310"/>
                  </a:lnTo>
                  <a:lnTo>
                    <a:pt x="1201117" y="59106"/>
                  </a:lnTo>
                  <a:lnTo>
                    <a:pt x="1158670" y="116545"/>
                  </a:lnTo>
                  <a:lnTo>
                    <a:pt x="1105434" y="175669"/>
                  </a:lnTo>
                  <a:lnTo>
                    <a:pt x="1059682" y="232346"/>
                  </a:lnTo>
                  <a:lnTo>
                    <a:pt x="1003206" y="293252"/>
                  </a:lnTo>
                  <a:lnTo>
                    <a:pt x="949889" y="347108"/>
                  </a:lnTo>
                  <a:lnTo>
                    <a:pt x="889122" y="407981"/>
                  </a:lnTo>
                  <a:lnTo>
                    <a:pt x="829179" y="467945"/>
                  </a:lnTo>
                  <a:lnTo>
                    <a:pt x="780640" y="514022"/>
                  </a:lnTo>
                  <a:lnTo>
                    <a:pt x="718958" y="575424"/>
                  </a:lnTo>
                  <a:lnTo>
                    <a:pt x="671860" y="624455"/>
                  </a:lnTo>
                  <a:lnTo>
                    <a:pt x="622772" y="674116"/>
                  </a:lnTo>
                  <a:lnTo>
                    <a:pt x="573094" y="723964"/>
                  </a:lnTo>
                  <a:lnTo>
                    <a:pt x="527658" y="773867"/>
                  </a:lnTo>
                  <a:lnTo>
                    <a:pt x="465172" y="833784"/>
                  </a:lnTo>
                  <a:lnTo>
                    <a:pt x="407354" y="892601"/>
                  </a:lnTo>
                  <a:lnTo>
                    <a:pt x="351418" y="948530"/>
                  </a:lnTo>
                  <a:lnTo>
                    <a:pt x="302496" y="1000909"/>
                  </a:lnTo>
                  <a:lnTo>
                    <a:pt x="241634" y="1063547"/>
                  </a:lnTo>
                  <a:lnTo>
                    <a:pt x="189229" y="1122772"/>
                  </a:lnTo>
                  <a:lnTo>
                    <a:pt x="141442" y="1178740"/>
                  </a:lnTo>
                  <a:lnTo>
                    <a:pt x="90660" y="1238734"/>
                  </a:lnTo>
                  <a:lnTo>
                    <a:pt x="35594" y="1301944"/>
                  </a:lnTo>
                  <a:lnTo>
                    <a:pt x="1863" y="1336767"/>
                  </a:lnTo>
                  <a:lnTo>
                    <a:pt x="0" y="1337741"/>
                  </a:lnTo>
                  <a:lnTo>
                    <a:pt x="2860" y="1331426"/>
                  </a:lnTo>
                  <a:lnTo>
                    <a:pt x="32330" y="12897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155753" y="4892777"/>
              <a:ext cx="214273" cy="149467"/>
            </a:xfrm>
            <a:custGeom>
              <a:avLst/>
              <a:gdLst/>
              <a:ahLst/>
              <a:cxnLst/>
              <a:rect l="0" t="0" r="0" b="0"/>
              <a:pathLst>
                <a:path w="214273" h="149467">
                  <a:moveTo>
                    <a:pt x="47851" y="0"/>
                  </a:moveTo>
                  <a:lnTo>
                    <a:pt x="40283" y="19004"/>
                  </a:lnTo>
                  <a:lnTo>
                    <a:pt x="4928" y="75360"/>
                  </a:lnTo>
                  <a:lnTo>
                    <a:pt x="0" y="104409"/>
                  </a:lnTo>
                  <a:lnTo>
                    <a:pt x="3778" y="120677"/>
                  </a:lnTo>
                  <a:lnTo>
                    <a:pt x="7374" y="127603"/>
                  </a:lnTo>
                  <a:lnTo>
                    <a:pt x="18766" y="137766"/>
                  </a:lnTo>
                  <a:lnTo>
                    <a:pt x="25687" y="141770"/>
                  </a:lnTo>
                  <a:lnTo>
                    <a:pt x="70011" y="148196"/>
                  </a:lnTo>
                  <a:lnTo>
                    <a:pt x="123282" y="149466"/>
                  </a:lnTo>
                  <a:lnTo>
                    <a:pt x="183661" y="144019"/>
                  </a:lnTo>
                  <a:lnTo>
                    <a:pt x="214272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73710" y="4966966"/>
            <a:ext cx="274596" cy="291938"/>
            <a:chOff x="873710" y="4966966"/>
            <a:chExt cx="274596" cy="291938"/>
          </a:xfrm>
        </p:grpSpPr>
        <p:sp>
          <p:nvSpPr>
            <p:cNvPr id="130" name="Freeform 129"/>
            <p:cNvSpPr/>
            <p:nvPr/>
          </p:nvSpPr>
          <p:spPr>
            <a:xfrm>
              <a:off x="873710" y="4966966"/>
              <a:ext cx="174743" cy="283616"/>
            </a:xfrm>
            <a:custGeom>
              <a:avLst/>
              <a:gdLst/>
              <a:ahLst/>
              <a:cxnLst/>
              <a:rect l="0" t="0" r="0" b="0"/>
              <a:pathLst>
                <a:path w="174743" h="283616">
                  <a:moveTo>
                    <a:pt x="0" y="225368"/>
                  </a:moveTo>
                  <a:lnTo>
                    <a:pt x="33717" y="163276"/>
                  </a:lnTo>
                  <a:lnTo>
                    <a:pt x="66797" y="103916"/>
                  </a:lnTo>
                  <a:lnTo>
                    <a:pt x="108025" y="41335"/>
                  </a:lnTo>
                  <a:lnTo>
                    <a:pt x="130334" y="13247"/>
                  </a:lnTo>
                  <a:lnTo>
                    <a:pt x="151414" y="0"/>
                  </a:lnTo>
                  <a:lnTo>
                    <a:pt x="155492" y="233"/>
                  </a:lnTo>
                  <a:lnTo>
                    <a:pt x="157286" y="3162"/>
                  </a:lnTo>
                  <a:lnTo>
                    <a:pt x="155563" y="58890"/>
                  </a:lnTo>
                  <a:lnTo>
                    <a:pt x="146504" y="112150"/>
                  </a:lnTo>
                  <a:lnTo>
                    <a:pt x="149098" y="169446"/>
                  </a:lnTo>
                  <a:lnTo>
                    <a:pt x="158513" y="225280"/>
                  </a:lnTo>
                  <a:lnTo>
                    <a:pt x="174742" y="2836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139984" y="5250581"/>
              <a:ext cx="8322" cy="8323"/>
            </a:xfrm>
            <a:custGeom>
              <a:avLst/>
              <a:gdLst/>
              <a:ahLst/>
              <a:cxnLst/>
              <a:rect l="0" t="0" r="0" b="0"/>
              <a:pathLst>
                <a:path w="8322" h="8323">
                  <a:moveTo>
                    <a:pt x="0" y="0"/>
                  </a:moveTo>
                  <a:lnTo>
                    <a:pt x="8321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880691" y="5067519"/>
            <a:ext cx="682193" cy="594728"/>
            <a:chOff x="1880691" y="5067519"/>
            <a:chExt cx="682193" cy="594728"/>
          </a:xfrm>
        </p:grpSpPr>
        <p:sp>
          <p:nvSpPr>
            <p:cNvPr id="133" name="Freeform 132"/>
            <p:cNvSpPr/>
            <p:nvPr/>
          </p:nvSpPr>
          <p:spPr>
            <a:xfrm>
              <a:off x="1880691" y="5067519"/>
              <a:ext cx="257819" cy="372739"/>
            </a:xfrm>
            <a:custGeom>
              <a:avLst/>
              <a:gdLst/>
              <a:ahLst/>
              <a:cxnLst/>
              <a:rect l="0" t="0" r="0" b="0"/>
              <a:pathLst>
                <a:path w="257819" h="372739">
                  <a:moveTo>
                    <a:pt x="24829" y="0"/>
                  </a:moveTo>
                  <a:lnTo>
                    <a:pt x="19110" y="21778"/>
                  </a:lnTo>
                  <a:lnTo>
                    <a:pt x="12433" y="81843"/>
                  </a:lnTo>
                  <a:lnTo>
                    <a:pt x="3307" y="137113"/>
                  </a:lnTo>
                  <a:lnTo>
                    <a:pt x="546" y="198025"/>
                  </a:lnTo>
                  <a:lnTo>
                    <a:pt x="0" y="254846"/>
                  </a:lnTo>
                  <a:lnTo>
                    <a:pt x="1741" y="303019"/>
                  </a:lnTo>
                  <a:lnTo>
                    <a:pt x="8712" y="322361"/>
                  </a:lnTo>
                  <a:lnTo>
                    <a:pt x="14085" y="326778"/>
                  </a:lnTo>
                  <a:lnTo>
                    <a:pt x="20440" y="327875"/>
                  </a:lnTo>
                  <a:lnTo>
                    <a:pt x="27450" y="326757"/>
                  </a:lnTo>
                  <a:lnTo>
                    <a:pt x="40171" y="318118"/>
                  </a:lnTo>
                  <a:lnTo>
                    <a:pt x="57728" y="295195"/>
                  </a:lnTo>
                  <a:lnTo>
                    <a:pt x="72176" y="262515"/>
                  </a:lnTo>
                  <a:lnTo>
                    <a:pt x="88284" y="207873"/>
                  </a:lnTo>
                  <a:lnTo>
                    <a:pt x="102448" y="152315"/>
                  </a:lnTo>
                  <a:lnTo>
                    <a:pt x="119130" y="100075"/>
                  </a:lnTo>
                  <a:lnTo>
                    <a:pt x="121905" y="97227"/>
                  </a:lnTo>
                  <a:lnTo>
                    <a:pt x="124680" y="98102"/>
                  </a:lnTo>
                  <a:lnTo>
                    <a:pt x="127454" y="101459"/>
                  </a:lnTo>
                  <a:lnTo>
                    <a:pt x="135776" y="132688"/>
                  </a:lnTo>
                  <a:lnTo>
                    <a:pt x="134509" y="187220"/>
                  </a:lnTo>
                  <a:lnTo>
                    <a:pt x="130835" y="243056"/>
                  </a:lnTo>
                  <a:lnTo>
                    <a:pt x="125897" y="294868"/>
                  </a:lnTo>
                  <a:lnTo>
                    <a:pt x="127307" y="354356"/>
                  </a:lnTo>
                  <a:lnTo>
                    <a:pt x="129206" y="363827"/>
                  </a:lnTo>
                  <a:lnTo>
                    <a:pt x="134170" y="369216"/>
                  </a:lnTo>
                  <a:lnTo>
                    <a:pt x="141177" y="371884"/>
                  </a:lnTo>
                  <a:lnTo>
                    <a:pt x="149547" y="372738"/>
                  </a:lnTo>
                  <a:lnTo>
                    <a:pt x="156976" y="369610"/>
                  </a:lnTo>
                  <a:lnTo>
                    <a:pt x="170162" y="356271"/>
                  </a:lnTo>
                  <a:lnTo>
                    <a:pt x="200554" y="300579"/>
                  </a:lnTo>
                  <a:lnTo>
                    <a:pt x="218830" y="242556"/>
                  </a:lnTo>
                  <a:lnTo>
                    <a:pt x="245943" y="183135"/>
                  </a:lnTo>
                  <a:lnTo>
                    <a:pt x="251924" y="166453"/>
                  </a:lnTo>
                  <a:lnTo>
                    <a:pt x="253889" y="165517"/>
                  </a:lnTo>
                  <a:lnTo>
                    <a:pt x="25781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171794" y="5367076"/>
              <a:ext cx="16643" cy="74891"/>
            </a:xfrm>
            <a:custGeom>
              <a:avLst/>
              <a:gdLst/>
              <a:ahLst/>
              <a:cxnLst/>
              <a:rect l="0" t="0" r="0" b="0"/>
              <a:pathLst>
                <a:path w="16643" h="74891">
                  <a:moveTo>
                    <a:pt x="16642" y="0"/>
                  </a:moveTo>
                  <a:lnTo>
                    <a:pt x="2249" y="53041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246683" y="5200655"/>
              <a:ext cx="58248" cy="49927"/>
            </a:xfrm>
            <a:custGeom>
              <a:avLst/>
              <a:gdLst/>
              <a:ahLst/>
              <a:cxnLst/>
              <a:rect l="0" t="0" r="0" b="0"/>
              <a:pathLst>
                <a:path w="58248" h="49927">
                  <a:moveTo>
                    <a:pt x="0" y="49926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288288" y="5117445"/>
              <a:ext cx="116496" cy="544802"/>
            </a:xfrm>
            <a:custGeom>
              <a:avLst/>
              <a:gdLst/>
              <a:ahLst/>
              <a:cxnLst/>
              <a:rect l="0" t="0" r="0" b="0"/>
              <a:pathLst>
                <a:path w="116496" h="544802">
                  <a:moveTo>
                    <a:pt x="116495" y="0"/>
                  </a:moveTo>
                  <a:lnTo>
                    <a:pt x="109852" y="57696"/>
                  </a:lnTo>
                  <a:lnTo>
                    <a:pt x="96935" y="113865"/>
                  </a:lnTo>
                  <a:lnTo>
                    <a:pt x="91675" y="173058"/>
                  </a:lnTo>
                  <a:lnTo>
                    <a:pt x="84508" y="234810"/>
                  </a:lnTo>
                  <a:lnTo>
                    <a:pt x="76796" y="291111"/>
                  </a:lnTo>
                  <a:lnTo>
                    <a:pt x="70849" y="348843"/>
                  </a:lnTo>
                  <a:lnTo>
                    <a:pt x="63420" y="399220"/>
                  </a:lnTo>
                  <a:lnTo>
                    <a:pt x="55363" y="449280"/>
                  </a:lnTo>
                  <a:lnTo>
                    <a:pt x="35005" y="511971"/>
                  </a:lnTo>
                  <a:lnTo>
                    <a:pt x="26652" y="529873"/>
                  </a:lnTo>
                  <a:lnTo>
                    <a:pt x="13695" y="543994"/>
                  </a:lnTo>
                  <a:lnTo>
                    <a:pt x="9130" y="544801"/>
                  </a:lnTo>
                  <a:lnTo>
                    <a:pt x="6087" y="541641"/>
                  </a:lnTo>
                  <a:lnTo>
                    <a:pt x="0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463030" y="5425323"/>
              <a:ext cx="8322" cy="17294"/>
            </a:xfrm>
            <a:custGeom>
              <a:avLst/>
              <a:gdLst/>
              <a:ahLst/>
              <a:cxnLst/>
              <a:rect l="0" t="0" r="0" b="0"/>
              <a:pathLst>
                <a:path w="8322" h="17294">
                  <a:moveTo>
                    <a:pt x="0" y="0"/>
                  </a:moveTo>
                  <a:lnTo>
                    <a:pt x="5719" y="16232"/>
                  </a:lnTo>
                  <a:lnTo>
                    <a:pt x="6586" y="17293"/>
                  </a:lnTo>
                  <a:lnTo>
                    <a:pt x="8321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521278" y="5208976"/>
              <a:ext cx="41606" cy="58248"/>
            </a:xfrm>
            <a:custGeom>
              <a:avLst/>
              <a:gdLst/>
              <a:ahLst/>
              <a:cxnLst/>
              <a:rect l="0" t="0" r="0" b="0"/>
              <a:pathLst>
                <a:path w="41606" h="58248">
                  <a:moveTo>
                    <a:pt x="0" y="58247"/>
                  </a:moveTo>
                  <a:lnTo>
                    <a:pt x="27461" y="24143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411630" y="5358755"/>
            <a:ext cx="2105226" cy="726764"/>
            <a:chOff x="3411630" y="5358755"/>
            <a:chExt cx="2105226" cy="726764"/>
          </a:xfrm>
        </p:grpSpPr>
        <p:sp>
          <p:nvSpPr>
            <p:cNvPr id="140" name="Freeform 139"/>
            <p:cNvSpPr/>
            <p:nvPr/>
          </p:nvSpPr>
          <p:spPr>
            <a:xfrm>
              <a:off x="3411630" y="5358755"/>
              <a:ext cx="49927" cy="183064"/>
            </a:xfrm>
            <a:custGeom>
              <a:avLst/>
              <a:gdLst/>
              <a:ahLst/>
              <a:cxnLst/>
              <a:rect l="0" t="0" r="0" b="0"/>
              <a:pathLst>
                <a:path w="49927" h="183064">
                  <a:moveTo>
                    <a:pt x="49926" y="0"/>
                  </a:moveTo>
                  <a:lnTo>
                    <a:pt x="35733" y="59529"/>
                  </a:lnTo>
                  <a:lnTo>
                    <a:pt x="22146" y="118524"/>
                  </a:lnTo>
                  <a:lnTo>
                    <a:pt x="8315" y="16312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4840" y="5441966"/>
              <a:ext cx="12740" cy="174743"/>
            </a:xfrm>
            <a:custGeom>
              <a:avLst/>
              <a:gdLst/>
              <a:ahLst/>
              <a:cxnLst/>
              <a:rect l="0" t="0" r="0" b="0"/>
              <a:pathLst>
                <a:path w="12740" h="174743">
                  <a:moveTo>
                    <a:pt x="8321" y="0"/>
                  </a:moveTo>
                  <a:lnTo>
                    <a:pt x="12739" y="13252"/>
                  </a:lnTo>
                  <a:lnTo>
                    <a:pt x="9135" y="70261"/>
                  </a:lnTo>
                  <a:lnTo>
                    <a:pt x="7557" y="125340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652940" y="5433645"/>
              <a:ext cx="66570" cy="374448"/>
            </a:xfrm>
            <a:custGeom>
              <a:avLst/>
              <a:gdLst/>
              <a:ahLst/>
              <a:cxnLst/>
              <a:rect l="0" t="0" r="0" b="0"/>
              <a:pathLst>
                <a:path w="66570" h="374448">
                  <a:moveTo>
                    <a:pt x="66569" y="0"/>
                  </a:moveTo>
                  <a:lnTo>
                    <a:pt x="65644" y="58621"/>
                  </a:lnTo>
                  <a:lnTo>
                    <a:pt x="59982" y="113281"/>
                  </a:lnTo>
                  <a:lnTo>
                    <a:pt x="49348" y="176194"/>
                  </a:lnTo>
                  <a:lnTo>
                    <a:pt x="39819" y="238972"/>
                  </a:lnTo>
                  <a:lnTo>
                    <a:pt x="31392" y="297617"/>
                  </a:lnTo>
                  <a:lnTo>
                    <a:pt x="18242" y="345701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619656" y="5583424"/>
              <a:ext cx="116496" cy="49927"/>
            </a:xfrm>
            <a:custGeom>
              <a:avLst/>
              <a:gdLst/>
              <a:ahLst/>
              <a:cxnLst/>
              <a:rect l="0" t="0" r="0" b="0"/>
              <a:pathLst>
                <a:path w="116496" h="49927">
                  <a:moveTo>
                    <a:pt x="0" y="49926"/>
                  </a:moveTo>
                  <a:lnTo>
                    <a:pt x="54923" y="3480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774978" y="5425323"/>
              <a:ext cx="269053" cy="378931"/>
            </a:xfrm>
            <a:custGeom>
              <a:avLst/>
              <a:gdLst/>
              <a:ahLst/>
              <a:cxnLst/>
              <a:rect l="0" t="0" r="0" b="0"/>
              <a:pathLst>
                <a:path w="269053" h="378931">
                  <a:moveTo>
                    <a:pt x="36062" y="0"/>
                  </a:moveTo>
                  <a:lnTo>
                    <a:pt x="42648" y="29621"/>
                  </a:lnTo>
                  <a:lnTo>
                    <a:pt x="44154" y="82900"/>
                  </a:lnTo>
                  <a:lnTo>
                    <a:pt x="39936" y="145903"/>
                  </a:lnTo>
                  <a:lnTo>
                    <a:pt x="27521" y="204046"/>
                  </a:lnTo>
                  <a:lnTo>
                    <a:pt x="11080" y="260069"/>
                  </a:lnTo>
                  <a:lnTo>
                    <a:pt x="0" y="298332"/>
                  </a:lnTo>
                  <a:lnTo>
                    <a:pt x="2" y="301515"/>
                  </a:lnTo>
                  <a:lnTo>
                    <a:pt x="1852" y="300862"/>
                  </a:lnTo>
                  <a:lnTo>
                    <a:pt x="50059" y="244305"/>
                  </a:lnTo>
                  <a:lnTo>
                    <a:pt x="52790" y="245156"/>
                  </a:lnTo>
                  <a:lnTo>
                    <a:pt x="64343" y="307921"/>
                  </a:lnTo>
                  <a:lnTo>
                    <a:pt x="76699" y="328437"/>
                  </a:lnTo>
                  <a:lnTo>
                    <a:pt x="89256" y="337973"/>
                  </a:lnTo>
                  <a:lnTo>
                    <a:pt x="96488" y="341810"/>
                  </a:lnTo>
                  <a:lnTo>
                    <a:pt x="104083" y="342519"/>
                  </a:lnTo>
                  <a:lnTo>
                    <a:pt x="119918" y="338376"/>
                  </a:lnTo>
                  <a:lnTo>
                    <a:pt x="151760" y="320649"/>
                  </a:lnTo>
                  <a:lnTo>
                    <a:pt x="176815" y="296876"/>
                  </a:lnTo>
                  <a:lnTo>
                    <a:pt x="199570" y="265744"/>
                  </a:lnTo>
                  <a:lnTo>
                    <a:pt x="205811" y="246931"/>
                  </a:lnTo>
                  <a:lnTo>
                    <a:pt x="207475" y="236736"/>
                  </a:lnTo>
                  <a:lnTo>
                    <a:pt x="204887" y="229940"/>
                  </a:lnTo>
                  <a:lnTo>
                    <a:pt x="199463" y="225410"/>
                  </a:lnTo>
                  <a:lnTo>
                    <a:pt x="192148" y="222389"/>
                  </a:lnTo>
                  <a:lnTo>
                    <a:pt x="185423" y="223149"/>
                  </a:lnTo>
                  <a:lnTo>
                    <a:pt x="173019" y="231390"/>
                  </a:lnTo>
                  <a:lnTo>
                    <a:pt x="155641" y="256041"/>
                  </a:lnTo>
                  <a:lnTo>
                    <a:pt x="147615" y="291184"/>
                  </a:lnTo>
                  <a:lnTo>
                    <a:pt x="149655" y="322040"/>
                  </a:lnTo>
                  <a:lnTo>
                    <a:pt x="160531" y="348749"/>
                  </a:lnTo>
                  <a:lnTo>
                    <a:pt x="179883" y="369812"/>
                  </a:lnTo>
                  <a:lnTo>
                    <a:pt x="197678" y="377010"/>
                  </a:lnTo>
                  <a:lnTo>
                    <a:pt x="207601" y="378930"/>
                  </a:lnTo>
                  <a:lnTo>
                    <a:pt x="226023" y="376131"/>
                  </a:lnTo>
                  <a:lnTo>
                    <a:pt x="234818" y="372796"/>
                  </a:lnTo>
                  <a:lnTo>
                    <a:pt x="241607" y="366875"/>
                  </a:lnTo>
                  <a:lnTo>
                    <a:pt x="269052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039042" y="5659802"/>
              <a:ext cx="336305" cy="414604"/>
            </a:xfrm>
            <a:custGeom>
              <a:avLst/>
              <a:gdLst/>
              <a:ahLst/>
              <a:cxnLst/>
              <a:rect l="0" t="0" r="0" b="0"/>
              <a:pathLst>
                <a:path w="336305" h="414604">
                  <a:moveTo>
                    <a:pt x="63235" y="15153"/>
                  </a:moveTo>
                  <a:lnTo>
                    <a:pt x="58818" y="28405"/>
                  </a:lnTo>
                  <a:lnTo>
                    <a:pt x="49253" y="37377"/>
                  </a:lnTo>
                  <a:lnTo>
                    <a:pt x="36680" y="46295"/>
                  </a:lnTo>
                  <a:lnTo>
                    <a:pt x="13542" y="77087"/>
                  </a:lnTo>
                  <a:lnTo>
                    <a:pt x="4167" y="97228"/>
                  </a:lnTo>
                  <a:lnTo>
                    <a:pt x="0" y="118507"/>
                  </a:lnTo>
                  <a:lnTo>
                    <a:pt x="3079" y="137827"/>
                  </a:lnTo>
                  <a:lnTo>
                    <a:pt x="6489" y="146862"/>
                  </a:lnTo>
                  <a:lnTo>
                    <a:pt x="11536" y="151960"/>
                  </a:lnTo>
                  <a:lnTo>
                    <a:pt x="17674" y="154435"/>
                  </a:lnTo>
                  <a:lnTo>
                    <a:pt x="24540" y="155161"/>
                  </a:lnTo>
                  <a:lnTo>
                    <a:pt x="30966" y="152870"/>
                  </a:lnTo>
                  <a:lnTo>
                    <a:pt x="60230" y="126156"/>
                  </a:lnTo>
                  <a:lnTo>
                    <a:pt x="72617" y="100640"/>
                  </a:lnTo>
                  <a:lnTo>
                    <a:pt x="83237" y="58886"/>
                  </a:lnTo>
                  <a:lnTo>
                    <a:pt x="78349" y="17491"/>
                  </a:lnTo>
                  <a:lnTo>
                    <a:pt x="76085" y="8390"/>
                  </a:lnTo>
                  <a:lnTo>
                    <a:pt x="77349" y="3248"/>
                  </a:lnTo>
                  <a:lnTo>
                    <a:pt x="80965" y="744"/>
                  </a:lnTo>
                  <a:lnTo>
                    <a:pt x="86150" y="0"/>
                  </a:lnTo>
                  <a:lnTo>
                    <a:pt x="96842" y="4103"/>
                  </a:lnTo>
                  <a:lnTo>
                    <a:pt x="130017" y="28833"/>
                  </a:lnTo>
                  <a:lnTo>
                    <a:pt x="142534" y="46504"/>
                  </a:lnTo>
                  <a:lnTo>
                    <a:pt x="151142" y="77245"/>
                  </a:lnTo>
                  <a:lnTo>
                    <a:pt x="145237" y="131789"/>
                  </a:lnTo>
                  <a:lnTo>
                    <a:pt x="139437" y="152051"/>
                  </a:lnTo>
                  <a:lnTo>
                    <a:pt x="130695" y="167219"/>
                  </a:lnTo>
                  <a:lnTo>
                    <a:pt x="130398" y="169231"/>
                  </a:lnTo>
                  <a:lnTo>
                    <a:pt x="137464" y="164068"/>
                  </a:lnTo>
                  <a:lnTo>
                    <a:pt x="179100" y="106918"/>
                  </a:lnTo>
                  <a:lnTo>
                    <a:pt x="193617" y="83640"/>
                  </a:lnTo>
                  <a:lnTo>
                    <a:pt x="207166" y="73945"/>
                  </a:lnTo>
                  <a:lnTo>
                    <a:pt x="214663" y="72839"/>
                  </a:lnTo>
                  <a:lnTo>
                    <a:pt x="230388" y="76540"/>
                  </a:lnTo>
                  <a:lnTo>
                    <a:pt x="234767" y="81041"/>
                  </a:lnTo>
                  <a:lnTo>
                    <a:pt x="236761" y="86815"/>
                  </a:lnTo>
                  <a:lnTo>
                    <a:pt x="235151" y="110659"/>
                  </a:lnTo>
                  <a:lnTo>
                    <a:pt x="230249" y="129716"/>
                  </a:lnTo>
                  <a:lnTo>
                    <a:pt x="219867" y="156038"/>
                  </a:lnTo>
                  <a:lnTo>
                    <a:pt x="220066" y="172999"/>
                  </a:lnTo>
                  <a:lnTo>
                    <a:pt x="223263" y="179555"/>
                  </a:lnTo>
                  <a:lnTo>
                    <a:pt x="234211" y="189306"/>
                  </a:lnTo>
                  <a:lnTo>
                    <a:pt x="241013" y="191351"/>
                  </a:lnTo>
                  <a:lnTo>
                    <a:pt x="255969" y="191159"/>
                  </a:lnTo>
                  <a:lnTo>
                    <a:pt x="279982" y="181435"/>
                  </a:lnTo>
                  <a:lnTo>
                    <a:pt x="312945" y="164356"/>
                  </a:lnTo>
                  <a:lnTo>
                    <a:pt x="329544" y="164060"/>
                  </a:lnTo>
                  <a:lnTo>
                    <a:pt x="334155" y="168048"/>
                  </a:lnTo>
                  <a:lnTo>
                    <a:pt x="336304" y="174407"/>
                  </a:lnTo>
                  <a:lnTo>
                    <a:pt x="335302" y="192257"/>
                  </a:lnTo>
                  <a:lnTo>
                    <a:pt x="315102" y="254966"/>
                  </a:lnTo>
                  <a:lnTo>
                    <a:pt x="288440" y="314623"/>
                  </a:lnTo>
                  <a:lnTo>
                    <a:pt x="272497" y="347977"/>
                  </a:lnTo>
                  <a:lnTo>
                    <a:pt x="234189" y="402561"/>
                  </a:lnTo>
                  <a:lnTo>
                    <a:pt x="219651" y="413236"/>
                  </a:lnTo>
                  <a:lnTo>
                    <a:pt x="211891" y="414603"/>
                  </a:lnTo>
                  <a:lnTo>
                    <a:pt x="195873" y="411191"/>
                  </a:lnTo>
                  <a:lnTo>
                    <a:pt x="189567" y="406768"/>
                  </a:lnTo>
                  <a:lnTo>
                    <a:pt x="180095" y="394456"/>
                  </a:lnTo>
                  <a:lnTo>
                    <a:pt x="173982" y="363096"/>
                  </a:lnTo>
                  <a:lnTo>
                    <a:pt x="177483" y="342687"/>
                  </a:lnTo>
                  <a:lnTo>
                    <a:pt x="186127" y="325295"/>
                  </a:lnTo>
                  <a:lnTo>
                    <a:pt x="199215" y="311402"/>
                  </a:lnTo>
                  <a:lnTo>
                    <a:pt x="246298" y="289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609861" y="5783128"/>
              <a:ext cx="166422" cy="214763"/>
            </a:xfrm>
            <a:custGeom>
              <a:avLst/>
              <a:gdLst/>
              <a:ahLst/>
              <a:cxnLst/>
              <a:rect l="0" t="0" r="0" b="0"/>
              <a:pathLst>
                <a:path w="166422" h="214763">
                  <a:moveTo>
                    <a:pt x="0" y="0"/>
                  </a:moveTo>
                  <a:lnTo>
                    <a:pt x="7164" y="53492"/>
                  </a:lnTo>
                  <a:lnTo>
                    <a:pt x="1055" y="116591"/>
                  </a:lnTo>
                  <a:lnTo>
                    <a:pt x="313" y="151760"/>
                  </a:lnTo>
                  <a:lnTo>
                    <a:pt x="3907" y="158496"/>
                  </a:lnTo>
                  <a:lnTo>
                    <a:pt x="10001" y="162062"/>
                  </a:lnTo>
                  <a:lnTo>
                    <a:pt x="17762" y="163515"/>
                  </a:lnTo>
                  <a:lnTo>
                    <a:pt x="24785" y="160786"/>
                  </a:lnTo>
                  <a:lnTo>
                    <a:pt x="37519" y="147891"/>
                  </a:lnTo>
                  <a:lnTo>
                    <a:pt x="60419" y="92523"/>
                  </a:lnTo>
                  <a:lnTo>
                    <a:pt x="62469" y="92193"/>
                  </a:lnTo>
                  <a:lnTo>
                    <a:pt x="65758" y="129056"/>
                  </a:lnTo>
                  <a:lnTo>
                    <a:pt x="68310" y="187149"/>
                  </a:lnTo>
                  <a:lnTo>
                    <a:pt x="75355" y="206144"/>
                  </a:lnTo>
                  <a:lnTo>
                    <a:pt x="80748" y="211394"/>
                  </a:lnTo>
                  <a:lnTo>
                    <a:pt x="87116" y="213970"/>
                  </a:lnTo>
                  <a:lnTo>
                    <a:pt x="94135" y="214762"/>
                  </a:lnTo>
                  <a:lnTo>
                    <a:pt x="100663" y="211593"/>
                  </a:lnTo>
                  <a:lnTo>
                    <a:pt x="112848" y="198209"/>
                  </a:lnTo>
                  <a:lnTo>
                    <a:pt x="129095" y="151915"/>
                  </a:lnTo>
                  <a:lnTo>
                    <a:pt x="141207" y="97706"/>
                  </a:lnTo>
                  <a:lnTo>
                    <a:pt x="149574" y="51493"/>
                  </a:lnTo>
                  <a:lnTo>
                    <a:pt x="151492" y="52820"/>
                  </a:lnTo>
                  <a:lnTo>
                    <a:pt x="166421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811967" y="5833055"/>
              <a:ext cx="255553" cy="221342"/>
            </a:xfrm>
            <a:custGeom>
              <a:avLst/>
              <a:gdLst/>
              <a:ahLst/>
              <a:cxnLst/>
              <a:rect l="0" t="0" r="0" b="0"/>
              <a:pathLst>
                <a:path w="255553" h="221342">
                  <a:moveTo>
                    <a:pt x="22562" y="91531"/>
                  </a:moveTo>
                  <a:lnTo>
                    <a:pt x="5703" y="148693"/>
                  </a:lnTo>
                  <a:lnTo>
                    <a:pt x="0" y="179351"/>
                  </a:lnTo>
                  <a:lnTo>
                    <a:pt x="515" y="201754"/>
                  </a:lnTo>
                  <a:lnTo>
                    <a:pt x="6908" y="217874"/>
                  </a:lnTo>
                  <a:lnTo>
                    <a:pt x="12126" y="221063"/>
                  </a:lnTo>
                  <a:lnTo>
                    <a:pt x="18378" y="221341"/>
                  </a:lnTo>
                  <a:lnTo>
                    <a:pt x="25320" y="219676"/>
                  </a:lnTo>
                  <a:lnTo>
                    <a:pt x="37965" y="210430"/>
                  </a:lnTo>
                  <a:lnTo>
                    <a:pt x="55479" y="187165"/>
                  </a:lnTo>
                  <a:lnTo>
                    <a:pt x="73546" y="146172"/>
                  </a:lnTo>
                  <a:lnTo>
                    <a:pt x="78657" y="113474"/>
                  </a:lnTo>
                  <a:lnTo>
                    <a:pt x="75754" y="84781"/>
                  </a:lnTo>
                  <a:lnTo>
                    <a:pt x="63545" y="54859"/>
                  </a:lnTo>
                  <a:lnTo>
                    <a:pt x="64677" y="54139"/>
                  </a:lnTo>
                  <a:lnTo>
                    <a:pt x="121388" y="87398"/>
                  </a:lnTo>
                  <a:lnTo>
                    <a:pt x="146627" y="119787"/>
                  </a:lnTo>
                  <a:lnTo>
                    <a:pt x="152425" y="129785"/>
                  </a:lnTo>
                  <a:lnTo>
                    <a:pt x="156401" y="150754"/>
                  </a:lnTo>
                  <a:lnTo>
                    <a:pt x="156936" y="165930"/>
                  </a:lnTo>
                  <a:lnTo>
                    <a:pt x="158373" y="166094"/>
                  </a:lnTo>
                  <a:lnTo>
                    <a:pt x="195878" y="103976"/>
                  </a:lnTo>
                  <a:lnTo>
                    <a:pt x="236496" y="41441"/>
                  </a:lnTo>
                  <a:lnTo>
                    <a:pt x="2555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094096" y="5658313"/>
              <a:ext cx="106560" cy="331343"/>
            </a:xfrm>
            <a:custGeom>
              <a:avLst/>
              <a:gdLst/>
              <a:ahLst/>
              <a:cxnLst/>
              <a:rect l="0" t="0" r="0" b="0"/>
              <a:pathLst>
                <a:path w="106560" h="331343">
                  <a:moveTo>
                    <a:pt x="56633" y="0"/>
                  </a:moveTo>
                  <a:lnTo>
                    <a:pt x="54784" y="27497"/>
                  </a:lnTo>
                  <a:lnTo>
                    <a:pt x="34890" y="90049"/>
                  </a:lnTo>
                  <a:lnTo>
                    <a:pt x="25902" y="126988"/>
                  </a:lnTo>
                  <a:lnTo>
                    <a:pt x="14521" y="182523"/>
                  </a:lnTo>
                  <a:lnTo>
                    <a:pt x="2017" y="236959"/>
                  </a:lnTo>
                  <a:lnTo>
                    <a:pt x="0" y="260025"/>
                  </a:lnTo>
                  <a:lnTo>
                    <a:pt x="1311" y="265806"/>
                  </a:lnTo>
                  <a:lnTo>
                    <a:pt x="4034" y="267811"/>
                  </a:lnTo>
                  <a:lnTo>
                    <a:pt x="7699" y="267298"/>
                  </a:lnTo>
                  <a:lnTo>
                    <a:pt x="16701" y="259332"/>
                  </a:lnTo>
                  <a:lnTo>
                    <a:pt x="41965" y="231618"/>
                  </a:lnTo>
                  <a:lnTo>
                    <a:pt x="45930" y="229302"/>
                  </a:lnTo>
                  <a:lnTo>
                    <a:pt x="47648" y="230531"/>
                  </a:lnTo>
                  <a:lnTo>
                    <a:pt x="45650" y="250444"/>
                  </a:lnTo>
                  <a:lnTo>
                    <a:pt x="43430" y="272182"/>
                  </a:lnTo>
                  <a:lnTo>
                    <a:pt x="51904" y="322925"/>
                  </a:lnTo>
                  <a:lnTo>
                    <a:pt x="56254" y="328079"/>
                  </a:lnTo>
                  <a:lnTo>
                    <a:pt x="61928" y="330591"/>
                  </a:lnTo>
                  <a:lnTo>
                    <a:pt x="68484" y="331342"/>
                  </a:lnTo>
                  <a:lnTo>
                    <a:pt x="83165" y="327244"/>
                  </a:lnTo>
                  <a:lnTo>
                    <a:pt x="106559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247625" y="5849697"/>
              <a:ext cx="69526" cy="235822"/>
            </a:xfrm>
            <a:custGeom>
              <a:avLst/>
              <a:gdLst/>
              <a:ahLst/>
              <a:cxnLst/>
              <a:rect l="0" t="0" r="0" b="0"/>
              <a:pathLst>
                <a:path w="69526" h="235822">
                  <a:moveTo>
                    <a:pt x="69525" y="0"/>
                  </a:moveTo>
                  <a:lnTo>
                    <a:pt x="34780" y="15999"/>
                  </a:lnTo>
                  <a:lnTo>
                    <a:pt x="23880" y="30841"/>
                  </a:lnTo>
                  <a:lnTo>
                    <a:pt x="16879" y="49765"/>
                  </a:lnTo>
                  <a:lnTo>
                    <a:pt x="13862" y="83060"/>
                  </a:lnTo>
                  <a:lnTo>
                    <a:pt x="20657" y="140606"/>
                  </a:lnTo>
                  <a:lnTo>
                    <a:pt x="26485" y="196763"/>
                  </a:lnTo>
                  <a:lnTo>
                    <a:pt x="23077" y="229652"/>
                  </a:lnTo>
                  <a:lnTo>
                    <a:pt x="20069" y="234463"/>
                  </a:lnTo>
                  <a:lnTo>
                    <a:pt x="16213" y="235821"/>
                  </a:lnTo>
                  <a:lnTo>
                    <a:pt x="11795" y="234877"/>
                  </a:lnTo>
                  <a:lnTo>
                    <a:pt x="7924" y="231474"/>
                  </a:lnTo>
                  <a:lnTo>
                    <a:pt x="1158" y="220297"/>
                  </a:lnTo>
                  <a:lnTo>
                    <a:pt x="0" y="203618"/>
                  </a:lnTo>
                  <a:lnTo>
                    <a:pt x="2956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450287" y="5583424"/>
              <a:ext cx="8322" cy="141458"/>
            </a:xfrm>
            <a:custGeom>
              <a:avLst/>
              <a:gdLst/>
              <a:ahLst/>
              <a:cxnLst/>
              <a:rect l="0" t="0" r="0" b="0"/>
              <a:pathLst>
                <a:path w="8322" h="141458">
                  <a:moveTo>
                    <a:pt x="0" y="0"/>
                  </a:moveTo>
                  <a:lnTo>
                    <a:pt x="6585" y="29620"/>
                  </a:lnTo>
                  <a:lnTo>
                    <a:pt x="8092" y="81974"/>
                  </a:lnTo>
                  <a:lnTo>
                    <a:pt x="8321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466929" y="5641671"/>
              <a:ext cx="49927" cy="141458"/>
            </a:xfrm>
            <a:custGeom>
              <a:avLst/>
              <a:gdLst/>
              <a:ahLst/>
              <a:cxnLst/>
              <a:rect l="0" t="0" r="0" b="0"/>
              <a:pathLst>
                <a:path w="49927" h="141458">
                  <a:moveTo>
                    <a:pt x="49926" y="0"/>
                  </a:moveTo>
                  <a:lnTo>
                    <a:pt x="29090" y="58621"/>
                  </a:lnTo>
                  <a:lnTo>
                    <a:pt x="7004" y="121029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40278" y="5966192"/>
            <a:ext cx="257954" cy="366127"/>
            <a:chOff x="940278" y="5966192"/>
            <a:chExt cx="257954" cy="366127"/>
          </a:xfrm>
        </p:grpSpPr>
        <p:sp>
          <p:nvSpPr>
            <p:cNvPr id="153" name="Freeform 152"/>
            <p:cNvSpPr/>
            <p:nvPr/>
          </p:nvSpPr>
          <p:spPr>
            <a:xfrm>
              <a:off x="940278" y="5966192"/>
              <a:ext cx="141459" cy="349485"/>
            </a:xfrm>
            <a:custGeom>
              <a:avLst/>
              <a:gdLst/>
              <a:ahLst/>
              <a:cxnLst/>
              <a:rect l="0" t="0" r="0" b="0"/>
              <a:pathLst>
                <a:path w="141459" h="349485">
                  <a:moveTo>
                    <a:pt x="0" y="0"/>
                  </a:moveTo>
                  <a:lnTo>
                    <a:pt x="20854" y="12361"/>
                  </a:lnTo>
                  <a:lnTo>
                    <a:pt x="65845" y="31955"/>
                  </a:lnTo>
                  <a:lnTo>
                    <a:pt x="104850" y="63921"/>
                  </a:lnTo>
                  <a:lnTo>
                    <a:pt x="117462" y="84891"/>
                  </a:lnTo>
                  <a:lnTo>
                    <a:pt x="127054" y="108671"/>
                  </a:lnTo>
                  <a:lnTo>
                    <a:pt x="127968" y="125037"/>
                  </a:lnTo>
                  <a:lnTo>
                    <a:pt x="124368" y="141556"/>
                  </a:lnTo>
                  <a:lnTo>
                    <a:pt x="101837" y="183076"/>
                  </a:lnTo>
                  <a:lnTo>
                    <a:pt x="44702" y="246370"/>
                  </a:lnTo>
                  <a:lnTo>
                    <a:pt x="38359" y="262667"/>
                  </a:lnTo>
                  <a:lnTo>
                    <a:pt x="36667" y="272190"/>
                  </a:lnTo>
                  <a:lnTo>
                    <a:pt x="39719" y="287702"/>
                  </a:lnTo>
                  <a:lnTo>
                    <a:pt x="48164" y="300760"/>
                  </a:lnTo>
                  <a:lnTo>
                    <a:pt x="84075" y="329861"/>
                  </a:lnTo>
                  <a:lnTo>
                    <a:pt x="115741" y="344649"/>
                  </a:lnTo>
                  <a:lnTo>
                    <a:pt x="141458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181589" y="6332318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720482" y="6107649"/>
            <a:ext cx="2195391" cy="632401"/>
            <a:chOff x="1720482" y="6107649"/>
            <a:chExt cx="2195391" cy="632401"/>
          </a:xfrm>
        </p:grpSpPr>
        <p:sp>
          <p:nvSpPr>
            <p:cNvPr id="156" name="Freeform 155"/>
            <p:cNvSpPr/>
            <p:nvPr/>
          </p:nvSpPr>
          <p:spPr>
            <a:xfrm>
              <a:off x="1720482" y="6199559"/>
              <a:ext cx="183699" cy="286474"/>
            </a:xfrm>
            <a:custGeom>
              <a:avLst/>
              <a:gdLst/>
              <a:ahLst/>
              <a:cxnLst/>
              <a:rect l="0" t="0" r="0" b="0"/>
              <a:pathLst>
                <a:path w="183699" h="286474">
                  <a:moveTo>
                    <a:pt x="110149" y="16264"/>
                  </a:moveTo>
                  <a:lnTo>
                    <a:pt x="67569" y="32306"/>
                  </a:lnTo>
                  <a:lnTo>
                    <a:pt x="35067" y="61860"/>
                  </a:lnTo>
                  <a:lnTo>
                    <a:pt x="20381" y="82757"/>
                  </a:lnTo>
                  <a:lnTo>
                    <a:pt x="164" y="138513"/>
                  </a:lnTo>
                  <a:lnTo>
                    <a:pt x="0" y="174117"/>
                  </a:lnTo>
                  <a:lnTo>
                    <a:pt x="10077" y="226639"/>
                  </a:lnTo>
                  <a:lnTo>
                    <a:pt x="29339" y="260325"/>
                  </a:lnTo>
                  <a:lnTo>
                    <a:pt x="44647" y="276055"/>
                  </a:lnTo>
                  <a:lnTo>
                    <a:pt x="63162" y="284279"/>
                  </a:lnTo>
                  <a:lnTo>
                    <a:pt x="73277" y="286473"/>
                  </a:lnTo>
                  <a:lnTo>
                    <a:pt x="94378" y="283979"/>
                  </a:lnTo>
                  <a:lnTo>
                    <a:pt x="114234" y="276706"/>
                  </a:lnTo>
                  <a:lnTo>
                    <a:pt x="148057" y="251624"/>
                  </a:lnTo>
                  <a:lnTo>
                    <a:pt x="169766" y="222013"/>
                  </a:lnTo>
                  <a:lnTo>
                    <a:pt x="180513" y="175127"/>
                  </a:lnTo>
                  <a:lnTo>
                    <a:pt x="183698" y="124664"/>
                  </a:lnTo>
                  <a:lnTo>
                    <a:pt x="180223" y="87831"/>
                  </a:lnTo>
                  <a:lnTo>
                    <a:pt x="168921" y="59350"/>
                  </a:lnTo>
                  <a:lnTo>
                    <a:pt x="149444" y="28927"/>
                  </a:lnTo>
                  <a:lnTo>
                    <a:pt x="121689" y="5326"/>
                  </a:lnTo>
                  <a:lnTo>
                    <a:pt x="100793" y="0"/>
                  </a:lnTo>
                  <a:lnTo>
                    <a:pt x="81952" y="714"/>
                  </a:lnTo>
                  <a:lnTo>
                    <a:pt x="60222" y="79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747420" y="6107649"/>
              <a:ext cx="149780" cy="507585"/>
            </a:xfrm>
            <a:custGeom>
              <a:avLst/>
              <a:gdLst/>
              <a:ahLst/>
              <a:cxnLst/>
              <a:rect l="0" t="0" r="0" b="0"/>
              <a:pathLst>
                <a:path w="149780" h="507585">
                  <a:moveTo>
                    <a:pt x="149779" y="0"/>
                  </a:moveTo>
                  <a:lnTo>
                    <a:pt x="128036" y="42579"/>
                  </a:lnTo>
                  <a:lnTo>
                    <a:pt x="110987" y="98261"/>
                  </a:lnTo>
                  <a:lnTo>
                    <a:pt x="92667" y="157126"/>
                  </a:lnTo>
                  <a:lnTo>
                    <a:pt x="79360" y="210231"/>
                  </a:lnTo>
                  <a:lnTo>
                    <a:pt x="66644" y="273025"/>
                  </a:lnTo>
                  <a:lnTo>
                    <a:pt x="53263" y="332327"/>
                  </a:lnTo>
                  <a:lnTo>
                    <a:pt x="41717" y="384037"/>
                  </a:lnTo>
                  <a:lnTo>
                    <a:pt x="26827" y="444710"/>
                  </a:lnTo>
                  <a:lnTo>
                    <a:pt x="0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973090" y="6249107"/>
              <a:ext cx="226681" cy="341165"/>
            </a:xfrm>
            <a:custGeom>
              <a:avLst/>
              <a:gdLst/>
              <a:ahLst/>
              <a:cxnLst/>
              <a:rect l="0" t="0" r="0" b="0"/>
              <a:pathLst>
                <a:path w="226681" h="341165">
                  <a:moveTo>
                    <a:pt x="82209" y="0"/>
                  </a:moveTo>
                  <a:lnTo>
                    <a:pt x="77792" y="46327"/>
                  </a:lnTo>
                  <a:lnTo>
                    <a:pt x="58999" y="109812"/>
                  </a:lnTo>
                  <a:lnTo>
                    <a:pt x="34894" y="172257"/>
                  </a:lnTo>
                  <a:lnTo>
                    <a:pt x="21243" y="195373"/>
                  </a:lnTo>
                  <a:lnTo>
                    <a:pt x="501" y="252017"/>
                  </a:lnTo>
                  <a:lnTo>
                    <a:pt x="0" y="257694"/>
                  </a:lnTo>
                  <a:lnTo>
                    <a:pt x="2440" y="259629"/>
                  </a:lnTo>
                  <a:lnTo>
                    <a:pt x="6840" y="259070"/>
                  </a:lnTo>
                  <a:lnTo>
                    <a:pt x="65873" y="202079"/>
                  </a:lnTo>
                  <a:lnTo>
                    <a:pt x="90621" y="186232"/>
                  </a:lnTo>
                  <a:lnTo>
                    <a:pt x="98911" y="182402"/>
                  </a:lnTo>
                  <a:lnTo>
                    <a:pt x="102590" y="181698"/>
                  </a:lnTo>
                  <a:lnTo>
                    <a:pt x="103193" y="183078"/>
                  </a:lnTo>
                  <a:lnTo>
                    <a:pt x="101745" y="185847"/>
                  </a:lnTo>
                  <a:lnTo>
                    <a:pt x="77009" y="211223"/>
                  </a:lnTo>
                  <a:lnTo>
                    <a:pt x="63410" y="241942"/>
                  </a:lnTo>
                  <a:lnTo>
                    <a:pt x="62451" y="258233"/>
                  </a:lnTo>
                  <a:lnTo>
                    <a:pt x="63489" y="266461"/>
                  </a:lnTo>
                  <a:lnTo>
                    <a:pt x="66956" y="272870"/>
                  </a:lnTo>
                  <a:lnTo>
                    <a:pt x="78203" y="282458"/>
                  </a:lnTo>
                  <a:lnTo>
                    <a:pt x="113381" y="288636"/>
                  </a:lnTo>
                  <a:lnTo>
                    <a:pt x="150103" y="281632"/>
                  </a:lnTo>
                  <a:lnTo>
                    <a:pt x="200438" y="261774"/>
                  </a:lnTo>
                  <a:lnTo>
                    <a:pt x="220739" y="247632"/>
                  </a:lnTo>
                  <a:lnTo>
                    <a:pt x="225413" y="239053"/>
                  </a:lnTo>
                  <a:lnTo>
                    <a:pt x="226680" y="229636"/>
                  </a:lnTo>
                  <a:lnTo>
                    <a:pt x="225676" y="219659"/>
                  </a:lnTo>
                  <a:lnTo>
                    <a:pt x="221308" y="213007"/>
                  </a:lnTo>
                  <a:lnTo>
                    <a:pt x="214698" y="208574"/>
                  </a:lnTo>
                  <a:lnTo>
                    <a:pt x="198416" y="204571"/>
                  </a:lnTo>
                  <a:lnTo>
                    <a:pt x="181933" y="205875"/>
                  </a:lnTo>
                  <a:lnTo>
                    <a:pt x="175504" y="210290"/>
                  </a:lnTo>
                  <a:lnTo>
                    <a:pt x="165895" y="225058"/>
                  </a:lnTo>
                  <a:lnTo>
                    <a:pt x="159705" y="254164"/>
                  </a:lnTo>
                  <a:lnTo>
                    <a:pt x="162288" y="281794"/>
                  </a:lnTo>
                  <a:lnTo>
                    <a:pt x="168959" y="296593"/>
                  </a:lnTo>
                  <a:lnTo>
                    <a:pt x="198704" y="3411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506275" y="6395084"/>
              <a:ext cx="179501" cy="178545"/>
            </a:xfrm>
            <a:custGeom>
              <a:avLst/>
              <a:gdLst/>
              <a:ahLst/>
              <a:cxnLst/>
              <a:rect l="0" t="0" r="0" b="0"/>
              <a:pathLst>
                <a:path w="179501" h="178545">
                  <a:moveTo>
                    <a:pt x="39966" y="12123"/>
                  </a:moveTo>
                  <a:lnTo>
                    <a:pt x="28384" y="65615"/>
                  </a:lnTo>
                  <a:lnTo>
                    <a:pt x="14939" y="126987"/>
                  </a:lnTo>
                  <a:lnTo>
                    <a:pt x="3895" y="168257"/>
                  </a:lnTo>
                  <a:lnTo>
                    <a:pt x="2050" y="169837"/>
                  </a:lnTo>
                  <a:lnTo>
                    <a:pt x="0" y="159266"/>
                  </a:lnTo>
                  <a:lnTo>
                    <a:pt x="5328" y="128097"/>
                  </a:lnTo>
                  <a:lnTo>
                    <a:pt x="25872" y="70340"/>
                  </a:lnTo>
                  <a:lnTo>
                    <a:pt x="56832" y="13855"/>
                  </a:lnTo>
                  <a:lnTo>
                    <a:pt x="62304" y="4957"/>
                  </a:lnTo>
                  <a:lnTo>
                    <a:pt x="67802" y="874"/>
                  </a:lnTo>
                  <a:lnTo>
                    <a:pt x="73316" y="0"/>
                  </a:lnTo>
                  <a:lnTo>
                    <a:pt x="78841" y="1268"/>
                  </a:lnTo>
                  <a:lnTo>
                    <a:pt x="89912" y="10072"/>
                  </a:lnTo>
                  <a:lnTo>
                    <a:pt x="118556" y="44384"/>
                  </a:lnTo>
                  <a:lnTo>
                    <a:pt x="133142" y="53581"/>
                  </a:lnTo>
                  <a:lnTo>
                    <a:pt x="148870" y="55820"/>
                  </a:lnTo>
                  <a:lnTo>
                    <a:pt x="164182" y="52809"/>
                  </a:lnTo>
                  <a:lnTo>
                    <a:pt x="177151" y="45307"/>
                  </a:lnTo>
                  <a:lnTo>
                    <a:pt x="179500" y="39793"/>
                  </a:lnTo>
                  <a:lnTo>
                    <a:pt x="179216" y="33344"/>
                  </a:lnTo>
                  <a:lnTo>
                    <a:pt x="177178" y="26270"/>
                  </a:lnTo>
                  <a:lnTo>
                    <a:pt x="173046" y="20630"/>
                  </a:lnTo>
                  <a:lnTo>
                    <a:pt x="161058" y="11897"/>
                  </a:lnTo>
                  <a:lnTo>
                    <a:pt x="146485" y="9865"/>
                  </a:lnTo>
                  <a:lnTo>
                    <a:pt x="138715" y="10618"/>
                  </a:lnTo>
                  <a:lnTo>
                    <a:pt x="125151" y="16385"/>
                  </a:lnTo>
                  <a:lnTo>
                    <a:pt x="112959" y="26036"/>
                  </a:lnTo>
                  <a:lnTo>
                    <a:pt x="101377" y="39572"/>
                  </a:lnTo>
                  <a:lnTo>
                    <a:pt x="97462" y="57299"/>
                  </a:lnTo>
                  <a:lnTo>
                    <a:pt x="102482" y="94395"/>
                  </a:lnTo>
                  <a:lnTo>
                    <a:pt x="119020" y="133227"/>
                  </a:lnTo>
                  <a:lnTo>
                    <a:pt x="135608" y="154433"/>
                  </a:lnTo>
                  <a:lnTo>
                    <a:pt x="155829" y="170578"/>
                  </a:lnTo>
                  <a:lnTo>
                    <a:pt x="173103" y="1785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809741" y="6215823"/>
              <a:ext cx="119269" cy="341372"/>
            </a:xfrm>
            <a:custGeom>
              <a:avLst/>
              <a:gdLst/>
              <a:ahLst/>
              <a:cxnLst/>
              <a:rect l="0" t="0" r="0" b="0"/>
              <a:pathLst>
                <a:path w="119269" h="341372">
                  <a:moveTo>
                    <a:pt x="69342" y="0"/>
                  </a:moveTo>
                  <a:lnTo>
                    <a:pt x="55149" y="61567"/>
                  </a:lnTo>
                  <a:lnTo>
                    <a:pt x="41562" y="120767"/>
                  </a:lnTo>
                  <a:lnTo>
                    <a:pt x="27731" y="175579"/>
                  </a:lnTo>
                  <a:lnTo>
                    <a:pt x="16641" y="228120"/>
                  </a:lnTo>
                  <a:lnTo>
                    <a:pt x="2773" y="283644"/>
                  </a:lnTo>
                  <a:lnTo>
                    <a:pt x="0" y="294496"/>
                  </a:lnTo>
                  <a:lnTo>
                    <a:pt x="2773" y="298957"/>
                  </a:lnTo>
                  <a:lnTo>
                    <a:pt x="9245" y="299157"/>
                  </a:lnTo>
                  <a:lnTo>
                    <a:pt x="25990" y="292908"/>
                  </a:lnTo>
                  <a:lnTo>
                    <a:pt x="75759" y="250798"/>
                  </a:lnTo>
                  <a:lnTo>
                    <a:pt x="117081" y="211074"/>
                  </a:lnTo>
                  <a:lnTo>
                    <a:pt x="116885" y="212832"/>
                  </a:lnTo>
                  <a:lnTo>
                    <a:pt x="96985" y="273429"/>
                  </a:lnTo>
                  <a:lnTo>
                    <a:pt x="87615" y="331924"/>
                  </a:lnTo>
                  <a:lnTo>
                    <a:pt x="90770" y="338702"/>
                  </a:lnTo>
                  <a:lnTo>
                    <a:pt x="96571" y="341371"/>
                  </a:lnTo>
                  <a:lnTo>
                    <a:pt x="119268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997253" y="6307355"/>
              <a:ext cx="114820" cy="341163"/>
            </a:xfrm>
            <a:custGeom>
              <a:avLst/>
              <a:gdLst/>
              <a:ahLst/>
              <a:cxnLst/>
              <a:rect l="0" t="0" r="0" b="0"/>
              <a:pathLst>
                <a:path w="114820" h="341163">
                  <a:moveTo>
                    <a:pt x="64893" y="0"/>
                  </a:moveTo>
                  <a:lnTo>
                    <a:pt x="37762" y="63313"/>
                  </a:lnTo>
                  <a:lnTo>
                    <a:pt x="18551" y="126407"/>
                  </a:lnTo>
                  <a:lnTo>
                    <a:pt x="2094" y="189115"/>
                  </a:lnTo>
                  <a:lnTo>
                    <a:pt x="0" y="211024"/>
                  </a:lnTo>
                  <a:lnTo>
                    <a:pt x="4000" y="228158"/>
                  </a:lnTo>
                  <a:lnTo>
                    <a:pt x="7655" y="235315"/>
                  </a:lnTo>
                  <a:lnTo>
                    <a:pt x="14715" y="239162"/>
                  </a:lnTo>
                  <a:lnTo>
                    <a:pt x="34887" y="240972"/>
                  </a:lnTo>
                  <a:lnTo>
                    <a:pt x="67816" y="236793"/>
                  </a:lnTo>
                  <a:lnTo>
                    <a:pt x="96577" y="225281"/>
                  </a:lnTo>
                  <a:lnTo>
                    <a:pt x="98035" y="223228"/>
                  </a:lnTo>
                  <a:lnTo>
                    <a:pt x="87327" y="223411"/>
                  </a:lnTo>
                  <a:lnTo>
                    <a:pt x="74555" y="229041"/>
                  </a:lnTo>
                  <a:lnTo>
                    <a:pt x="68561" y="233130"/>
                  </a:lnTo>
                  <a:lnTo>
                    <a:pt x="59435" y="245071"/>
                  </a:lnTo>
                  <a:lnTo>
                    <a:pt x="53221" y="260548"/>
                  </a:lnTo>
                  <a:lnTo>
                    <a:pt x="50460" y="279755"/>
                  </a:lnTo>
                  <a:lnTo>
                    <a:pt x="54163" y="298153"/>
                  </a:lnTo>
                  <a:lnTo>
                    <a:pt x="57740" y="306942"/>
                  </a:lnTo>
                  <a:lnTo>
                    <a:pt x="71576" y="321639"/>
                  </a:lnTo>
                  <a:lnTo>
                    <a:pt x="88203" y="332485"/>
                  </a:lnTo>
                  <a:lnTo>
                    <a:pt x="114819" y="3411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311879" y="6465455"/>
              <a:ext cx="49825" cy="216347"/>
            </a:xfrm>
            <a:custGeom>
              <a:avLst/>
              <a:gdLst/>
              <a:ahLst/>
              <a:cxnLst/>
              <a:rect l="0" t="0" r="0" b="0"/>
              <a:pathLst>
                <a:path w="49825" h="216347">
                  <a:moveTo>
                    <a:pt x="8219" y="0"/>
                  </a:moveTo>
                  <a:lnTo>
                    <a:pt x="1633" y="29620"/>
                  </a:lnTo>
                  <a:lnTo>
                    <a:pt x="51" y="91940"/>
                  </a:lnTo>
                  <a:lnTo>
                    <a:pt x="0" y="102898"/>
                  </a:lnTo>
                  <a:lnTo>
                    <a:pt x="2740" y="111129"/>
                  </a:lnTo>
                  <a:lnTo>
                    <a:pt x="13180" y="122739"/>
                  </a:lnTo>
                  <a:lnTo>
                    <a:pt x="18923" y="124356"/>
                  </a:lnTo>
                  <a:lnTo>
                    <a:pt x="24601" y="123585"/>
                  </a:lnTo>
                  <a:lnTo>
                    <a:pt x="30235" y="121221"/>
                  </a:lnTo>
                  <a:lnTo>
                    <a:pt x="33067" y="124268"/>
                  </a:lnTo>
                  <a:lnTo>
                    <a:pt x="33294" y="181093"/>
                  </a:lnTo>
                  <a:lnTo>
                    <a:pt x="33232" y="202836"/>
                  </a:lnTo>
                  <a:lnTo>
                    <a:pt x="35064" y="209189"/>
                  </a:lnTo>
                  <a:lnTo>
                    <a:pt x="38135" y="212499"/>
                  </a:lnTo>
                  <a:lnTo>
                    <a:pt x="49824" y="2163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444914" y="6407207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454219" y="6325931"/>
              <a:ext cx="194097" cy="355871"/>
            </a:xfrm>
            <a:custGeom>
              <a:avLst/>
              <a:gdLst/>
              <a:ahLst/>
              <a:cxnLst/>
              <a:rect l="0" t="0" r="0" b="0"/>
              <a:pathLst>
                <a:path w="194097" h="355871">
                  <a:moveTo>
                    <a:pt x="82226" y="206092"/>
                  </a:moveTo>
                  <a:lnTo>
                    <a:pt x="57503" y="213660"/>
                  </a:lnTo>
                  <a:lnTo>
                    <a:pt x="38740" y="227853"/>
                  </a:lnTo>
                  <a:lnTo>
                    <a:pt x="10228" y="265013"/>
                  </a:lnTo>
                  <a:lnTo>
                    <a:pt x="3999" y="283746"/>
                  </a:lnTo>
                  <a:lnTo>
                    <a:pt x="0" y="325906"/>
                  </a:lnTo>
                  <a:lnTo>
                    <a:pt x="2446" y="334045"/>
                  </a:lnTo>
                  <a:lnTo>
                    <a:pt x="6850" y="340395"/>
                  </a:lnTo>
                  <a:lnTo>
                    <a:pt x="12560" y="345554"/>
                  </a:lnTo>
                  <a:lnTo>
                    <a:pt x="20064" y="346219"/>
                  </a:lnTo>
                  <a:lnTo>
                    <a:pt x="38265" y="339562"/>
                  </a:lnTo>
                  <a:lnTo>
                    <a:pt x="60469" y="324637"/>
                  </a:lnTo>
                  <a:lnTo>
                    <a:pt x="78759" y="304087"/>
                  </a:lnTo>
                  <a:lnTo>
                    <a:pt x="110694" y="240945"/>
                  </a:lnTo>
                  <a:lnTo>
                    <a:pt x="137797" y="186518"/>
                  </a:lnTo>
                  <a:lnTo>
                    <a:pt x="156398" y="131181"/>
                  </a:lnTo>
                  <a:lnTo>
                    <a:pt x="173695" y="71218"/>
                  </a:lnTo>
                  <a:lnTo>
                    <a:pt x="190394" y="12820"/>
                  </a:lnTo>
                  <a:lnTo>
                    <a:pt x="194096" y="0"/>
                  </a:lnTo>
                  <a:lnTo>
                    <a:pt x="184203" y="58408"/>
                  </a:lnTo>
                  <a:lnTo>
                    <a:pt x="170899" y="116879"/>
                  </a:lnTo>
                  <a:lnTo>
                    <a:pt x="158752" y="176698"/>
                  </a:lnTo>
                  <a:lnTo>
                    <a:pt x="145678" y="230666"/>
                  </a:lnTo>
                  <a:lnTo>
                    <a:pt x="142426" y="283267"/>
                  </a:lnTo>
                  <a:lnTo>
                    <a:pt x="152191" y="344198"/>
                  </a:lnTo>
                  <a:lnTo>
                    <a:pt x="157531" y="349938"/>
                  </a:lnTo>
                  <a:lnTo>
                    <a:pt x="164789" y="352840"/>
                  </a:lnTo>
                  <a:lnTo>
                    <a:pt x="190400" y="3558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667013" y="6352100"/>
              <a:ext cx="248860" cy="387950"/>
            </a:xfrm>
            <a:custGeom>
              <a:avLst/>
              <a:gdLst/>
              <a:ahLst/>
              <a:cxnLst/>
              <a:rect l="0" t="0" r="0" b="0"/>
              <a:pathLst>
                <a:path w="248860" h="387950">
                  <a:moveTo>
                    <a:pt x="77459" y="229849"/>
                  </a:moveTo>
                  <a:lnTo>
                    <a:pt x="86294" y="221014"/>
                  </a:lnTo>
                  <a:lnTo>
                    <a:pt x="90631" y="206814"/>
                  </a:lnTo>
                  <a:lnTo>
                    <a:pt x="91787" y="197851"/>
                  </a:lnTo>
                  <a:lnTo>
                    <a:pt x="89785" y="190950"/>
                  </a:lnTo>
                  <a:lnTo>
                    <a:pt x="85676" y="185426"/>
                  </a:lnTo>
                  <a:lnTo>
                    <a:pt x="80163" y="180818"/>
                  </a:lnTo>
                  <a:lnTo>
                    <a:pt x="72790" y="179595"/>
                  </a:lnTo>
                  <a:lnTo>
                    <a:pt x="54735" y="183167"/>
                  </a:lnTo>
                  <a:lnTo>
                    <a:pt x="32614" y="195574"/>
                  </a:lnTo>
                  <a:lnTo>
                    <a:pt x="14348" y="215379"/>
                  </a:lnTo>
                  <a:lnTo>
                    <a:pt x="1642" y="238814"/>
                  </a:lnTo>
                  <a:lnTo>
                    <a:pt x="0" y="255098"/>
                  </a:lnTo>
                  <a:lnTo>
                    <a:pt x="3276" y="270657"/>
                  </a:lnTo>
                  <a:lnTo>
                    <a:pt x="10896" y="283736"/>
                  </a:lnTo>
                  <a:lnTo>
                    <a:pt x="16442" y="287038"/>
                  </a:lnTo>
                  <a:lnTo>
                    <a:pt x="30000" y="288242"/>
                  </a:lnTo>
                  <a:lnTo>
                    <a:pt x="53227" y="279305"/>
                  </a:lnTo>
                  <a:lnTo>
                    <a:pt x="84999" y="258795"/>
                  </a:lnTo>
                  <a:lnTo>
                    <a:pt x="103218" y="236885"/>
                  </a:lnTo>
                  <a:lnTo>
                    <a:pt x="140279" y="177382"/>
                  </a:lnTo>
                  <a:lnTo>
                    <a:pt x="166926" y="119718"/>
                  </a:lnTo>
                  <a:lnTo>
                    <a:pt x="192037" y="56591"/>
                  </a:lnTo>
                  <a:lnTo>
                    <a:pt x="204670" y="4344"/>
                  </a:lnTo>
                  <a:lnTo>
                    <a:pt x="203871" y="0"/>
                  </a:lnTo>
                  <a:lnTo>
                    <a:pt x="200565" y="802"/>
                  </a:lnTo>
                  <a:lnTo>
                    <a:pt x="191345" y="10631"/>
                  </a:lnTo>
                  <a:lnTo>
                    <a:pt x="172022" y="56510"/>
                  </a:lnTo>
                  <a:lnTo>
                    <a:pt x="155144" y="119269"/>
                  </a:lnTo>
                  <a:lnTo>
                    <a:pt x="141256" y="174424"/>
                  </a:lnTo>
                  <a:lnTo>
                    <a:pt x="127385" y="234787"/>
                  </a:lnTo>
                  <a:lnTo>
                    <a:pt x="120708" y="288558"/>
                  </a:lnTo>
                  <a:lnTo>
                    <a:pt x="121238" y="333868"/>
                  </a:lnTo>
                  <a:lnTo>
                    <a:pt x="128043" y="352819"/>
                  </a:lnTo>
                  <a:lnTo>
                    <a:pt x="135220" y="358057"/>
                  </a:lnTo>
                  <a:lnTo>
                    <a:pt x="155522" y="361412"/>
                  </a:lnTo>
                  <a:lnTo>
                    <a:pt x="175024" y="354890"/>
                  </a:lnTo>
                  <a:lnTo>
                    <a:pt x="205726" y="332520"/>
                  </a:lnTo>
                  <a:lnTo>
                    <a:pt x="240922" y="276032"/>
                  </a:lnTo>
                  <a:lnTo>
                    <a:pt x="248859" y="243430"/>
                  </a:lnTo>
                  <a:lnTo>
                    <a:pt x="246793" y="210348"/>
                  </a:lnTo>
                  <a:lnTo>
                    <a:pt x="242124" y="203905"/>
                  </a:lnTo>
                  <a:lnTo>
                    <a:pt x="235313" y="200533"/>
                  </a:lnTo>
                  <a:lnTo>
                    <a:pt x="227074" y="199211"/>
                  </a:lnTo>
                  <a:lnTo>
                    <a:pt x="219732" y="201103"/>
                  </a:lnTo>
                  <a:lnTo>
                    <a:pt x="206643" y="210601"/>
                  </a:lnTo>
                  <a:lnTo>
                    <a:pt x="184098" y="239299"/>
                  </a:lnTo>
                  <a:lnTo>
                    <a:pt x="163795" y="294838"/>
                  </a:lnTo>
                  <a:lnTo>
                    <a:pt x="154038" y="358109"/>
                  </a:lnTo>
                  <a:lnTo>
                    <a:pt x="152348" y="3879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253530" y="6390565"/>
              <a:ext cx="149780" cy="272907"/>
            </a:xfrm>
            <a:custGeom>
              <a:avLst/>
              <a:gdLst/>
              <a:ahLst/>
              <a:cxnLst/>
              <a:rect l="0" t="0" r="0" b="0"/>
              <a:pathLst>
                <a:path w="149780" h="272907">
                  <a:moveTo>
                    <a:pt x="0" y="8321"/>
                  </a:moveTo>
                  <a:lnTo>
                    <a:pt x="7164" y="63483"/>
                  </a:lnTo>
                  <a:lnTo>
                    <a:pt x="8092" y="120131"/>
                  </a:lnTo>
                  <a:lnTo>
                    <a:pt x="8276" y="181316"/>
                  </a:lnTo>
                  <a:lnTo>
                    <a:pt x="10164" y="244608"/>
                  </a:lnTo>
                  <a:lnTo>
                    <a:pt x="17153" y="264040"/>
                  </a:lnTo>
                  <a:lnTo>
                    <a:pt x="22530" y="269408"/>
                  </a:lnTo>
                  <a:lnTo>
                    <a:pt x="28888" y="272062"/>
                  </a:lnTo>
                  <a:lnTo>
                    <a:pt x="35901" y="272906"/>
                  </a:lnTo>
                  <a:lnTo>
                    <a:pt x="42425" y="270695"/>
                  </a:lnTo>
                  <a:lnTo>
                    <a:pt x="54605" y="260842"/>
                  </a:lnTo>
                  <a:lnTo>
                    <a:pt x="93330" y="200158"/>
                  </a:lnTo>
                  <a:lnTo>
                    <a:pt x="119110" y="138381"/>
                  </a:lnTo>
                  <a:lnTo>
                    <a:pt x="143221" y="77028"/>
                  </a:lnTo>
                  <a:lnTo>
                    <a:pt x="149203" y="14737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747420" y="7000875"/>
            <a:ext cx="515906" cy="338166"/>
            <a:chOff x="1747420" y="7000875"/>
            <a:chExt cx="515906" cy="338166"/>
          </a:xfrm>
        </p:grpSpPr>
        <p:sp>
          <p:nvSpPr>
            <p:cNvPr id="168" name="Freeform 167"/>
            <p:cNvSpPr/>
            <p:nvPr/>
          </p:nvSpPr>
          <p:spPr>
            <a:xfrm>
              <a:off x="1747420" y="7000875"/>
              <a:ext cx="157603" cy="310901"/>
            </a:xfrm>
            <a:custGeom>
              <a:avLst/>
              <a:gdLst/>
              <a:ahLst/>
              <a:cxnLst/>
              <a:rect l="0" t="0" r="0" b="0"/>
              <a:pathLst>
                <a:path w="157603" h="310901">
                  <a:moveTo>
                    <a:pt x="0" y="30287"/>
                  </a:moveTo>
                  <a:lnTo>
                    <a:pt x="39163" y="7122"/>
                  </a:lnTo>
                  <a:lnTo>
                    <a:pt x="70262" y="0"/>
                  </a:lnTo>
                  <a:lnTo>
                    <a:pt x="102899" y="2308"/>
                  </a:lnTo>
                  <a:lnTo>
                    <a:pt x="135991" y="13264"/>
                  </a:lnTo>
                  <a:lnTo>
                    <a:pt x="144286" y="19862"/>
                  </a:lnTo>
                  <a:lnTo>
                    <a:pt x="155967" y="37057"/>
                  </a:lnTo>
                  <a:lnTo>
                    <a:pt x="157602" y="46819"/>
                  </a:lnTo>
                  <a:lnTo>
                    <a:pt x="154489" y="67528"/>
                  </a:lnTo>
                  <a:lnTo>
                    <a:pt x="131704" y="114826"/>
                  </a:lnTo>
                  <a:lnTo>
                    <a:pt x="86036" y="173006"/>
                  </a:lnTo>
                  <a:lnTo>
                    <a:pt x="41607" y="233019"/>
                  </a:lnTo>
                  <a:lnTo>
                    <a:pt x="23834" y="270551"/>
                  </a:lnTo>
                  <a:lnTo>
                    <a:pt x="24210" y="278296"/>
                  </a:lnTo>
                  <a:lnTo>
                    <a:pt x="27235" y="285308"/>
                  </a:lnTo>
                  <a:lnTo>
                    <a:pt x="37992" y="297107"/>
                  </a:lnTo>
                  <a:lnTo>
                    <a:pt x="52019" y="305432"/>
                  </a:lnTo>
                  <a:lnTo>
                    <a:pt x="79927" y="310900"/>
                  </a:lnTo>
                  <a:lnTo>
                    <a:pt x="125434" y="306104"/>
                  </a:lnTo>
                  <a:lnTo>
                    <a:pt x="149779" y="296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980410" y="7272471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155152" y="7070114"/>
              <a:ext cx="108174" cy="268927"/>
            </a:xfrm>
            <a:custGeom>
              <a:avLst/>
              <a:gdLst/>
              <a:ahLst/>
              <a:cxnLst/>
              <a:rect l="0" t="0" r="0" b="0"/>
              <a:pathLst>
                <a:path w="108174" h="268927">
                  <a:moveTo>
                    <a:pt x="0" y="60900"/>
                  </a:moveTo>
                  <a:lnTo>
                    <a:pt x="39119" y="13802"/>
                  </a:lnTo>
                  <a:lnTo>
                    <a:pt x="59976" y="1538"/>
                  </a:lnTo>
                  <a:lnTo>
                    <a:pt x="75657" y="0"/>
                  </a:lnTo>
                  <a:lnTo>
                    <a:pt x="83722" y="884"/>
                  </a:lnTo>
                  <a:lnTo>
                    <a:pt x="90023" y="5172"/>
                  </a:lnTo>
                  <a:lnTo>
                    <a:pt x="99490" y="19797"/>
                  </a:lnTo>
                  <a:lnTo>
                    <a:pt x="105601" y="48824"/>
                  </a:lnTo>
                  <a:lnTo>
                    <a:pt x="105369" y="111793"/>
                  </a:lnTo>
                  <a:lnTo>
                    <a:pt x="100942" y="166491"/>
                  </a:lnTo>
                  <a:lnTo>
                    <a:pt x="95875" y="220029"/>
                  </a:lnTo>
                  <a:lnTo>
                    <a:pt x="108173" y="268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059299" y="7122692"/>
            <a:ext cx="543716" cy="428569"/>
            <a:chOff x="3059299" y="7122692"/>
            <a:chExt cx="543716" cy="428569"/>
          </a:xfrm>
        </p:grpSpPr>
        <p:sp>
          <p:nvSpPr>
            <p:cNvPr id="172" name="Freeform 171"/>
            <p:cNvSpPr/>
            <p:nvPr/>
          </p:nvSpPr>
          <p:spPr>
            <a:xfrm>
              <a:off x="3059299" y="7122692"/>
              <a:ext cx="194232" cy="375671"/>
            </a:xfrm>
            <a:custGeom>
              <a:avLst/>
              <a:gdLst/>
              <a:ahLst/>
              <a:cxnLst/>
              <a:rect l="0" t="0" r="0" b="0"/>
              <a:pathLst>
                <a:path w="194232" h="375671">
                  <a:moveTo>
                    <a:pt x="44452" y="0"/>
                  </a:moveTo>
                  <a:lnTo>
                    <a:pt x="43527" y="57697"/>
                  </a:lnTo>
                  <a:lnTo>
                    <a:pt x="32870" y="113866"/>
                  </a:lnTo>
                  <a:lnTo>
                    <a:pt x="27885" y="172134"/>
                  </a:lnTo>
                  <a:lnTo>
                    <a:pt x="20777" y="227647"/>
                  </a:lnTo>
                  <a:lnTo>
                    <a:pt x="19658" y="287873"/>
                  </a:lnTo>
                  <a:lnTo>
                    <a:pt x="19522" y="341629"/>
                  </a:lnTo>
                  <a:lnTo>
                    <a:pt x="24289" y="375670"/>
                  </a:lnTo>
                  <a:lnTo>
                    <a:pt x="23614" y="375262"/>
                  </a:lnTo>
                  <a:lnTo>
                    <a:pt x="8149" y="317588"/>
                  </a:lnTo>
                  <a:lnTo>
                    <a:pt x="0" y="291648"/>
                  </a:lnTo>
                  <a:lnTo>
                    <a:pt x="2798" y="285964"/>
                  </a:lnTo>
                  <a:lnTo>
                    <a:pt x="9287" y="282174"/>
                  </a:lnTo>
                  <a:lnTo>
                    <a:pt x="72446" y="266209"/>
                  </a:lnTo>
                  <a:lnTo>
                    <a:pt x="126795" y="251473"/>
                  </a:lnTo>
                  <a:lnTo>
                    <a:pt x="147925" y="242438"/>
                  </a:lnTo>
                  <a:lnTo>
                    <a:pt x="152266" y="238363"/>
                  </a:lnTo>
                  <a:lnTo>
                    <a:pt x="152386" y="234723"/>
                  </a:lnTo>
                  <a:lnTo>
                    <a:pt x="149692" y="231372"/>
                  </a:lnTo>
                  <a:lnTo>
                    <a:pt x="145122" y="230986"/>
                  </a:lnTo>
                  <a:lnTo>
                    <a:pt x="132649" y="235490"/>
                  </a:lnTo>
                  <a:lnTo>
                    <a:pt x="114450" y="248421"/>
                  </a:lnTo>
                  <a:lnTo>
                    <a:pt x="107922" y="263578"/>
                  </a:lnTo>
                  <a:lnTo>
                    <a:pt x="106181" y="272798"/>
                  </a:lnTo>
                  <a:lnTo>
                    <a:pt x="106869" y="280793"/>
                  </a:lnTo>
                  <a:lnTo>
                    <a:pt x="112566" y="294609"/>
                  </a:lnTo>
                  <a:lnTo>
                    <a:pt x="126169" y="312782"/>
                  </a:lnTo>
                  <a:lnTo>
                    <a:pt x="133139" y="315770"/>
                  </a:lnTo>
                  <a:lnTo>
                    <a:pt x="150745" y="316625"/>
                  </a:lnTo>
                  <a:lnTo>
                    <a:pt x="194231" y="299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317006" y="7347361"/>
              <a:ext cx="66000" cy="203900"/>
            </a:xfrm>
            <a:custGeom>
              <a:avLst/>
              <a:gdLst/>
              <a:ahLst/>
              <a:cxnLst/>
              <a:rect l="0" t="0" r="0" b="0"/>
              <a:pathLst>
                <a:path w="66000" h="203900">
                  <a:moveTo>
                    <a:pt x="19735" y="0"/>
                  </a:moveTo>
                  <a:lnTo>
                    <a:pt x="10900" y="8835"/>
                  </a:lnTo>
                  <a:lnTo>
                    <a:pt x="988" y="31998"/>
                  </a:lnTo>
                  <a:lnTo>
                    <a:pt x="0" y="49355"/>
                  </a:lnTo>
                  <a:lnTo>
                    <a:pt x="1031" y="57867"/>
                  </a:lnTo>
                  <a:lnTo>
                    <a:pt x="15733" y="87515"/>
                  </a:lnTo>
                  <a:lnTo>
                    <a:pt x="61421" y="150469"/>
                  </a:lnTo>
                  <a:lnTo>
                    <a:pt x="65999" y="170734"/>
                  </a:lnTo>
                  <a:lnTo>
                    <a:pt x="63102" y="187136"/>
                  </a:lnTo>
                  <a:lnTo>
                    <a:pt x="59741" y="194100"/>
                  </a:lnTo>
                  <a:lnTo>
                    <a:pt x="53802" y="198741"/>
                  </a:lnTo>
                  <a:lnTo>
                    <a:pt x="37341" y="203899"/>
                  </a:lnTo>
                  <a:lnTo>
                    <a:pt x="29623" y="202501"/>
                  </a:lnTo>
                  <a:lnTo>
                    <a:pt x="16117" y="193552"/>
                  </a:lnTo>
                  <a:lnTo>
                    <a:pt x="12700" y="184508"/>
                  </a:lnTo>
                  <a:lnTo>
                    <a:pt x="12308" y="148050"/>
                  </a:lnTo>
                  <a:lnTo>
                    <a:pt x="18972" y="118448"/>
                  </a:lnTo>
                  <a:lnTo>
                    <a:pt x="53019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451461" y="7189260"/>
              <a:ext cx="151554" cy="246682"/>
            </a:xfrm>
            <a:custGeom>
              <a:avLst/>
              <a:gdLst/>
              <a:ahLst/>
              <a:cxnLst/>
              <a:rect l="0" t="0" r="0" b="0"/>
              <a:pathLst>
                <a:path w="151554" h="246682">
                  <a:moveTo>
                    <a:pt x="76664" y="0"/>
                  </a:moveTo>
                  <a:lnTo>
                    <a:pt x="81457" y="26573"/>
                  </a:lnTo>
                  <a:lnTo>
                    <a:pt x="73060" y="87076"/>
                  </a:lnTo>
                  <a:lnTo>
                    <a:pt x="57175" y="148658"/>
                  </a:lnTo>
                  <a:lnTo>
                    <a:pt x="36903" y="207961"/>
                  </a:lnTo>
                  <a:lnTo>
                    <a:pt x="12381" y="245206"/>
                  </a:lnTo>
                  <a:lnTo>
                    <a:pt x="7921" y="246681"/>
                  </a:lnTo>
                  <a:lnTo>
                    <a:pt x="4023" y="244892"/>
                  </a:lnTo>
                  <a:lnTo>
                    <a:pt x="500" y="240924"/>
                  </a:lnTo>
                  <a:lnTo>
                    <a:pt x="0" y="235506"/>
                  </a:lnTo>
                  <a:lnTo>
                    <a:pt x="4376" y="222089"/>
                  </a:lnTo>
                  <a:lnTo>
                    <a:pt x="10905" y="216477"/>
                  </a:lnTo>
                  <a:lnTo>
                    <a:pt x="30487" y="207777"/>
                  </a:lnTo>
                  <a:lnTo>
                    <a:pt x="80726" y="201301"/>
                  </a:lnTo>
                  <a:lnTo>
                    <a:pt x="127769" y="197556"/>
                  </a:lnTo>
                  <a:lnTo>
                    <a:pt x="151553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223348" y="6836729"/>
            <a:ext cx="1835991" cy="690648"/>
            <a:chOff x="4223348" y="6836729"/>
            <a:chExt cx="1835991" cy="690648"/>
          </a:xfrm>
        </p:grpSpPr>
        <p:sp>
          <p:nvSpPr>
            <p:cNvPr id="176" name="Freeform 175"/>
            <p:cNvSpPr/>
            <p:nvPr/>
          </p:nvSpPr>
          <p:spPr>
            <a:xfrm>
              <a:off x="4223348" y="7094220"/>
              <a:ext cx="139003" cy="364872"/>
            </a:xfrm>
            <a:custGeom>
              <a:avLst/>
              <a:gdLst/>
              <a:ahLst/>
              <a:cxnLst/>
              <a:rect l="0" t="0" r="0" b="0"/>
              <a:pathLst>
                <a:path w="139003" h="364872">
                  <a:moveTo>
                    <a:pt x="41408" y="50388"/>
                  </a:moveTo>
                  <a:lnTo>
                    <a:pt x="29826" y="101132"/>
                  </a:lnTo>
                  <a:lnTo>
                    <a:pt x="24840" y="158518"/>
                  </a:lnTo>
                  <a:lnTo>
                    <a:pt x="17732" y="218847"/>
                  </a:lnTo>
                  <a:lnTo>
                    <a:pt x="16614" y="274960"/>
                  </a:lnTo>
                  <a:lnTo>
                    <a:pt x="12061" y="328251"/>
                  </a:lnTo>
                  <a:lnTo>
                    <a:pt x="4873" y="362626"/>
                  </a:lnTo>
                  <a:lnTo>
                    <a:pt x="3182" y="364871"/>
                  </a:lnTo>
                  <a:lnTo>
                    <a:pt x="2056" y="361745"/>
                  </a:lnTo>
                  <a:lnTo>
                    <a:pt x="0" y="307186"/>
                  </a:lnTo>
                  <a:lnTo>
                    <a:pt x="753" y="252714"/>
                  </a:lnTo>
                  <a:lnTo>
                    <a:pt x="6971" y="197373"/>
                  </a:lnTo>
                  <a:lnTo>
                    <a:pt x="17023" y="137796"/>
                  </a:lnTo>
                  <a:lnTo>
                    <a:pt x="33138" y="77455"/>
                  </a:lnTo>
                  <a:lnTo>
                    <a:pt x="47886" y="34947"/>
                  </a:lnTo>
                  <a:lnTo>
                    <a:pt x="62846" y="15508"/>
                  </a:lnTo>
                  <a:lnTo>
                    <a:pt x="76824" y="3759"/>
                  </a:lnTo>
                  <a:lnTo>
                    <a:pt x="84434" y="811"/>
                  </a:lnTo>
                  <a:lnTo>
                    <a:pt x="100287" y="0"/>
                  </a:lnTo>
                  <a:lnTo>
                    <a:pt x="107473" y="2928"/>
                  </a:lnTo>
                  <a:lnTo>
                    <a:pt x="120388" y="13577"/>
                  </a:lnTo>
                  <a:lnTo>
                    <a:pt x="133638" y="35167"/>
                  </a:lnTo>
                  <a:lnTo>
                    <a:pt x="139002" y="72382"/>
                  </a:lnTo>
                  <a:lnTo>
                    <a:pt x="134171" y="127088"/>
                  </a:lnTo>
                  <a:lnTo>
                    <a:pt x="126010" y="161153"/>
                  </a:lnTo>
                  <a:lnTo>
                    <a:pt x="117224" y="176971"/>
                  </a:lnTo>
                  <a:lnTo>
                    <a:pt x="112292" y="180080"/>
                  </a:lnTo>
                  <a:lnTo>
                    <a:pt x="107155" y="180303"/>
                  </a:lnTo>
                  <a:lnTo>
                    <a:pt x="101881" y="178604"/>
                  </a:lnTo>
                  <a:lnTo>
                    <a:pt x="100215" y="173772"/>
                  </a:lnTo>
                  <a:lnTo>
                    <a:pt x="107976" y="1419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438909" y="7152929"/>
              <a:ext cx="83800" cy="147812"/>
            </a:xfrm>
            <a:custGeom>
              <a:avLst/>
              <a:gdLst/>
              <a:ahLst/>
              <a:cxnLst/>
              <a:rect l="0" t="0" r="0" b="0"/>
              <a:pathLst>
                <a:path w="83800" h="147812">
                  <a:moveTo>
                    <a:pt x="33873" y="0"/>
                  </a:moveTo>
                  <a:lnTo>
                    <a:pt x="47125" y="4417"/>
                  </a:lnTo>
                  <a:lnTo>
                    <a:pt x="47330" y="5719"/>
                  </a:lnTo>
                  <a:lnTo>
                    <a:pt x="31799" y="9399"/>
                  </a:lnTo>
                  <a:lnTo>
                    <a:pt x="3455" y="31384"/>
                  </a:lnTo>
                  <a:lnTo>
                    <a:pt x="650" y="38489"/>
                  </a:lnTo>
                  <a:lnTo>
                    <a:pt x="0" y="56246"/>
                  </a:lnTo>
                  <a:lnTo>
                    <a:pt x="3894" y="62461"/>
                  </a:lnTo>
                  <a:lnTo>
                    <a:pt x="10189" y="66603"/>
                  </a:lnTo>
                  <a:lnTo>
                    <a:pt x="26120" y="70282"/>
                  </a:lnTo>
                  <a:lnTo>
                    <a:pt x="42447" y="68835"/>
                  </a:lnTo>
                  <a:lnTo>
                    <a:pt x="48834" y="70853"/>
                  </a:lnTo>
                  <a:lnTo>
                    <a:pt x="54017" y="74972"/>
                  </a:lnTo>
                  <a:lnTo>
                    <a:pt x="58397" y="80491"/>
                  </a:lnTo>
                  <a:lnTo>
                    <a:pt x="63264" y="98952"/>
                  </a:lnTo>
                  <a:lnTo>
                    <a:pt x="63538" y="132870"/>
                  </a:lnTo>
                  <a:lnTo>
                    <a:pt x="61971" y="144054"/>
                  </a:lnTo>
                  <a:lnTo>
                    <a:pt x="62775" y="147811"/>
                  </a:lnTo>
                  <a:lnTo>
                    <a:pt x="65160" y="146618"/>
                  </a:lnTo>
                  <a:lnTo>
                    <a:pt x="71817" y="135430"/>
                  </a:lnTo>
                  <a:lnTo>
                    <a:pt x="81158" y="100579"/>
                  </a:lnTo>
                  <a:lnTo>
                    <a:pt x="83799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455983" y="6973393"/>
              <a:ext cx="100409" cy="76315"/>
            </a:xfrm>
            <a:custGeom>
              <a:avLst/>
              <a:gdLst/>
              <a:ahLst/>
              <a:cxnLst/>
              <a:rect l="0" t="0" r="0" b="0"/>
              <a:pathLst>
                <a:path w="100409" h="76315">
                  <a:moveTo>
                    <a:pt x="66725" y="4794"/>
                  </a:moveTo>
                  <a:lnTo>
                    <a:pt x="41077" y="0"/>
                  </a:lnTo>
                  <a:lnTo>
                    <a:pt x="24816" y="2047"/>
                  </a:lnTo>
                  <a:lnTo>
                    <a:pt x="10808" y="8504"/>
                  </a:lnTo>
                  <a:lnTo>
                    <a:pt x="4484" y="12815"/>
                  </a:lnTo>
                  <a:lnTo>
                    <a:pt x="1192" y="18462"/>
                  </a:lnTo>
                  <a:lnTo>
                    <a:pt x="0" y="32134"/>
                  </a:lnTo>
                  <a:lnTo>
                    <a:pt x="5018" y="44990"/>
                  </a:lnTo>
                  <a:lnTo>
                    <a:pt x="14337" y="56868"/>
                  </a:lnTo>
                  <a:lnTo>
                    <a:pt x="27724" y="68310"/>
                  </a:lnTo>
                  <a:lnTo>
                    <a:pt x="45384" y="74629"/>
                  </a:lnTo>
                  <a:lnTo>
                    <a:pt x="55272" y="76314"/>
                  </a:lnTo>
                  <a:lnTo>
                    <a:pt x="73654" y="73255"/>
                  </a:lnTo>
                  <a:lnTo>
                    <a:pt x="82439" y="69850"/>
                  </a:lnTo>
                  <a:lnTo>
                    <a:pt x="94666" y="58671"/>
                  </a:lnTo>
                  <a:lnTo>
                    <a:pt x="99221" y="51807"/>
                  </a:lnTo>
                  <a:lnTo>
                    <a:pt x="100408" y="45382"/>
                  </a:lnTo>
                  <a:lnTo>
                    <a:pt x="99351" y="39249"/>
                  </a:lnTo>
                  <a:lnTo>
                    <a:pt x="96796" y="33311"/>
                  </a:lnTo>
                  <a:lnTo>
                    <a:pt x="79950" y="16120"/>
                  </a:lnTo>
                  <a:lnTo>
                    <a:pt x="62741" y="9828"/>
                  </a:lnTo>
                  <a:lnTo>
                    <a:pt x="52974" y="8150"/>
                  </a:lnTo>
                  <a:lnTo>
                    <a:pt x="44614" y="9805"/>
                  </a:lnTo>
                  <a:lnTo>
                    <a:pt x="30394" y="19041"/>
                  </a:lnTo>
                  <a:lnTo>
                    <a:pt x="26787" y="25387"/>
                  </a:lnTo>
                  <a:lnTo>
                    <a:pt x="25120" y="547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071107" y="7119644"/>
              <a:ext cx="150570" cy="274596"/>
            </a:xfrm>
            <a:custGeom>
              <a:avLst/>
              <a:gdLst/>
              <a:ahLst/>
              <a:cxnLst/>
              <a:rect l="0" t="0" r="0" b="0"/>
              <a:pathLst>
                <a:path w="150570" h="274596">
                  <a:moveTo>
                    <a:pt x="108964" y="0"/>
                  </a:moveTo>
                  <a:lnTo>
                    <a:pt x="48322" y="22668"/>
                  </a:lnTo>
                  <a:lnTo>
                    <a:pt x="32394" y="31956"/>
                  </a:lnTo>
                  <a:lnTo>
                    <a:pt x="13031" y="60833"/>
                  </a:lnTo>
                  <a:lnTo>
                    <a:pt x="0" y="98667"/>
                  </a:lnTo>
                  <a:lnTo>
                    <a:pt x="600" y="157661"/>
                  </a:lnTo>
                  <a:lnTo>
                    <a:pt x="4712" y="183177"/>
                  </a:lnTo>
                  <a:lnTo>
                    <a:pt x="8952" y="192385"/>
                  </a:lnTo>
                  <a:lnTo>
                    <a:pt x="21060" y="205082"/>
                  </a:lnTo>
                  <a:lnTo>
                    <a:pt x="28172" y="207913"/>
                  </a:lnTo>
                  <a:lnTo>
                    <a:pt x="43470" y="208592"/>
                  </a:lnTo>
                  <a:lnTo>
                    <a:pt x="72095" y="194943"/>
                  </a:lnTo>
                  <a:lnTo>
                    <a:pt x="85798" y="180947"/>
                  </a:lnTo>
                  <a:lnTo>
                    <a:pt x="114978" y="119780"/>
                  </a:lnTo>
                  <a:lnTo>
                    <a:pt x="127924" y="75026"/>
                  </a:lnTo>
                  <a:lnTo>
                    <a:pt x="127731" y="44112"/>
                  </a:lnTo>
                  <a:lnTo>
                    <a:pt x="126098" y="41427"/>
                  </a:lnTo>
                  <a:lnTo>
                    <a:pt x="124085" y="43336"/>
                  </a:lnTo>
                  <a:lnTo>
                    <a:pt x="121818" y="48307"/>
                  </a:lnTo>
                  <a:lnTo>
                    <a:pt x="115417" y="106318"/>
                  </a:lnTo>
                  <a:lnTo>
                    <a:pt x="112756" y="129538"/>
                  </a:lnTo>
                  <a:lnTo>
                    <a:pt x="116117" y="179510"/>
                  </a:lnTo>
                  <a:lnTo>
                    <a:pt x="123774" y="238652"/>
                  </a:lnTo>
                  <a:lnTo>
                    <a:pt x="128798" y="256772"/>
                  </a:lnTo>
                  <a:lnTo>
                    <a:pt x="132357" y="262713"/>
                  </a:lnTo>
                  <a:lnTo>
                    <a:pt x="136579" y="266674"/>
                  </a:lnTo>
                  <a:lnTo>
                    <a:pt x="150569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083576" y="6836729"/>
              <a:ext cx="445980" cy="513949"/>
            </a:xfrm>
            <a:custGeom>
              <a:avLst/>
              <a:gdLst/>
              <a:ahLst/>
              <a:cxnLst/>
              <a:rect l="0" t="0" r="0" b="0"/>
              <a:pathLst>
                <a:path w="445980" h="513949">
                  <a:moveTo>
                    <a:pt x="113137" y="0"/>
                  </a:moveTo>
                  <a:lnTo>
                    <a:pt x="50634" y="33717"/>
                  </a:lnTo>
                  <a:lnTo>
                    <a:pt x="25182" y="55560"/>
                  </a:lnTo>
                  <a:lnTo>
                    <a:pt x="7975" y="80976"/>
                  </a:lnTo>
                  <a:lnTo>
                    <a:pt x="0" y="111929"/>
                  </a:lnTo>
                  <a:lnTo>
                    <a:pt x="3066" y="131108"/>
                  </a:lnTo>
                  <a:lnTo>
                    <a:pt x="6472" y="140106"/>
                  </a:lnTo>
                  <a:lnTo>
                    <a:pt x="17653" y="152568"/>
                  </a:lnTo>
                  <a:lnTo>
                    <a:pt x="24518" y="157186"/>
                  </a:lnTo>
                  <a:lnTo>
                    <a:pt x="44473" y="159852"/>
                  </a:lnTo>
                  <a:lnTo>
                    <a:pt x="67827" y="156105"/>
                  </a:lnTo>
                  <a:lnTo>
                    <a:pt x="90534" y="145194"/>
                  </a:lnTo>
                  <a:lnTo>
                    <a:pt x="119692" y="119040"/>
                  </a:lnTo>
                  <a:lnTo>
                    <a:pt x="137063" y="87869"/>
                  </a:lnTo>
                  <a:lnTo>
                    <a:pt x="139797" y="68639"/>
                  </a:lnTo>
                  <a:lnTo>
                    <a:pt x="139231" y="59628"/>
                  </a:lnTo>
                  <a:lnTo>
                    <a:pt x="131206" y="42219"/>
                  </a:lnTo>
                  <a:lnTo>
                    <a:pt x="125183" y="33693"/>
                  </a:lnTo>
                  <a:lnTo>
                    <a:pt x="117470" y="28934"/>
                  </a:lnTo>
                  <a:lnTo>
                    <a:pt x="99037" y="26112"/>
                  </a:lnTo>
                  <a:lnTo>
                    <a:pt x="80983" y="32870"/>
                  </a:lnTo>
                  <a:lnTo>
                    <a:pt x="72285" y="38556"/>
                  </a:lnTo>
                  <a:lnTo>
                    <a:pt x="66487" y="46045"/>
                  </a:lnTo>
                  <a:lnTo>
                    <a:pt x="60044" y="64227"/>
                  </a:lnTo>
                  <a:lnTo>
                    <a:pt x="64577" y="84635"/>
                  </a:lnTo>
                  <a:lnTo>
                    <a:pt x="69669" y="95255"/>
                  </a:lnTo>
                  <a:lnTo>
                    <a:pt x="85189" y="111986"/>
                  </a:lnTo>
                  <a:lnTo>
                    <a:pt x="120868" y="133377"/>
                  </a:lnTo>
                  <a:lnTo>
                    <a:pt x="157399" y="145580"/>
                  </a:lnTo>
                  <a:lnTo>
                    <a:pt x="207761" y="146484"/>
                  </a:lnTo>
                  <a:lnTo>
                    <a:pt x="265344" y="129758"/>
                  </a:lnTo>
                  <a:lnTo>
                    <a:pt x="285259" y="123006"/>
                  </a:lnTo>
                  <a:lnTo>
                    <a:pt x="290756" y="123609"/>
                  </a:lnTo>
                  <a:lnTo>
                    <a:pt x="293495" y="126785"/>
                  </a:lnTo>
                  <a:lnTo>
                    <a:pt x="294397" y="131676"/>
                  </a:lnTo>
                  <a:lnTo>
                    <a:pt x="286911" y="173911"/>
                  </a:lnTo>
                  <a:lnTo>
                    <a:pt x="268407" y="232941"/>
                  </a:lnTo>
                  <a:lnTo>
                    <a:pt x="251816" y="294493"/>
                  </a:lnTo>
                  <a:lnTo>
                    <a:pt x="237952" y="347893"/>
                  </a:lnTo>
                  <a:lnTo>
                    <a:pt x="231275" y="400226"/>
                  </a:lnTo>
                  <a:lnTo>
                    <a:pt x="234426" y="406426"/>
                  </a:lnTo>
                  <a:lnTo>
                    <a:pt x="240224" y="408710"/>
                  </a:lnTo>
                  <a:lnTo>
                    <a:pt x="247788" y="408384"/>
                  </a:lnTo>
                  <a:lnTo>
                    <a:pt x="261123" y="403090"/>
                  </a:lnTo>
                  <a:lnTo>
                    <a:pt x="275063" y="391800"/>
                  </a:lnTo>
                  <a:lnTo>
                    <a:pt x="328410" y="334264"/>
                  </a:lnTo>
                  <a:lnTo>
                    <a:pt x="350739" y="316621"/>
                  </a:lnTo>
                  <a:lnTo>
                    <a:pt x="386999" y="298511"/>
                  </a:lnTo>
                  <a:lnTo>
                    <a:pt x="391866" y="299785"/>
                  </a:lnTo>
                  <a:lnTo>
                    <a:pt x="394186" y="304332"/>
                  </a:lnTo>
                  <a:lnTo>
                    <a:pt x="394299" y="318322"/>
                  </a:lnTo>
                  <a:lnTo>
                    <a:pt x="375144" y="379599"/>
                  </a:lnTo>
                  <a:lnTo>
                    <a:pt x="353121" y="442458"/>
                  </a:lnTo>
                  <a:lnTo>
                    <a:pt x="348199" y="476680"/>
                  </a:lnTo>
                  <a:lnTo>
                    <a:pt x="351979" y="496623"/>
                  </a:lnTo>
                  <a:lnTo>
                    <a:pt x="355575" y="505824"/>
                  </a:lnTo>
                  <a:lnTo>
                    <a:pt x="361671" y="511033"/>
                  </a:lnTo>
                  <a:lnTo>
                    <a:pt x="369433" y="513582"/>
                  </a:lnTo>
                  <a:lnTo>
                    <a:pt x="386996" y="513948"/>
                  </a:lnTo>
                  <a:lnTo>
                    <a:pt x="404047" y="511029"/>
                  </a:lnTo>
                  <a:lnTo>
                    <a:pt x="445979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523600" y="7234815"/>
              <a:ext cx="388724" cy="165812"/>
            </a:xfrm>
            <a:custGeom>
              <a:avLst/>
              <a:gdLst/>
              <a:ahLst/>
              <a:cxnLst/>
              <a:rect l="0" t="0" r="0" b="0"/>
              <a:pathLst>
                <a:path w="388724" h="165812">
                  <a:moveTo>
                    <a:pt x="30918" y="59572"/>
                  </a:moveTo>
                  <a:lnTo>
                    <a:pt x="26501" y="72824"/>
                  </a:lnTo>
                  <a:lnTo>
                    <a:pt x="26798" y="86726"/>
                  </a:lnTo>
                  <a:lnTo>
                    <a:pt x="28171" y="94317"/>
                  </a:lnTo>
                  <a:lnTo>
                    <a:pt x="31861" y="98453"/>
                  </a:lnTo>
                  <a:lnTo>
                    <a:pt x="37094" y="100286"/>
                  </a:lnTo>
                  <a:lnTo>
                    <a:pt x="43356" y="100583"/>
                  </a:lnTo>
                  <a:lnTo>
                    <a:pt x="69839" y="92166"/>
                  </a:lnTo>
                  <a:lnTo>
                    <a:pt x="85507" y="80531"/>
                  </a:lnTo>
                  <a:lnTo>
                    <a:pt x="97710" y="65189"/>
                  </a:lnTo>
                  <a:lnTo>
                    <a:pt x="106215" y="46042"/>
                  </a:lnTo>
                  <a:lnTo>
                    <a:pt x="108146" y="27671"/>
                  </a:lnTo>
                  <a:lnTo>
                    <a:pt x="107366" y="18889"/>
                  </a:lnTo>
                  <a:lnTo>
                    <a:pt x="104073" y="12109"/>
                  </a:lnTo>
                  <a:lnTo>
                    <a:pt x="93017" y="2111"/>
                  </a:lnTo>
                  <a:lnTo>
                    <a:pt x="86186" y="0"/>
                  </a:lnTo>
                  <a:lnTo>
                    <a:pt x="71199" y="119"/>
                  </a:lnTo>
                  <a:lnTo>
                    <a:pt x="42751" y="9802"/>
                  </a:lnTo>
                  <a:lnTo>
                    <a:pt x="26623" y="24200"/>
                  </a:lnTo>
                  <a:lnTo>
                    <a:pt x="5620" y="59159"/>
                  </a:lnTo>
                  <a:lnTo>
                    <a:pt x="0" y="88830"/>
                  </a:lnTo>
                  <a:lnTo>
                    <a:pt x="4744" y="125345"/>
                  </a:lnTo>
                  <a:lnTo>
                    <a:pt x="9424" y="142429"/>
                  </a:lnTo>
                  <a:lnTo>
                    <a:pt x="13815" y="149019"/>
                  </a:lnTo>
                  <a:lnTo>
                    <a:pt x="26090" y="158807"/>
                  </a:lnTo>
                  <a:lnTo>
                    <a:pt x="43257" y="161307"/>
                  </a:lnTo>
                  <a:lnTo>
                    <a:pt x="53013" y="160679"/>
                  </a:lnTo>
                  <a:lnTo>
                    <a:pt x="71248" y="152586"/>
                  </a:lnTo>
                  <a:lnTo>
                    <a:pt x="101138" y="129207"/>
                  </a:lnTo>
                  <a:lnTo>
                    <a:pt x="139532" y="71809"/>
                  </a:lnTo>
                  <a:lnTo>
                    <a:pt x="161368" y="39799"/>
                  </a:lnTo>
                  <a:lnTo>
                    <a:pt x="164113" y="38069"/>
                  </a:lnTo>
                  <a:lnTo>
                    <a:pt x="165018" y="39690"/>
                  </a:lnTo>
                  <a:lnTo>
                    <a:pt x="156947" y="94154"/>
                  </a:lnTo>
                  <a:lnTo>
                    <a:pt x="149308" y="150909"/>
                  </a:lnTo>
                  <a:lnTo>
                    <a:pt x="149179" y="165811"/>
                  </a:lnTo>
                  <a:lnTo>
                    <a:pt x="150440" y="164606"/>
                  </a:lnTo>
                  <a:lnTo>
                    <a:pt x="171423" y="109984"/>
                  </a:lnTo>
                  <a:lnTo>
                    <a:pt x="191201" y="84679"/>
                  </a:lnTo>
                  <a:lnTo>
                    <a:pt x="209096" y="72888"/>
                  </a:lnTo>
                  <a:lnTo>
                    <a:pt x="268410" y="51689"/>
                  </a:lnTo>
                  <a:lnTo>
                    <a:pt x="320270" y="40242"/>
                  </a:lnTo>
                  <a:lnTo>
                    <a:pt x="372392" y="28764"/>
                  </a:lnTo>
                  <a:lnTo>
                    <a:pt x="388723" y="26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934530" y="7261103"/>
              <a:ext cx="124809" cy="266274"/>
            </a:xfrm>
            <a:custGeom>
              <a:avLst/>
              <a:gdLst/>
              <a:ahLst/>
              <a:cxnLst/>
              <a:rect l="0" t="0" r="0" b="0"/>
              <a:pathLst>
                <a:path w="124809" h="266274">
                  <a:moveTo>
                    <a:pt x="44362" y="0"/>
                  </a:moveTo>
                  <a:lnTo>
                    <a:pt x="32000" y="20853"/>
                  </a:lnTo>
                  <a:lnTo>
                    <a:pt x="13983" y="75331"/>
                  </a:lnTo>
                  <a:lnTo>
                    <a:pt x="0" y="123595"/>
                  </a:lnTo>
                  <a:lnTo>
                    <a:pt x="919" y="128625"/>
                  </a:lnTo>
                  <a:lnTo>
                    <a:pt x="4305" y="131054"/>
                  </a:lnTo>
                  <a:lnTo>
                    <a:pt x="9336" y="131748"/>
                  </a:lnTo>
                  <a:lnTo>
                    <a:pt x="72006" y="114269"/>
                  </a:lnTo>
                  <a:lnTo>
                    <a:pt x="91781" y="115813"/>
                  </a:lnTo>
                  <a:lnTo>
                    <a:pt x="100938" y="118814"/>
                  </a:lnTo>
                  <a:lnTo>
                    <a:pt x="107967" y="124513"/>
                  </a:lnTo>
                  <a:lnTo>
                    <a:pt x="118242" y="140706"/>
                  </a:lnTo>
                  <a:lnTo>
                    <a:pt x="124808" y="170615"/>
                  </a:lnTo>
                  <a:lnTo>
                    <a:pt x="118157" y="218269"/>
                  </a:lnTo>
                  <a:lnTo>
                    <a:pt x="10260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805667" y="7901778"/>
            <a:ext cx="3243323" cy="943373"/>
            <a:chOff x="1805667" y="7901778"/>
            <a:chExt cx="3243323" cy="943373"/>
          </a:xfrm>
        </p:grpSpPr>
        <p:sp>
          <p:nvSpPr>
            <p:cNvPr id="184" name="Freeform 183"/>
            <p:cNvSpPr/>
            <p:nvPr/>
          </p:nvSpPr>
          <p:spPr>
            <a:xfrm>
              <a:off x="1805667" y="7901778"/>
              <a:ext cx="170688" cy="344257"/>
            </a:xfrm>
            <a:custGeom>
              <a:avLst/>
              <a:gdLst/>
              <a:ahLst/>
              <a:cxnLst/>
              <a:rect l="0" t="0" r="0" b="0"/>
              <a:pathLst>
                <a:path w="170688" h="344257">
                  <a:moveTo>
                    <a:pt x="0" y="19735"/>
                  </a:moveTo>
                  <a:lnTo>
                    <a:pt x="14211" y="7373"/>
                  </a:lnTo>
                  <a:lnTo>
                    <a:pt x="27581" y="989"/>
                  </a:lnTo>
                  <a:lnTo>
                    <a:pt x="45235" y="0"/>
                  </a:lnTo>
                  <a:lnTo>
                    <a:pt x="82284" y="6900"/>
                  </a:lnTo>
                  <a:lnTo>
                    <a:pt x="121106" y="23809"/>
                  </a:lnTo>
                  <a:lnTo>
                    <a:pt x="158890" y="54834"/>
                  </a:lnTo>
                  <a:lnTo>
                    <a:pt x="167697" y="72933"/>
                  </a:lnTo>
                  <a:lnTo>
                    <a:pt x="170687" y="92381"/>
                  </a:lnTo>
                  <a:lnTo>
                    <a:pt x="168934" y="110269"/>
                  </a:lnTo>
                  <a:lnTo>
                    <a:pt x="153914" y="140352"/>
                  </a:lnTo>
                  <a:lnTo>
                    <a:pt x="105327" y="196835"/>
                  </a:lnTo>
                  <a:lnTo>
                    <a:pt x="65565" y="244610"/>
                  </a:lnTo>
                  <a:lnTo>
                    <a:pt x="57494" y="261138"/>
                  </a:lnTo>
                  <a:lnTo>
                    <a:pt x="55755" y="277728"/>
                  </a:lnTo>
                  <a:lnTo>
                    <a:pt x="58989" y="293423"/>
                  </a:lnTo>
                  <a:lnTo>
                    <a:pt x="66590" y="306563"/>
                  </a:lnTo>
                  <a:lnTo>
                    <a:pt x="81063" y="316100"/>
                  </a:lnTo>
                  <a:lnTo>
                    <a:pt x="135414" y="335654"/>
                  </a:lnTo>
                  <a:lnTo>
                    <a:pt x="166422" y="3442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055299" y="8204429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180115" y="8014543"/>
              <a:ext cx="191385" cy="289739"/>
            </a:xfrm>
            <a:custGeom>
              <a:avLst/>
              <a:gdLst/>
              <a:ahLst/>
              <a:cxnLst/>
              <a:rect l="0" t="0" r="0" b="0"/>
              <a:pathLst>
                <a:path w="191385" h="289739">
                  <a:moveTo>
                    <a:pt x="0" y="15144"/>
                  </a:moveTo>
                  <a:lnTo>
                    <a:pt x="53041" y="750"/>
                  </a:lnTo>
                  <a:lnTo>
                    <a:pt x="63097" y="0"/>
                  </a:lnTo>
                  <a:lnTo>
                    <a:pt x="79202" y="4099"/>
                  </a:lnTo>
                  <a:lnTo>
                    <a:pt x="92524" y="13008"/>
                  </a:lnTo>
                  <a:lnTo>
                    <a:pt x="104608" y="26213"/>
                  </a:lnTo>
                  <a:lnTo>
                    <a:pt x="107645" y="33618"/>
                  </a:lnTo>
                  <a:lnTo>
                    <a:pt x="108555" y="49242"/>
                  </a:lnTo>
                  <a:lnTo>
                    <a:pt x="99452" y="73633"/>
                  </a:lnTo>
                  <a:lnTo>
                    <a:pt x="56983" y="131653"/>
                  </a:lnTo>
                  <a:lnTo>
                    <a:pt x="49056" y="148287"/>
                  </a:lnTo>
                  <a:lnTo>
                    <a:pt x="47382" y="167392"/>
                  </a:lnTo>
                  <a:lnTo>
                    <a:pt x="50644" y="187285"/>
                  </a:lnTo>
                  <a:lnTo>
                    <a:pt x="58258" y="205372"/>
                  </a:lnTo>
                  <a:lnTo>
                    <a:pt x="81775" y="231148"/>
                  </a:lnTo>
                  <a:lnTo>
                    <a:pt x="145054" y="274601"/>
                  </a:lnTo>
                  <a:lnTo>
                    <a:pt x="191384" y="2897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888560" y="8046329"/>
              <a:ext cx="7166" cy="108174"/>
            </a:xfrm>
            <a:custGeom>
              <a:avLst/>
              <a:gdLst/>
              <a:ahLst/>
              <a:cxnLst/>
              <a:rect l="0" t="0" r="0" b="0"/>
              <a:pathLst>
                <a:path w="7166" h="108174">
                  <a:moveTo>
                    <a:pt x="7165" y="0"/>
                  </a:moveTo>
                  <a:lnTo>
                    <a:pt x="0" y="50744"/>
                  </a:lnTo>
                  <a:lnTo>
                    <a:pt x="7165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953972" y="7963119"/>
              <a:ext cx="13511" cy="241311"/>
            </a:xfrm>
            <a:custGeom>
              <a:avLst/>
              <a:gdLst/>
              <a:ahLst/>
              <a:cxnLst/>
              <a:rect l="0" t="0" r="0" b="0"/>
              <a:pathLst>
                <a:path w="13511" h="241311">
                  <a:moveTo>
                    <a:pt x="0" y="0"/>
                  </a:moveTo>
                  <a:lnTo>
                    <a:pt x="13269" y="50147"/>
                  </a:lnTo>
                  <a:lnTo>
                    <a:pt x="13510" y="100992"/>
                  </a:lnTo>
                  <a:lnTo>
                    <a:pt x="9346" y="155551"/>
                  </a:lnTo>
                  <a:lnTo>
                    <a:pt x="1870" y="213180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161998" y="8237713"/>
              <a:ext cx="24964" cy="266274"/>
            </a:xfrm>
            <a:custGeom>
              <a:avLst/>
              <a:gdLst/>
              <a:ahLst/>
              <a:cxnLst/>
              <a:rect l="0" t="0" r="0" b="0"/>
              <a:pathLst>
                <a:path w="24964" h="266274">
                  <a:moveTo>
                    <a:pt x="24963" y="0"/>
                  </a:moveTo>
                  <a:lnTo>
                    <a:pt x="19245" y="21778"/>
                  </a:lnTo>
                  <a:lnTo>
                    <a:pt x="12568" y="77426"/>
                  </a:lnTo>
                  <a:lnTo>
                    <a:pt x="9160" y="134357"/>
                  </a:lnTo>
                  <a:lnTo>
                    <a:pt x="6022" y="188611"/>
                  </a:lnTo>
                  <a:lnTo>
                    <a:pt x="529" y="250312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228567" y="8096255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832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270172" y="8312603"/>
              <a:ext cx="71661" cy="209723"/>
            </a:xfrm>
            <a:custGeom>
              <a:avLst/>
              <a:gdLst/>
              <a:ahLst/>
              <a:cxnLst/>
              <a:rect l="0" t="0" r="0" b="0"/>
              <a:pathLst>
                <a:path w="71661" h="209723">
                  <a:moveTo>
                    <a:pt x="0" y="0"/>
                  </a:moveTo>
                  <a:lnTo>
                    <a:pt x="0" y="46326"/>
                  </a:lnTo>
                  <a:lnTo>
                    <a:pt x="2774" y="51224"/>
                  </a:lnTo>
                  <a:lnTo>
                    <a:pt x="7397" y="52641"/>
                  </a:lnTo>
                  <a:lnTo>
                    <a:pt x="34745" y="46045"/>
                  </a:lnTo>
                  <a:lnTo>
                    <a:pt x="40730" y="47339"/>
                  </a:lnTo>
                  <a:lnTo>
                    <a:pt x="45645" y="50975"/>
                  </a:lnTo>
                  <a:lnTo>
                    <a:pt x="53571" y="63336"/>
                  </a:lnTo>
                  <a:lnTo>
                    <a:pt x="71024" y="122732"/>
                  </a:lnTo>
                  <a:lnTo>
                    <a:pt x="71660" y="166557"/>
                  </a:lnTo>
                  <a:lnTo>
                    <a:pt x="63157" y="206409"/>
                  </a:lnTo>
                  <a:lnTo>
                    <a:pt x="61520" y="209722"/>
                  </a:lnTo>
                  <a:lnTo>
                    <a:pt x="60429" y="209156"/>
                  </a:lnTo>
                  <a:lnTo>
                    <a:pt x="58247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453235" y="8187787"/>
              <a:ext cx="41092" cy="424374"/>
            </a:xfrm>
            <a:custGeom>
              <a:avLst/>
              <a:gdLst/>
              <a:ahLst/>
              <a:cxnLst/>
              <a:rect l="0" t="0" r="0" b="0"/>
              <a:pathLst>
                <a:path w="41092" h="424374">
                  <a:moveTo>
                    <a:pt x="33284" y="0"/>
                  </a:moveTo>
                  <a:lnTo>
                    <a:pt x="39003" y="22703"/>
                  </a:lnTo>
                  <a:lnTo>
                    <a:pt x="41091" y="75265"/>
                  </a:lnTo>
                  <a:lnTo>
                    <a:pt x="40613" y="136713"/>
                  </a:lnTo>
                  <a:lnTo>
                    <a:pt x="34049" y="197610"/>
                  </a:lnTo>
                  <a:lnTo>
                    <a:pt x="33385" y="252495"/>
                  </a:lnTo>
                  <a:lnTo>
                    <a:pt x="26712" y="307890"/>
                  </a:lnTo>
                  <a:lnTo>
                    <a:pt x="20891" y="361094"/>
                  </a:lnTo>
                  <a:lnTo>
                    <a:pt x="10838" y="408039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444914" y="8387492"/>
              <a:ext cx="66570" cy="8322"/>
            </a:xfrm>
            <a:custGeom>
              <a:avLst/>
              <a:gdLst/>
              <a:ahLst/>
              <a:cxnLst/>
              <a:rect l="0" t="0" r="0" b="0"/>
              <a:pathLst>
                <a:path w="66570" h="8322">
                  <a:moveTo>
                    <a:pt x="0" y="0"/>
                  </a:moveTo>
                  <a:lnTo>
                    <a:pt x="29620" y="6586"/>
                  </a:lnTo>
                  <a:lnTo>
                    <a:pt x="6656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577542" y="8429097"/>
              <a:ext cx="216857" cy="175752"/>
            </a:xfrm>
            <a:custGeom>
              <a:avLst/>
              <a:gdLst/>
              <a:ahLst/>
              <a:cxnLst/>
              <a:rect l="0" t="0" r="0" b="0"/>
              <a:pathLst>
                <a:path w="216857" h="175752">
                  <a:moveTo>
                    <a:pt x="17151" y="91532"/>
                  </a:moveTo>
                  <a:lnTo>
                    <a:pt x="35897" y="45204"/>
                  </a:lnTo>
                  <a:lnTo>
                    <a:pt x="36885" y="26563"/>
                  </a:lnTo>
                  <a:lnTo>
                    <a:pt x="35854" y="17708"/>
                  </a:lnTo>
                  <a:lnTo>
                    <a:pt x="32394" y="10881"/>
                  </a:lnTo>
                  <a:lnTo>
                    <a:pt x="21152" y="830"/>
                  </a:lnTo>
                  <a:lnTo>
                    <a:pt x="15195" y="553"/>
                  </a:lnTo>
                  <a:lnTo>
                    <a:pt x="9375" y="3142"/>
                  </a:lnTo>
                  <a:lnTo>
                    <a:pt x="3646" y="7642"/>
                  </a:lnTo>
                  <a:lnTo>
                    <a:pt x="751" y="14340"/>
                  </a:lnTo>
                  <a:lnTo>
                    <a:pt x="0" y="31645"/>
                  </a:lnTo>
                  <a:lnTo>
                    <a:pt x="13695" y="67169"/>
                  </a:lnTo>
                  <a:lnTo>
                    <a:pt x="30715" y="97155"/>
                  </a:lnTo>
                  <a:lnTo>
                    <a:pt x="70393" y="145520"/>
                  </a:lnTo>
                  <a:lnTo>
                    <a:pt x="75331" y="164528"/>
                  </a:lnTo>
                  <a:lnTo>
                    <a:pt x="75353" y="173480"/>
                  </a:lnTo>
                  <a:lnTo>
                    <a:pt x="77217" y="175751"/>
                  </a:lnTo>
                  <a:lnTo>
                    <a:pt x="80309" y="173565"/>
                  </a:lnTo>
                  <a:lnTo>
                    <a:pt x="126612" y="117956"/>
                  </a:lnTo>
                  <a:lnTo>
                    <a:pt x="174596" y="60799"/>
                  </a:lnTo>
                  <a:lnTo>
                    <a:pt x="21685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801687" y="8254355"/>
              <a:ext cx="235485" cy="463819"/>
            </a:xfrm>
            <a:custGeom>
              <a:avLst/>
              <a:gdLst/>
              <a:ahLst/>
              <a:cxnLst/>
              <a:rect l="0" t="0" r="0" b="0"/>
              <a:pathLst>
                <a:path w="235485" h="463819">
                  <a:moveTo>
                    <a:pt x="109206" y="0"/>
                  </a:moveTo>
                  <a:lnTo>
                    <a:pt x="82481" y="58681"/>
                  </a:lnTo>
                  <a:lnTo>
                    <a:pt x="61148" y="115548"/>
                  </a:lnTo>
                  <a:lnTo>
                    <a:pt x="52971" y="160686"/>
                  </a:lnTo>
                  <a:lnTo>
                    <a:pt x="51224" y="216323"/>
                  </a:lnTo>
                  <a:lnTo>
                    <a:pt x="50993" y="271818"/>
                  </a:lnTo>
                  <a:lnTo>
                    <a:pt x="50963" y="327294"/>
                  </a:lnTo>
                  <a:lnTo>
                    <a:pt x="50035" y="389755"/>
                  </a:lnTo>
                  <a:lnTo>
                    <a:pt x="43391" y="432402"/>
                  </a:lnTo>
                  <a:lnTo>
                    <a:pt x="34959" y="453830"/>
                  </a:lnTo>
                  <a:lnTo>
                    <a:pt x="29198" y="459729"/>
                  </a:lnTo>
                  <a:lnTo>
                    <a:pt x="22583" y="462736"/>
                  </a:lnTo>
                  <a:lnTo>
                    <a:pt x="15399" y="463818"/>
                  </a:lnTo>
                  <a:lnTo>
                    <a:pt x="9686" y="460840"/>
                  </a:lnTo>
                  <a:lnTo>
                    <a:pt x="872" y="447669"/>
                  </a:lnTo>
                  <a:lnTo>
                    <a:pt x="0" y="438979"/>
                  </a:lnTo>
                  <a:lnTo>
                    <a:pt x="3964" y="419462"/>
                  </a:lnTo>
                  <a:lnTo>
                    <a:pt x="33012" y="378648"/>
                  </a:lnTo>
                  <a:lnTo>
                    <a:pt x="55297" y="357098"/>
                  </a:lnTo>
                  <a:lnTo>
                    <a:pt x="111637" y="331984"/>
                  </a:lnTo>
                  <a:lnTo>
                    <a:pt x="145162" y="322315"/>
                  </a:lnTo>
                  <a:lnTo>
                    <a:pt x="151668" y="323974"/>
                  </a:lnTo>
                  <a:lnTo>
                    <a:pt x="155081" y="328779"/>
                  </a:lnTo>
                  <a:lnTo>
                    <a:pt x="156431" y="335681"/>
                  </a:lnTo>
                  <a:lnTo>
                    <a:pt x="159181" y="338433"/>
                  </a:lnTo>
                  <a:lnTo>
                    <a:pt x="162863" y="338419"/>
                  </a:lnTo>
                  <a:lnTo>
                    <a:pt x="171885" y="333471"/>
                  </a:lnTo>
                  <a:lnTo>
                    <a:pt x="221834" y="289401"/>
                  </a:lnTo>
                  <a:lnTo>
                    <a:pt x="234828" y="265730"/>
                  </a:lnTo>
                  <a:lnTo>
                    <a:pt x="235484" y="258515"/>
                  </a:lnTo>
                  <a:lnTo>
                    <a:pt x="231282" y="245566"/>
                  </a:lnTo>
                  <a:lnTo>
                    <a:pt x="226647" y="244148"/>
                  </a:lnTo>
                  <a:lnTo>
                    <a:pt x="220785" y="245976"/>
                  </a:lnTo>
                  <a:lnTo>
                    <a:pt x="207798" y="255403"/>
                  </a:lnTo>
                  <a:lnTo>
                    <a:pt x="184394" y="286521"/>
                  </a:lnTo>
                  <a:lnTo>
                    <a:pt x="166382" y="323590"/>
                  </a:lnTo>
                  <a:lnTo>
                    <a:pt x="164820" y="343214"/>
                  </a:lnTo>
                  <a:lnTo>
                    <a:pt x="171350" y="381530"/>
                  </a:lnTo>
                  <a:lnTo>
                    <a:pt x="176523" y="387490"/>
                  </a:lnTo>
                  <a:lnTo>
                    <a:pt x="192133" y="394112"/>
                  </a:lnTo>
                  <a:lnTo>
                    <a:pt x="208932" y="394590"/>
                  </a:lnTo>
                  <a:lnTo>
                    <a:pt x="234021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102619" y="8537271"/>
              <a:ext cx="290896" cy="147726"/>
            </a:xfrm>
            <a:custGeom>
              <a:avLst/>
              <a:gdLst/>
              <a:ahLst/>
              <a:cxnLst/>
              <a:rect l="0" t="0" r="0" b="0"/>
              <a:pathLst>
                <a:path w="290896" h="147726">
                  <a:moveTo>
                    <a:pt x="7979" y="0"/>
                  </a:moveTo>
                  <a:lnTo>
                    <a:pt x="2260" y="58604"/>
                  </a:lnTo>
                  <a:lnTo>
                    <a:pt x="0" y="111358"/>
                  </a:lnTo>
                  <a:lnTo>
                    <a:pt x="811" y="114919"/>
                  </a:lnTo>
                  <a:lnTo>
                    <a:pt x="2276" y="113596"/>
                  </a:lnTo>
                  <a:lnTo>
                    <a:pt x="30809" y="65912"/>
                  </a:lnTo>
                  <a:lnTo>
                    <a:pt x="47000" y="45828"/>
                  </a:lnTo>
                  <a:lnTo>
                    <a:pt x="67926" y="32583"/>
                  </a:lnTo>
                  <a:lnTo>
                    <a:pt x="83624" y="30815"/>
                  </a:lnTo>
                  <a:lnTo>
                    <a:pt x="131216" y="32034"/>
                  </a:lnTo>
                  <a:lnTo>
                    <a:pt x="152742" y="28722"/>
                  </a:lnTo>
                  <a:lnTo>
                    <a:pt x="158112" y="25620"/>
                  </a:lnTo>
                  <a:lnTo>
                    <a:pt x="159843" y="21702"/>
                  </a:lnTo>
                  <a:lnTo>
                    <a:pt x="159148" y="17242"/>
                  </a:lnTo>
                  <a:lnTo>
                    <a:pt x="156835" y="17042"/>
                  </a:lnTo>
                  <a:lnTo>
                    <a:pt x="149335" y="24216"/>
                  </a:lnTo>
                  <a:lnTo>
                    <a:pt x="130255" y="67233"/>
                  </a:lnTo>
                  <a:lnTo>
                    <a:pt x="129509" y="83506"/>
                  </a:lnTo>
                  <a:lnTo>
                    <a:pt x="133183" y="99059"/>
                  </a:lnTo>
                  <a:lnTo>
                    <a:pt x="140980" y="112136"/>
                  </a:lnTo>
                  <a:lnTo>
                    <a:pt x="146573" y="115438"/>
                  </a:lnTo>
                  <a:lnTo>
                    <a:pt x="160183" y="116641"/>
                  </a:lnTo>
                  <a:lnTo>
                    <a:pt x="173012" y="111629"/>
                  </a:lnTo>
                  <a:lnTo>
                    <a:pt x="217567" y="81796"/>
                  </a:lnTo>
                  <a:lnTo>
                    <a:pt x="223518" y="82267"/>
                  </a:lnTo>
                  <a:lnTo>
                    <a:pt x="228411" y="85355"/>
                  </a:lnTo>
                  <a:lnTo>
                    <a:pt x="236312" y="96183"/>
                  </a:lnTo>
                  <a:lnTo>
                    <a:pt x="256232" y="129332"/>
                  </a:lnTo>
                  <a:lnTo>
                    <a:pt x="271892" y="146699"/>
                  </a:lnTo>
                  <a:lnTo>
                    <a:pt x="276377" y="147725"/>
                  </a:lnTo>
                  <a:lnTo>
                    <a:pt x="280292" y="145636"/>
                  </a:lnTo>
                  <a:lnTo>
                    <a:pt x="286182" y="137767"/>
                  </a:lnTo>
                  <a:lnTo>
                    <a:pt x="290895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468403" y="8473015"/>
              <a:ext cx="118607" cy="295147"/>
            </a:xfrm>
            <a:custGeom>
              <a:avLst/>
              <a:gdLst/>
              <a:ahLst/>
              <a:cxnLst/>
              <a:rect l="0" t="0" r="0" b="0"/>
              <a:pathLst>
                <a:path w="118607" h="295147">
                  <a:moveTo>
                    <a:pt x="0" y="14329"/>
                  </a:moveTo>
                  <a:lnTo>
                    <a:pt x="13252" y="5495"/>
                  </a:lnTo>
                  <a:lnTo>
                    <a:pt x="39163" y="0"/>
                  </a:lnTo>
                  <a:lnTo>
                    <a:pt x="57161" y="3647"/>
                  </a:lnTo>
                  <a:lnTo>
                    <a:pt x="91317" y="21054"/>
                  </a:lnTo>
                  <a:lnTo>
                    <a:pt x="103147" y="33960"/>
                  </a:lnTo>
                  <a:lnTo>
                    <a:pt x="118275" y="64846"/>
                  </a:lnTo>
                  <a:lnTo>
                    <a:pt x="118606" y="72970"/>
                  </a:lnTo>
                  <a:lnTo>
                    <a:pt x="114043" y="89394"/>
                  </a:lnTo>
                  <a:lnTo>
                    <a:pt x="100920" y="103474"/>
                  </a:lnTo>
                  <a:lnTo>
                    <a:pt x="41800" y="150146"/>
                  </a:lnTo>
                  <a:lnTo>
                    <a:pt x="29056" y="161293"/>
                  </a:lnTo>
                  <a:lnTo>
                    <a:pt x="22159" y="177341"/>
                  </a:lnTo>
                  <a:lnTo>
                    <a:pt x="20019" y="196802"/>
                  </a:lnTo>
                  <a:lnTo>
                    <a:pt x="24936" y="227625"/>
                  </a:lnTo>
                  <a:lnTo>
                    <a:pt x="47879" y="271881"/>
                  </a:lnTo>
                  <a:lnTo>
                    <a:pt x="68427" y="292709"/>
                  </a:lnTo>
                  <a:lnTo>
                    <a:pt x="75204" y="295146"/>
                  </a:lnTo>
                  <a:lnTo>
                    <a:pt x="81571" y="294921"/>
                  </a:lnTo>
                  <a:lnTo>
                    <a:pt x="91728" y="290665"/>
                  </a:lnTo>
                  <a:lnTo>
                    <a:pt x="99853" y="2806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487122" y="8462381"/>
              <a:ext cx="230913" cy="341085"/>
            </a:xfrm>
            <a:custGeom>
              <a:avLst/>
              <a:gdLst/>
              <a:ahLst/>
              <a:cxnLst/>
              <a:rect l="0" t="0" r="0" b="0"/>
              <a:pathLst>
                <a:path w="230913" h="341085">
                  <a:moveTo>
                    <a:pt x="131060" y="0"/>
                  </a:moveTo>
                  <a:lnTo>
                    <a:pt x="113390" y="0"/>
                  </a:lnTo>
                  <a:lnTo>
                    <a:pt x="89150" y="8835"/>
                  </a:lnTo>
                  <a:lnTo>
                    <a:pt x="56110" y="35955"/>
                  </a:lnTo>
                  <a:lnTo>
                    <a:pt x="27805" y="73500"/>
                  </a:lnTo>
                  <a:lnTo>
                    <a:pt x="3758" y="133056"/>
                  </a:lnTo>
                  <a:lnTo>
                    <a:pt x="0" y="184486"/>
                  </a:lnTo>
                  <a:lnTo>
                    <a:pt x="9657" y="239124"/>
                  </a:lnTo>
                  <a:lnTo>
                    <a:pt x="41505" y="297522"/>
                  </a:lnTo>
                  <a:lnTo>
                    <a:pt x="59221" y="315597"/>
                  </a:lnTo>
                  <a:lnTo>
                    <a:pt x="86969" y="332664"/>
                  </a:lnTo>
                  <a:lnTo>
                    <a:pt x="110539" y="341084"/>
                  </a:lnTo>
                  <a:lnTo>
                    <a:pt x="144601" y="340626"/>
                  </a:lnTo>
                  <a:lnTo>
                    <a:pt x="166972" y="336918"/>
                  </a:lnTo>
                  <a:lnTo>
                    <a:pt x="184312" y="324792"/>
                  </a:lnTo>
                  <a:lnTo>
                    <a:pt x="210510" y="286873"/>
                  </a:lnTo>
                  <a:lnTo>
                    <a:pt x="223466" y="232781"/>
                  </a:lnTo>
                  <a:lnTo>
                    <a:pt x="230912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676429" y="8565994"/>
              <a:ext cx="142834" cy="279157"/>
            </a:xfrm>
            <a:custGeom>
              <a:avLst/>
              <a:gdLst/>
              <a:ahLst/>
              <a:cxnLst/>
              <a:rect l="0" t="0" r="0" b="0"/>
              <a:pathLst>
                <a:path w="142834" h="279157">
                  <a:moveTo>
                    <a:pt x="0" y="137698"/>
                  </a:moveTo>
                  <a:lnTo>
                    <a:pt x="63098" y="113720"/>
                  </a:lnTo>
                  <a:lnTo>
                    <a:pt x="120607" y="77649"/>
                  </a:lnTo>
                  <a:lnTo>
                    <a:pt x="134656" y="62008"/>
                  </a:lnTo>
                  <a:lnTo>
                    <a:pt x="139697" y="53953"/>
                  </a:lnTo>
                  <a:lnTo>
                    <a:pt x="142833" y="37608"/>
                  </a:lnTo>
                  <a:lnTo>
                    <a:pt x="142375" y="29367"/>
                  </a:lnTo>
                  <a:lnTo>
                    <a:pt x="136935" y="15278"/>
                  </a:lnTo>
                  <a:lnTo>
                    <a:pt x="132895" y="8931"/>
                  </a:lnTo>
                  <a:lnTo>
                    <a:pt x="125579" y="4701"/>
                  </a:lnTo>
                  <a:lnTo>
                    <a:pt x="105123" y="0"/>
                  </a:lnTo>
                  <a:lnTo>
                    <a:pt x="95045" y="1520"/>
                  </a:lnTo>
                  <a:lnTo>
                    <a:pt x="76451" y="10606"/>
                  </a:lnTo>
                  <a:lnTo>
                    <a:pt x="50389" y="31315"/>
                  </a:lnTo>
                  <a:lnTo>
                    <a:pt x="33935" y="55018"/>
                  </a:lnTo>
                  <a:lnTo>
                    <a:pt x="23204" y="79608"/>
                  </a:lnTo>
                  <a:lnTo>
                    <a:pt x="23004" y="113296"/>
                  </a:lnTo>
                  <a:lnTo>
                    <a:pt x="36373" y="170301"/>
                  </a:lnTo>
                  <a:lnTo>
                    <a:pt x="64891" y="228265"/>
                  </a:lnTo>
                  <a:lnTo>
                    <a:pt x="96310" y="259247"/>
                  </a:lnTo>
                  <a:lnTo>
                    <a:pt x="141458" y="2791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000950" y="8254355"/>
              <a:ext cx="8322" cy="85318"/>
            </a:xfrm>
            <a:custGeom>
              <a:avLst/>
              <a:gdLst/>
              <a:ahLst/>
              <a:cxnLst/>
              <a:rect l="0" t="0" r="0" b="0"/>
              <a:pathLst>
                <a:path w="8322" h="85318">
                  <a:moveTo>
                    <a:pt x="0" y="0"/>
                  </a:moveTo>
                  <a:lnTo>
                    <a:pt x="0" y="56773"/>
                  </a:lnTo>
                  <a:lnTo>
                    <a:pt x="925" y="83596"/>
                  </a:lnTo>
                  <a:lnTo>
                    <a:pt x="2466" y="85317"/>
                  </a:lnTo>
                  <a:lnTo>
                    <a:pt x="8321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025913" y="8246034"/>
              <a:ext cx="23077" cy="216348"/>
            </a:xfrm>
            <a:custGeom>
              <a:avLst/>
              <a:gdLst/>
              <a:ahLst/>
              <a:cxnLst/>
              <a:rect l="0" t="0" r="0" b="0"/>
              <a:pathLst>
                <a:path w="23077" h="216348">
                  <a:moveTo>
                    <a:pt x="8321" y="0"/>
                  </a:moveTo>
                  <a:lnTo>
                    <a:pt x="14907" y="29621"/>
                  </a:lnTo>
                  <a:lnTo>
                    <a:pt x="23076" y="90286"/>
                  </a:lnTo>
                  <a:lnTo>
                    <a:pt x="20173" y="142342"/>
                  </a:lnTo>
                  <a:lnTo>
                    <a:pt x="8056" y="194525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634190" y="8503986"/>
            <a:ext cx="1694837" cy="582475"/>
            <a:chOff x="5634190" y="8503986"/>
            <a:chExt cx="1694837" cy="582475"/>
          </a:xfrm>
        </p:grpSpPr>
        <p:sp>
          <p:nvSpPr>
            <p:cNvPr id="203" name="Freeform 202"/>
            <p:cNvSpPr/>
            <p:nvPr/>
          </p:nvSpPr>
          <p:spPr>
            <a:xfrm>
              <a:off x="5634190" y="8503986"/>
              <a:ext cx="189914" cy="340115"/>
            </a:xfrm>
            <a:custGeom>
              <a:avLst/>
              <a:gdLst/>
              <a:ahLst/>
              <a:cxnLst/>
              <a:rect l="0" t="0" r="0" b="0"/>
              <a:pathLst>
                <a:path w="189914" h="340115">
                  <a:moveTo>
                    <a:pt x="24123" y="0"/>
                  </a:moveTo>
                  <a:lnTo>
                    <a:pt x="16959" y="53492"/>
                  </a:lnTo>
                  <a:lnTo>
                    <a:pt x="15106" y="108673"/>
                  </a:lnTo>
                  <a:lnTo>
                    <a:pt x="9261" y="162035"/>
                  </a:lnTo>
                  <a:lnTo>
                    <a:pt x="3415" y="216611"/>
                  </a:lnTo>
                  <a:lnTo>
                    <a:pt x="0" y="274442"/>
                  </a:lnTo>
                  <a:lnTo>
                    <a:pt x="3688" y="330448"/>
                  </a:lnTo>
                  <a:lnTo>
                    <a:pt x="7726" y="334944"/>
                  </a:lnTo>
                  <a:lnTo>
                    <a:pt x="13191" y="336092"/>
                  </a:lnTo>
                  <a:lnTo>
                    <a:pt x="19609" y="335009"/>
                  </a:lnTo>
                  <a:lnTo>
                    <a:pt x="31670" y="323943"/>
                  </a:lnTo>
                  <a:lnTo>
                    <a:pt x="46392" y="296922"/>
                  </a:lnTo>
                  <a:lnTo>
                    <a:pt x="64066" y="259076"/>
                  </a:lnTo>
                  <a:lnTo>
                    <a:pt x="69243" y="255928"/>
                  </a:lnTo>
                  <a:lnTo>
                    <a:pt x="74543" y="256603"/>
                  </a:lnTo>
                  <a:lnTo>
                    <a:pt x="79926" y="259827"/>
                  </a:lnTo>
                  <a:lnTo>
                    <a:pt x="83514" y="265674"/>
                  </a:lnTo>
                  <a:lnTo>
                    <a:pt x="99323" y="324405"/>
                  </a:lnTo>
                  <a:lnTo>
                    <a:pt x="101993" y="332765"/>
                  </a:lnTo>
                  <a:lnTo>
                    <a:pt x="107471" y="337414"/>
                  </a:lnTo>
                  <a:lnTo>
                    <a:pt x="114822" y="339589"/>
                  </a:lnTo>
                  <a:lnTo>
                    <a:pt x="123420" y="340114"/>
                  </a:lnTo>
                  <a:lnTo>
                    <a:pt x="131002" y="335841"/>
                  </a:lnTo>
                  <a:lnTo>
                    <a:pt x="144357" y="318766"/>
                  </a:lnTo>
                  <a:lnTo>
                    <a:pt x="172126" y="262082"/>
                  </a:lnTo>
                  <a:lnTo>
                    <a:pt x="185754" y="201225"/>
                  </a:lnTo>
                  <a:lnTo>
                    <a:pt x="189913" y="146784"/>
                  </a:lnTo>
                  <a:lnTo>
                    <a:pt x="189536" y="87611"/>
                  </a:lnTo>
                  <a:lnTo>
                    <a:pt x="182223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900209" y="8553913"/>
              <a:ext cx="99268" cy="345905"/>
            </a:xfrm>
            <a:custGeom>
              <a:avLst/>
              <a:gdLst/>
              <a:ahLst/>
              <a:cxnLst/>
              <a:rect l="0" t="0" r="0" b="0"/>
              <a:pathLst>
                <a:path w="99268" h="345905">
                  <a:moveTo>
                    <a:pt x="49341" y="0"/>
                  </a:moveTo>
                  <a:lnTo>
                    <a:pt x="43622" y="59529"/>
                  </a:lnTo>
                  <a:lnTo>
                    <a:pt x="36945" y="114107"/>
                  </a:lnTo>
                  <a:lnTo>
                    <a:pt x="21741" y="175889"/>
                  </a:lnTo>
                  <a:lnTo>
                    <a:pt x="3861" y="237592"/>
                  </a:lnTo>
                  <a:lnTo>
                    <a:pt x="0" y="293886"/>
                  </a:lnTo>
                  <a:lnTo>
                    <a:pt x="4605" y="311213"/>
                  </a:lnTo>
                  <a:lnTo>
                    <a:pt x="22629" y="337404"/>
                  </a:lnTo>
                  <a:lnTo>
                    <a:pt x="38085" y="344114"/>
                  </a:lnTo>
                  <a:lnTo>
                    <a:pt x="47384" y="345904"/>
                  </a:lnTo>
                  <a:lnTo>
                    <a:pt x="55433" y="345248"/>
                  </a:lnTo>
                  <a:lnTo>
                    <a:pt x="69306" y="339589"/>
                  </a:lnTo>
                  <a:lnTo>
                    <a:pt x="99267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066772" y="8661592"/>
              <a:ext cx="148691" cy="316695"/>
            </a:xfrm>
            <a:custGeom>
              <a:avLst/>
              <a:gdLst/>
              <a:ahLst/>
              <a:cxnLst/>
              <a:rect l="0" t="0" r="0" b="0"/>
              <a:pathLst>
                <a:path w="148691" h="316695">
                  <a:moveTo>
                    <a:pt x="32556" y="8815"/>
                  </a:moveTo>
                  <a:lnTo>
                    <a:pt x="36974" y="22067"/>
                  </a:lnTo>
                  <a:lnTo>
                    <a:pt x="31312" y="84080"/>
                  </a:lnTo>
                  <a:lnTo>
                    <a:pt x="18524" y="142584"/>
                  </a:lnTo>
                  <a:lnTo>
                    <a:pt x="7561" y="199502"/>
                  </a:lnTo>
                  <a:lnTo>
                    <a:pt x="363" y="255410"/>
                  </a:lnTo>
                  <a:lnTo>
                    <a:pt x="0" y="254574"/>
                  </a:lnTo>
                  <a:lnTo>
                    <a:pt x="1802" y="196013"/>
                  </a:lnTo>
                  <a:lnTo>
                    <a:pt x="13474" y="141401"/>
                  </a:lnTo>
                  <a:lnTo>
                    <a:pt x="26767" y="82945"/>
                  </a:lnTo>
                  <a:lnTo>
                    <a:pt x="51156" y="26122"/>
                  </a:lnTo>
                  <a:lnTo>
                    <a:pt x="62088" y="10960"/>
                  </a:lnTo>
                  <a:lnTo>
                    <a:pt x="76192" y="1140"/>
                  </a:lnTo>
                  <a:lnTo>
                    <a:pt x="83836" y="0"/>
                  </a:lnTo>
                  <a:lnTo>
                    <a:pt x="99726" y="3664"/>
                  </a:lnTo>
                  <a:lnTo>
                    <a:pt x="113569" y="16388"/>
                  </a:lnTo>
                  <a:lnTo>
                    <a:pt x="133105" y="50273"/>
                  </a:lnTo>
                  <a:lnTo>
                    <a:pt x="144943" y="84600"/>
                  </a:lnTo>
                  <a:lnTo>
                    <a:pt x="148690" y="147821"/>
                  </a:lnTo>
                  <a:lnTo>
                    <a:pt x="144586" y="203016"/>
                  </a:lnTo>
                  <a:lnTo>
                    <a:pt x="133924" y="263592"/>
                  </a:lnTo>
                  <a:lnTo>
                    <a:pt x="117435" y="301171"/>
                  </a:lnTo>
                  <a:lnTo>
                    <a:pt x="107446" y="316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107649" y="8778581"/>
              <a:ext cx="124817" cy="31101"/>
            </a:xfrm>
            <a:custGeom>
              <a:avLst/>
              <a:gdLst/>
              <a:ahLst/>
              <a:cxnLst/>
              <a:rect l="0" t="0" r="0" b="0"/>
              <a:pathLst>
                <a:path w="124817" h="31101">
                  <a:moveTo>
                    <a:pt x="0" y="0"/>
                  </a:moveTo>
                  <a:lnTo>
                    <a:pt x="8835" y="13253"/>
                  </a:lnTo>
                  <a:lnTo>
                    <a:pt x="20569" y="22224"/>
                  </a:lnTo>
                  <a:lnTo>
                    <a:pt x="27581" y="25911"/>
                  </a:lnTo>
                  <a:lnTo>
                    <a:pt x="59537" y="31100"/>
                  </a:lnTo>
                  <a:lnTo>
                    <a:pt x="82551" y="24917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281397" y="8603839"/>
              <a:ext cx="233985" cy="276356"/>
            </a:xfrm>
            <a:custGeom>
              <a:avLst/>
              <a:gdLst/>
              <a:ahLst/>
              <a:cxnLst/>
              <a:rect l="0" t="0" r="0" b="0"/>
              <a:pathLst>
                <a:path w="233985" h="276356">
                  <a:moveTo>
                    <a:pt x="59242" y="66568"/>
                  </a:moveTo>
                  <a:lnTo>
                    <a:pt x="59242" y="124477"/>
                  </a:lnTo>
                  <a:lnTo>
                    <a:pt x="47660" y="182303"/>
                  </a:lnTo>
                  <a:lnTo>
                    <a:pt x="19881" y="244505"/>
                  </a:lnTo>
                  <a:lnTo>
                    <a:pt x="890" y="276355"/>
                  </a:lnTo>
                  <a:lnTo>
                    <a:pt x="0" y="275769"/>
                  </a:lnTo>
                  <a:lnTo>
                    <a:pt x="332" y="272604"/>
                  </a:lnTo>
                  <a:lnTo>
                    <a:pt x="28516" y="215737"/>
                  </a:lnTo>
                  <a:lnTo>
                    <a:pt x="40708" y="183867"/>
                  </a:lnTo>
                  <a:lnTo>
                    <a:pt x="69511" y="130150"/>
                  </a:lnTo>
                  <a:lnTo>
                    <a:pt x="85720" y="92585"/>
                  </a:lnTo>
                  <a:lnTo>
                    <a:pt x="87988" y="90385"/>
                  </a:lnTo>
                  <a:lnTo>
                    <a:pt x="89501" y="92616"/>
                  </a:lnTo>
                  <a:lnTo>
                    <a:pt x="94726" y="147135"/>
                  </a:lnTo>
                  <a:lnTo>
                    <a:pt x="101890" y="209117"/>
                  </a:lnTo>
                  <a:lnTo>
                    <a:pt x="109323" y="233782"/>
                  </a:lnTo>
                  <a:lnTo>
                    <a:pt x="121256" y="249676"/>
                  </a:lnTo>
                  <a:lnTo>
                    <a:pt x="128322" y="255209"/>
                  </a:lnTo>
                  <a:lnTo>
                    <a:pt x="133956" y="256123"/>
                  </a:lnTo>
                  <a:lnTo>
                    <a:pt x="138637" y="253960"/>
                  </a:lnTo>
                  <a:lnTo>
                    <a:pt x="146304" y="244159"/>
                  </a:lnTo>
                  <a:lnTo>
                    <a:pt x="161645" y="207305"/>
                  </a:lnTo>
                  <a:lnTo>
                    <a:pt x="172919" y="151726"/>
                  </a:lnTo>
                  <a:lnTo>
                    <a:pt x="186825" y="96787"/>
                  </a:lnTo>
                  <a:lnTo>
                    <a:pt x="203164" y="37447"/>
                  </a:lnTo>
                  <a:lnTo>
                    <a:pt x="212890" y="20342"/>
                  </a:lnTo>
                  <a:lnTo>
                    <a:pt x="2339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887051" y="8610894"/>
              <a:ext cx="244088" cy="325788"/>
            </a:xfrm>
            <a:custGeom>
              <a:avLst/>
              <a:gdLst/>
              <a:ahLst/>
              <a:cxnLst/>
              <a:rect l="0" t="0" r="0" b="0"/>
              <a:pathLst>
                <a:path w="244088" h="325788">
                  <a:moveTo>
                    <a:pt x="11098" y="9588"/>
                  </a:moveTo>
                  <a:lnTo>
                    <a:pt x="19933" y="753"/>
                  </a:lnTo>
                  <a:lnTo>
                    <a:pt x="24384" y="0"/>
                  </a:lnTo>
                  <a:lnTo>
                    <a:pt x="29201" y="1346"/>
                  </a:lnTo>
                  <a:lnTo>
                    <a:pt x="34262" y="4093"/>
                  </a:lnTo>
                  <a:lnTo>
                    <a:pt x="37636" y="10548"/>
                  </a:lnTo>
                  <a:lnTo>
                    <a:pt x="41384" y="30047"/>
                  </a:lnTo>
                  <a:lnTo>
                    <a:pt x="37147" y="72664"/>
                  </a:lnTo>
                  <a:lnTo>
                    <a:pt x="24744" y="130553"/>
                  </a:lnTo>
                  <a:lnTo>
                    <a:pt x="13828" y="191684"/>
                  </a:lnTo>
                  <a:lnTo>
                    <a:pt x="0" y="252929"/>
                  </a:lnTo>
                  <a:lnTo>
                    <a:pt x="1850" y="254100"/>
                  </a:lnTo>
                  <a:lnTo>
                    <a:pt x="4932" y="253032"/>
                  </a:lnTo>
                  <a:lnTo>
                    <a:pt x="45766" y="196099"/>
                  </a:lnTo>
                  <a:lnTo>
                    <a:pt x="61640" y="181548"/>
                  </a:lnTo>
                  <a:lnTo>
                    <a:pt x="70680" y="177852"/>
                  </a:lnTo>
                  <a:lnTo>
                    <a:pt x="90587" y="176212"/>
                  </a:lnTo>
                  <a:lnTo>
                    <a:pt x="98299" y="178918"/>
                  </a:lnTo>
                  <a:lnTo>
                    <a:pt x="109334" y="189320"/>
                  </a:lnTo>
                  <a:lnTo>
                    <a:pt x="114855" y="205655"/>
                  </a:lnTo>
                  <a:lnTo>
                    <a:pt x="116384" y="224319"/>
                  </a:lnTo>
                  <a:lnTo>
                    <a:pt x="111123" y="250419"/>
                  </a:lnTo>
                  <a:lnTo>
                    <a:pt x="93246" y="281621"/>
                  </a:lnTo>
                  <a:lnTo>
                    <a:pt x="88053" y="288023"/>
                  </a:lnTo>
                  <a:lnTo>
                    <a:pt x="88289" y="290440"/>
                  </a:lnTo>
                  <a:lnTo>
                    <a:pt x="92145" y="290203"/>
                  </a:lnTo>
                  <a:lnTo>
                    <a:pt x="151760" y="265788"/>
                  </a:lnTo>
                  <a:lnTo>
                    <a:pt x="215029" y="227434"/>
                  </a:lnTo>
                  <a:lnTo>
                    <a:pt x="216394" y="223236"/>
                  </a:lnTo>
                  <a:lnTo>
                    <a:pt x="214530" y="219513"/>
                  </a:lnTo>
                  <a:lnTo>
                    <a:pt x="210514" y="216106"/>
                  </a:lnTo>
                  <a:lnTo>
                    <a:pt x="205063" y="214760"/>
                  </a:lnTo>
                  <a:lnTo>
                    <a:pt x="191611" y="215728"/>
                  </a:lnTo>
                  <a:lnTo>
                    <a:pt x="185989" y="219131"/>
                  </a:lnTo>
                  <a:lnTo>
                    <a:pt x="177277" y="230307"/>
                  </a:lnTo>
                  <a:lnTo>
                    <a:pt x="167175" y="252193"/>
                  </a:lnTo>
                  <a:lnTo>
                    <a:pt x="166142" y="268115"/>
                  </a:lnTo>
                  <a:lnTo>
                    <a:pt x="169689" y="283513"/>
                  </a:lnTo>
                  <a:lnTo>
                    <a:pt x="177429" y="296520"/>
                  </a:lnTo>
                  <a:lnTo>
                    <a:pt x="183931" y="300728"/>
                  </a:lnTo>
                  <a:lnTo>
                    <a:pt x="216008" y="312413"/>
                  </a:lnTo>
                  <a:lnTo>
                    <a:pt x="232377" y="321824"/>
                  </a:lnTo>
                  <a:lnTo>
                    <a:pt x="244087" y="3257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134607" y="8870113"/>
              <a:ext cx="194420" cy="216348"/>
            </a:xfrm>
            <a:custGeom>
              <a:avLst/>
              <a:gdLst/>
              <a:ahLst/>
              <a:cxnLst/>
              <a:rect l="0" t="0" r="0" b="0"/>
              <a:pathLst>
                <a:path w="194420" h="216348">
                  <a:moveTo>
                    <a:pt x="104705" y="0"/>
                  </a:moveTo>
                  <a:lnTo>
                    <a:pt x="80039" y="58382"/>
                  </a:lnTo>
                  <a:lnTo>
                    <a:pt x="56540" y="117236"/>
                  </a:lnTo>
                  <a:lnTo>
                    <a:pt x="49089" y="137164"/>
                  </a:lnTo>
                  <a:lnTo>
                    <a:pt x="39615" y="152185"/>
                  </a:lnTo>
                  <a:lnTo>
                    <a:pt x="33575" y="155081"/>
                  </a:lnTo>
                  <a:lnTo>
                    <a:pt x="26774" y="155162"/>
                  </a:lnTo>
                  <a:lnTo>
                    <a:pt x="12747" y="150322"/>
                  </a:lnTo>
                  <a:lnTo>
                    <a:pt x="347" y="142007"/>
                  </a:lnTo>
                  <a:lnTo>
                    <a:pt x="0" y="138126"/>
                  </a:lnTo>
                  <a:lnTo>
                    <a:pt x="3467" y="134613"/>
                  </a:lnTo>
                  <a:lnTo>
                    <a:pt x="9476" y="131348"/>
                  </a:lnTo>
                  <a:lnTo>
                    <a:pt x="28481" y="130184"/>
                  </a:lnTo>
                  <a:lnTo>
                    <a:pt x="82766" y="132553"/>
                  </a:lnTo>
                  <a:lnTo>
                    <a:pt x="141126" y="137180"/>
                  </a:lnTo>
                  <a:lnTo>
                    <a:pt x="185248" y="129518"/>
                  </a:lnTo>
                  <a:lnTo>
                    <a:pt x="190760" y="123327"/>
                  </a:lnTo>
                  <a:lnTo>
                    <a:pt x="194419" y="104122"/>
                  </a:lnTo>
                  <a:lnTo>
                    <a:pt x="190498" y="87574"/>
                  </a:lnTo>
                  <a:lnTo>
                    <a:pt x="186863" y="80572"/>
                  </a:lnTo>
                  <a:lnTo>
                    <a:pt x="175428" y="70327"/>
                  </a:lnTo>
                  <a:lnTo>
                    <a:pt x="168495" y="66300"/>
                  </a:lnTo>
                  <a:lnTo>
                    <a:pt x="161100" y="65465"/>
                  </a:lnTo>
                  <a:lnTo>
                    <a:pt x="145487" y="69468"/>
                  </a:lnTo>
                  <a:lnTo>
                    <a:pt x="131768" y="79876"/>
                  </a:lnTo>
                  <a:lnTo>
                    <a:pt x="120431" y="93748"/>
                  </a:lnTo>
                  <a:lnTo>
                    <a:pt x="102541" y="137846"/>
                  </a:lnTo>
                  <a:lnTo>
                    <a:pt x="97600" y="194129"/>
                  </a:lnTo>
                  <a:lnTo>
                    <a:pt x="96384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7505585" y="7530253"/>
            <a:ext cx="2369567" cy="1681024"/>
            <a:chOff x="7505585" y="7530253"/>
            <a:chExt cx="2369567" cy="1681024"/>
          </a:xfrm>
        </p:grpSpPr>
        <p:sp>
          <p:nvSpPr>
            <p:cNvPr id="211" name="Freeform 210"/>
            <p:cNvSpPr/>
            <p:nvPr/>
          </p:nvSpPr>
          <p:spPr>
            <a:xfrm>
              <a:off x="7605438" y="7596992"/>
              <a:ext cx="83202" cy="1289764"/>
            </a:xfrm>
            <a:custGeom>
              <a:avLst/>
              <a:gdLst/>
              <a:ahLst/>
              <a:cxnLst/>
              <a:rect l="0" t="0" r="0" b="0"/>
              <a:pathLst>
                <a:path w="83202" h="1289764">
                  <a:moveTo>
                    <a:pt x="0" y="0"/>
                  </a:moveTo>
                  <a:lnTo>
                    <a:pt x="6643" y="61377"/>
                  </a:lnTo>
                  <a:lnTo>
                    <a:pt x="14394" y="120229"/>
                  </a:lnTo>
                  <a:lnTo>
                    <a:pt x="20615" y="172707"/>
                  </a:lnTo>
                  <a:lnTo>
                    <a:pt x="25029" y="228513"/>
                  </a:lnTo>
                  <a:lnTo>
                    <a:pt x="31380" y="291996"/>
                  </a:lnTo>
                  <a:lnTo>
                    <a:pt x="35185" y="341389"/>
                  </a:lnTo>
                  <a:lnTo>
                    <a:pt x="39703" y="393622"/>
                  </a:lnTo>
                  <a:lnTo>
                    <a:pt x="43507" y="450087"/>
                  </a:lnTo>
                  <a:lnTo>
                    <a:pt x="50490" y="507806"/>
                  </a:lnTo>
                  <a:lnTo>
                    <a:pt x="55949" y="565898"/>
                  </a:lnTo>
                  <a:lnTo>
                    <a:pt x="60032" y="626565"/>
                  </a:lnTo>
                  <a:lnTo>
                    <a:pt x="67098" y="688919"/>
                  </a:lnTo>
                  <a:lnTo>
                    <a:pt x="72580" y="750848"/>
                  </a:lnTo>
                  <a:lnTo>
                    <a:pt x="74205" y="813576"/>
                  </a:lnTo>
                  <a:lnTo>
                    <a:pt x="77152" y="873151"/>
                  </a:lnTo>
                  <a:lnTo>
                    <a:pt x="81415" y="931792"/>
                  </a:lnTo>
                  <a:lnTo>
                    <a:pt x="82679" y="990156"/>
                  </a:lnTo>
                  <a:lnTo>
                    <a:pt x="83052" y="1045973"/>
                  </a:lnTo>
                  <a:lnTo>
                    <a:pt x="83163" y="1095178"/>
                  </a:lnTo>
                  <a:lnTo>
                    <a:pt x="83201" y="1153220"/>
                  </a:lnTo>
                  <a:lnTo>
                    <a:pt x="79088" y="1214060"/>
                  </a:lnTo>
                  <a:lnTo>
                    <a:pt x="79523" y="1247916"/>
                  </a:lnTo>
                  <a:lnTo>
                    <a:pt x="74889" y="1289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505585" y="7530253"/>
              <a:ext cx="174743" cy="283087"/>
            </a:xfrm>
            <a:custGeom>
              <a:avLst/>
              <a:gdLst/>
              <a:ahLst/>
              <a:cxnLst/>
              <a:rect l="0" t="0" r="0" b="0"/>
              <a:pathLst>
                <a:path w="174743" h="283087">
                  <a:moveTo>
                    <a:pt x="0" y="283086"/>
                  </a:moveTo>
                  <a:lnTo>
                    <a:pt x="11517" y="242759"/>
                  </a:lnTo>
                  <a:lnTo>
                    <a:pt x="40176" y="183309"/>
                  </a:lnTo>
                  <a:lnTo>
                    <a:pt x="72024" y="124991"/>
                  </a:lnTo>
                  <a:lnTo>
                    <a:pt x="101745" y="66739"/>
                  </a:lnTo>
                  <a:lnTo>
                    <a:pt x="131631" y="4075"/>
                  </a:lnTo>
                  <a:lnTo>
                    <a:pt x="135832" y="0"/>
                  </a:lnTo>
                  <a:lnTo>
                    <a:pt x="139556" y="56"/>
                  </a:lnTo>
                  <a:lnTo>
                    <a:pt x="142964" y="2869"/>
                  </a:lnTo>
                  <a:lnTo>
                    <a:pt x="155077" y="48165"/>
                  </a:lnTo>
                  <a:lnTo>
                    <a:pt x="163907" y="111079"/>
                  </a:lnTo>
                  <a:lnTo>
                    <a:pt x="167016" y="171404"/>
                  </a:lnTo>
                  <a:lnTo>
                    <a:pt x="173542" y="227516"/>
                  </a:lnTo>
                  <a:lnTo>
                    <a:pt x="174742" y="274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672007" y="8770260"/>
              <a:ext cx="2121868" cy="214662"/>
            </a:xfrm>
            <a:custGeom>
              <a:avLst/>
              <a:gdLst/>
              <a:ahLst/>
              <a:cxnLst/>
              <a:rect l="0" t="0" r="0" b="0"/>
              <a:pathLst>
                <a:path w="2121868" h="214662">
                  <a:moveTo>
                    <a:pt x="0" y="0"/>
                  </a:moveTo>
                  <a:lnTo>
                    <a:pt x="51071" y="13269"/>
                  </a:lnTo>
                  <a:lnTo>
                    <a:pt x="105112" y="15976"/>
                  </a:lnTo>
                  <a:lnTo>
                    <a:pt x="163243" y="16554"/>
                  </a:lnTo>
                  <a:lnTo>
                    <a:pt x="219067" y="16631"/>
                  </a:lnTo>
                  <a:lnTo>
                    <a:pt x="270132" y="22358"/>
                  </a:lnTo>
                  <a:lnTo>
                    <a:pt x="327200" y="24448"/>
                  </a:lnTo>
                  <a:lnTo>
                    <a:pt x="387201" y="24861"/>
                  </a:lnTo>
                  <a:lnTo>
                    <a:pt x="449287" y="30662"/>
                  </a:lnTo>
                  <a:lnTo>
                    <a:pt x="509492" y="32766"/>
                  </a:lnTo>
                  <a:lnTo>
                    <a:pt x="558075" y="33131"/>
                  </a:lnTo>
                  <a:lnTo>
                    <a:pt x="607603" y="33239"/>
                  </a:lnTo>
                  <a:lnTo>
                    <a:pt x="659877" y="33271"/>
                  </a:lnTo>
                  <a:lnTo>
                    <a:pt x="716355" y="33280"/>
                  </a:lnTo>
                  <a:lnTo>
                    <a:pt x="771612" y="33283"/>
                  </a:lnTo>
                  <a:lnTo>
                    <a:pt x="825584" y="33284"/>
                  </a:lnTo>
                  <a:lnTo>
                    <a:pt x="885030" y="33285"/>
                  </a:lnTo>
                  <a:lnTo>
                    <a:pt x="947023" y="30818"/>
                  </a:lnTo>
                  <a:lnTo>
                    <a:pt x="1006380" y="26698"/>
                  </a:lnTo>
                  <a:lnTo>
                    <a:pt x="1064956" y="25477"/>
                  </a:lnTo>
                  <a:lnTo>
                    <a:pt x="1125766" y="25115"/>
                  </a:lnTo>
                  <a:lnTo>
                    <a:pt x="1188162" y="27474"/>
                  </a:lnTo>
                  <a:lnTo>
                    <a:pt x="1247639" y="31562"/>
                  </a:lnTo>
                  <a:lnTo>
                    <a:pt x="1308716" y="35240"/>
                  </a:lnTo>
                  <a:lnTo>
                    <a:pt x="1371192" y="42185"/>
                  </a:lnTo>
                  <a:lnTo>
                    <a:pt x="1430692" y="50098"/>
                  </a:lnTo>
                  <a:lnTo>
                    <a:pt x="1489311" y="60764"/>
                  </a:lnTo>
                  <a:lnTo>
                    <a:pt x="1547668" y="73170"/>
                  </a:lnTo>
                  <a:lnTo>
                    <a:pt x="1605948" y="85166"/>
                  </a:lnTo>
                  <a:lnTo>
                    <a:pt x="1664205" y="100433"/>
                  </a:lnTo>
                  <a:lnTo>
                    <a:pt x="1722455" y="114201"/>
                  </a:lnTo>
                  <a:lnTo>
                    <a:pt x="1778238" y="126602"/>
                  </a:lnTo>
                  <a:lnTo>
                    <a:pt x="1829900" y="141987"/>
                  </a:lnTo>
                  <a:lnTo>
                    <a:pt x="1880340" y="158257"/>
                  </a:lnTo>
                  <a:lnTo>
                    <a:pt x="1942665" y="180320"/>
                  </a:lnTo>
                  <a:lnTo>
                    <a:pt x="1997642" y="195842"/>
                  </a:lnTo>
                  <a:lnTo>
                    <a:pt x="2056469" y="212554"/>
                  </a:lnTo>
                  <a:lnTo>
                    <a:pt x="2080474" y="214661"/>
                  </a:lnTo>
                  <a:lnTo>
                    <a:pt x="2090573" y="212449"/>
                  </a:lnTo>
                  <a:lnTo>
                    <a:pt x="2121867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660737" y="8861792"/>
              <a:ext cx="214415" cy="349485"/>
            </a:xfrm>
            <a:custGeom>
              <a:avLst/>
              <a:gdLst/>
              <a:ahLst/>
              <a:cxnLst/>
              <a:rect l="0" t="0" r="0" b="0"/>
              <a:pathLst>
                <a:path w="214415" h="349485">
                  <a:moveTo>
                    <a:pt x="133137" y="0"/>
                  </a:moveTo>
                  <a:lnTo>
                    <a:pt x="142553" y="21778"/>
                  </a:lnTo>
                  <a:lnTo>
                    <a:pt x="183024" y="81843"/>
                  </a:lnTo>
                  <a:lnTo>
                    <a:pt x="209823" y="140607"/>
                  </a:lnTo>
                  <a:lnTo>
                    <a:pt x="214414" y="175003"/>
                  </a:lnTo>
                  <a:lnTo>
                    <a:pt x="211357" y="205637"/>
                  </a:lnTo>
                  <a:lnTo>
                    <a:pt x="200179" y="232282"/>
                  </a:lnTo>
                  <a:lnTo>
                    <a:pt x="180738" y="253325"/>
                  </a:lnTo>
                  <a:lnTo>
                    <a:pt x="118604" y="291047"/>
                  </a:lnTo>
                  <a:lnTo>
                    <a:pt x="58371" y="326522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7165680" y="6898024"/>
            <a:ext cx="448080" cy="565723"/>
            <a:chOff x="7165680" y="6898024"/>
            <a:chExt cx="448080" cy="565723"/>
          </a:xfrm>
        </p:grpSpPr>
        <p:sp>
          <p:nvSpPr>
            <p:cNvPr id="216" name="Freeform 215"/>
            <p:cNvSpPr/>
            <p:nvPr/>
          </p:nvSpPr>
          <p:spPr>
            <a:xfrm>
              <a:off x="7165680" y="6898024"/>
              <a:ext cx="190128" cy="323445"/>
            </a:xfrm>
            <a:custGeom>
              <a:avLst/>
              <a:gdLst/>
              <a:ahLst/>
              <a:cxnLst/>
              <a:rect l="0" t="0" r="0" b="0"/>
              <a:pathLst>
                <a:path w="190128" h="323445">
                  <a:moveTo>
                    <a:pt x="15385" y="0"/>
                  </a:moveTo>
                  <a:lnTo>
                    <a:pt x="15385" y="62491"/>
                  </a:lnTo>
                  <a:lnTo>
                    <a:pt x="9667" y="124530"/>
                  </a:lnTo>
                  <a:lnTo>
                    <a:pt x="5113" y="174309"/>
                  </a:lnTo>
                  <a:lnTo>
                    <a:pt x="0" y="236808"/>
                  </a:lnTo>
                  <a:lnTo>
                    <a:pt x="3533" y="270795"/>
                  </a:lnTo>
                  <a:lnTo>
                    <a:pt x="6559" y="275760"/>
                  </a:lnTo>
                  <a:lnTo>
                    <a:pt x="10425" y="277220"/>
                  </a:lnTo>
                  <a:lnTo>
                    <a:pt x="14852" y="276345"/>
                  </a:lnTo>
                  <a:lnTo>
                    <a:pt x="24702" y="267976"/>
                  </a:lnTo>
                  <a:lnTo>
                    <a:pt x="34319" y="254086"/>
                  </a:lnTo>
                  <a:lnTo>
                    <a:pt x="41675" y="235586"/>
                  </a:lnTo>
                  <a:lnTo>
                    <a:pt x="44006" y="232871"/>
                  </a:lnTo>
                  <a:lnTo>
                    <a:pt x="45560" y="234759"/>
                  </a:lnTo>
                  <a:lnTo>
                    <a:pt x="52904" y="290671"/>
                  </a:lnTo>
                  <a:lnTo>
                    <a:pt x="69031" y="316032"/>
                  </a:lnTo>
                  <a:lnTo>
                    <a:pt x="76112" y="320711"/>
                  </a:lnTo>
                  <a:lnTo>
                    <a:pt x="91376" y="323444"/>
                  </a:lnTo>
                  <a:lnTo>
                    <a:pt x="98405" y="320104"/>
                  </a:lnTo>
                  <a:lnTo>
                    <a:pt x="128715" y="282517"/>
                  </a:lnTo>
                  <a:lnTo>
                    <a:pt x="147739" y="238792"/>
                  </a:lnTo>
                  <a:lnTo>
                    <a:pt x="165094" y="181107"/>
                  </a:lnTo>
                  <a:lnTo>
                    <a:pt x="176245" y="129463"/>
                  </a:lnTo>
                  <a:lnTo>
                    <a:pt x="180707" y="86526"/>
                  </a:lnTo>
                  <a:lnTo>
                    <a:pt x="181073" y="87270"/>
                  </a:lnTo>
                  <a:lnTo>
                    <a:pt x="186180" y="148190"/>
                  </a:lnTo>
                  <a:lnTo>
                    <a:pt x="190127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364128" y="7172619"/>
              <a:ext cx="15486" cy="76953"/>
            </a:xfrm>
            <a:custGeom>
              <a:avLst/>
              <a:gdLst/>
              <a:ahLst/>
              <a:cxnLst/>
              <a:rect l="0" t="0" r="0" b="0"/>
              <a:pathLst>
                <a:path w="15486" h="76953">
                  <a:moveTo>
                    <a:pt x="8320" y="0"/>
                  </a:moveTo>
                  <a:lnTo>
                    <a:pt x="15485" y="46327"/>
                  </a:lnTo>
                  <a:lnTo>
                    <a:pt x="11881" y="73823"/>
                  </a:lnTo>
                  <a:lnTo>
                    <a:pt x="9770" y="76952"/>
                  </a:lnTo>
                  <a:lnTo>
                    <a:pt x="7438" y="76264"/>
                  </a:lnTo>
                  <a:lnTo>
                    <a:pt x="4959" y="73033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389091" y="7031162"/>
              <a:ext cx="66570" cy="41606"/>
            </a:xfrm>
            <a:custGeom>
              <a:avLst/>
              <a:gdLst/>
              <a:ahLst/>
              <a:cxnLst/>
              <a:rect l="0" t="0" r="0" b="0"/>
              <a:pathLst>
                <a:path w="66570" h="41606">
                  <a:moveTo>
                    <a:pt x="0" y="41605"/>
                  </a:moveTo>
                  <a:lnTo>
                    <a:pt x="34745" y="25605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387392" y="6981234"/>
              <a:ext cx="131404" cy="482513"/>
            </a:xfrm>
            <a:custGeom>
              <a:avLst/>
              <a:gdLst/>
              <a:ahLst/>
              <a:cxnLst/>
              <a:rect l="0" t="0" r="0" b="0"/>
              <a:pathLst>
                <a:path w="131404" h="482513">
                  <a:moveTo>
                    <a:pt x="126514" y="0"/>
                  </a:moveTo>
                  <a:lnTo>
                    <a:pt x="95263" y="53042"/>
                  </a:lnTo>
                  <a:lnTo>
                    <a:pt x="76766" y="115113"/>
                  </a:lnTo>
                  <a:lnTo>
                    <a:pt x="69946" y="167279"/>
                  </a:lnTo>
                  <a:lnTo>
                    <a:pt x="68489" y="224417"/>
                  </a:lnTo>
                  <a:lnTo>
                    <a:pt x="68311" y="282250"/>
                  </a:lnTo>
                  <a:lnTo>
                    <a:pt x="70738" y="345471"/>
                  </a:lnTo>
                  <a:lnTo>
                    <a:pt x="73063" y="365267"/>
                  </a:lnTo>
                  <a:lnTo>
                    <a:pt x="64664" y="423496"/>
                  </a:lnTo>
                  <a:lnTo>
                    <a:pt x="53310" y="463237"/>
                  </a:lnTo>
                  <a:lnTo>
                    <a:pt x="44361" y="477396"/>
                  </a:lnTo>
                  <a:lnTo>
                    <a:pt x="37537" y="480987"/>
                  </a:lnTo>
                  <a:lnTo>
                    <a:pt x="20093" y="482512"/>
                  </a:lnTo>
                  <a:lnTo>
                    <a:pt x="13037" y="479775"/>
                  </a:lnTo>
                  <a:lnTo>
                    <a:pt x="2731" y="469337"/>
                  </a:lnTo>
                  <a:lnTo>
                    <a:pt x="0" y="450521"/>
                  </a:lnTo>
                  <a:lnTo>
                    <a:pt x="567" y="439032"/>
                  </a:lnTo>
                  <a:lnTo>
                    <a:pt x="8592" y="418869"/>
                  </a:lnTo>
                  <a:lnTo>
                    <a:pt x="31927" y="387743"/>
                  </a:lnTo>
                  <a:lnTo>
                    <a:pt x="60986" y="364712"/>
                  </a:lnTo>
                  <a:lnTo>
                    <a:pt x="101688" y="347255"/>
                  </a:lnTo>
                  <a:lnTo>
                    <a:pt x="109040" y="347074"/>
                  </a:lnTo>
                  <a:lnTo>
                    <a:pt x="122138" y="351803"/>
                  </a:lnTo>
                  <a:lnTo>
                    <a:pt x="126370" y="357502"/>
                  </a:lnTo>
                  <a:lnTo>
                    <a:pt x="131073" y="373696"/>
                  </a:lnTo>
                  <a:lnTo>
                    <a:pt x="131403" y="378569"/>
                  </a:lnTo>
                  <a:lnTo>
                    <a:pt x="130698" y="380893"/>
                  </a:lnTo>
                  <a:lnTo>
                    <a:pt x="126514" y="382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572154" y="7064445"/>
              <a:ext cx="41606" cy="99854"/>
            </a:xfrm>
            <a:custGeom>
              <a:avLst/>
              <a:gdLst/>
              <a:ahLst/>
              <a:cxnLst/>
              <a:rect l="0" t="0" r="0" b="0"/>
              <a:pathLst>
                <a:path w="41606" h="99854">
                  <a:moveTo>
                    <a:pt x="0" y="99853"/>
                  </a:moveTo>
                  <a:lnTo>
                    <a:pt x="31252" y="4269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821785" y="7844301"/>
            <a:ext cx="1714137" cy="1641571"/>
            <a:chOff x="7821785" y="7844301"/>
            <a:chExt cx="1714137" cy="1641571"/>
          </a:xfrm>
        </p:grpSpPr>
        <p:sp>
          <p:nvSpPr>
            <p:cNvPr id="222" name="Freeform 221"/>
            <p:cNvSpPr/>
            <p:nvPr/>
          </p:nvSpPr>
          <p:spPr>
            <a:xfrm>
              <a:off x="7821785" y="7891550"/>
              <a:ext cx="615759" cy="961921"/>
            </a:xfrm>
            <a:custGeom>
              <a:avLst/>
              <a:gdLst/>
              <a:ahLst/>
              <a:cxnLst/>
              <a:rect l="0" t="0" r="0" b="0"/>
              <a:pathLst>
                <a:path w="615759" h="961921">
                  <a:moveTo>
                    <a:pt x="0" y="820462"/>
                  </a:moveTo>
                  <a:lnTo>
                    <a:pt x="14194" y="760916"/>
                  </a:lnTo>
                  <a:lnTo>
                    <a:pt x="22286" y="711390"/>
                  </a:lnTo>
                  <a:lnTo>
                    <a:pt x="29614" y="658501"/>
                  </a:lnTo>
                  <a:lnTo>
                    <a:pt x="35025" y="606093"/>
                  </a:lnTo>
                  <a:lnTo>
                    <a:pt x="47382" y="548902"/>
                  </a:lnTo>
                  <a:lnTo>
                    <a:pt x="56634" y="493203"/>
                  </a:lnTo>
                  <a:lnTo>
                    <a:pt x="67087" y="437700"/>
                  </a:lnTo>
                  <a:lnTo>
                    <a:pt x="85721" y="377713"/>
                  </a:lnTo>
                  <a:lnTo>
                    <a:pt x="107664" y="319313"/>
                  </a:lnTo>
                  <a:lnTo>
                    <a:pt x="131357" y="256931"/>
                  </a:lnTo>
                  <a:lnTo>
                    <a:pt x="158674" y="198321"/>
                  </a:lnTo>
                  <a:lnTo>
                    <a:pt x="184849" y="140042"/>
                  </a:lnTo>
                  <a:lnTo>
                    <a:pt x="226588" y="77361"/>
                  </a:lnTo>
                  <a:lnTo>
                    <a:pt x="248024" y="42369"/>
                  </a:lnTo>
                  <a:lnTo>
                    <a:pt x="291827" y="7888"/>
                  </a:lnTo>
                  <a:lnTo>
                    <a:pt x="325210" y="0"/>
                  </a:lnTo>
                  <a:lnTo>
                    <a:pt x="346092" y="3085"/>
                  </a:lnTo>
                  <a:lnTo>
                    <a:pt x="375908" y="17684"/>
                  </a:lnTo>
                  <a:lnTo>
                    <a:pt x="405699" y="42042"/>
                  </a:lnTo>
                  <a:lnTo>
                    <a:pt x="427161" y="70217"/>
                  </a:lnTo>
                  <a:lnTo>
                    <a:pt x="458951" y="129736"/>
                  </a:lnTo>
                  <a:lnTo>
                    <a:pt x="484108" y="184152"/>
                  </a:lnTo>
                  <a:lnTo>
                    <a:pt x="505680" y="238205"/>
                  </a:lnTo>
                  <a:lnTo>
                    <a:pt x="521202" y="294415"/>
                  </a:lnTo>
                  <a:lnTo>
                    <a:pt x="535288" y="356105"/>
                  </a:lnTo>
                  <a:lnTo>
                    <a:pt x="546409" y="408052"/>
                  </a:lnTo>
                  <a:lnTo>
                    <a:pt x="557509" y="460364"/>
                  </a:lnTo>
                  <a:lnTo>
                    <a:pt x="568605" y="511001"/>
                  </a:lnTo>
                  <a:lnTo>
                    <a:pt x="578776" y="564594"/>
                  </a:lnTo>
                  <a:lnTo>
                    <a:pt x="586404" y="627493"/>
                  </a:lnTo>
                  <a:lnTo>
                    <a:pt x="592681" y="686752"/>
                  </a:lnTo>
                  <a:lnTo>
                    <a:pt x="603988" y="742725"/>
                  </a:lnTo>
                  <a:lnTo>
                    <a:pt x="606983" y="798263"/>
                  </a:lnTo>
                  <a:lnTo>
                    <a:pt x="613066" y="861655"/>
                  </a:lnTo>
                  <a:lnTo>
                    <a:pt x="615226" y="923624"/>
                  </a:lnTo>
                  <a:lnTo>
                    <a:pt x="615758" y="9619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458190" y="7844301"/>
              <a:ext cx="545185" cy="950923"/>
            </a:xfrm>
            <a:custGeom>
              <a:avLst/>
              <a:gdLst/>
              <a:ahLst/>
              <a:cxnLst/>
              <a:rect l="0" t="0" r="0" b="0"/>
              <a:pathLst>
                <a:path w="545185" h="950923">
                  <a:moveTo>
                    <a:pt x="12637" y="884354"/>
                  </a:moveTo>
                  <a:lnTo>
                    <a:pt x="5086" y="826657"/>
                  </a:lnTo>
                  <a:lnTo>
                    <a:pt x="0" y="770489"/>
                  </a:lnTo>
                  <a:lnTo>
                    <a:pt x="3107" y="716738"/>
                  </a:lnTo>
                  <a:lnTo>
                    <a:pt x="4077" y="659963"/>
                  </a:lnTo>
                  <a:lnTo>
                    <a:pt x="15877" y="597776"/>
                  </a:lnTo>
                  <a:lnTo>
                    <a:pt x="22754" y="543074"/>
                  </a:lnTo>
                  <a:lnTo>
                    <a:pt x="35063" y="486777"/>
                  </a:lnTo>
                  <a:lnTo>
                    <a:pt x="48726" y="425076"/>
                  </a:lnTo>
                  <a:lnTo>
                    <a:pt x="62567" y="368601"/>
                  </a:lnTo>
                  <a:lnTo>
                    <a:pt x="82151" y="307277"/>
                  </a:lnTo>
                  <a:lnTo>
                    <a:pt x="98279" y="249526"/>
                  </a:lnTo>
                  <a:lnTo>
                    <a:pt x="126815" y="194225"/>
                  </a:lnTo>
                  <a:lnTo>
                    <a:pt x="157667" y="135489"/>
                  </a:lnTo>
                  <a:lnTo>
                    <a:pt x="202333" y="73093"/>
                  </a:lnTo>
                  <a:lnTo>
                    <a:pt x="248674" y="22803"/>
                  </a:lnTo>
                  <a:lnTo>
                    <a:pt x="286190" y="1951"/>
                  </a:lnTo>
                  <a:lnTo>
                    <a:pt x="303412" y="0"/>
                  </a:lnTo>
                  <a:lnTo>
                    <a:pt x="320311" y="3139"/>
                  </a:lnTo>
                  <a:lnTo>
                    <a:pt x="362095" y="25350"/>
                  </a:lnTo>
                  <a:lnTo>
                    <a:pt x="387076" y="54655"/>
                  </a:lnTo>
                  <a:lnTo>
                    <a:pt x="417172" y="114568"/>
                  </a:lnTo>
                  <a:lnTo>
                    <a:pt x="436730" y="177423"/>
                  </a:lnTo>
                  <a:lnTo>
                    <a:pt x="451766" y="232586"/>
                  </a:lnTo>
                  <a:lnTo>
                    <a:pt x="471907" y="288018"/>
                  </a:lnTo>
                  <a:lnTo>
                    <a:pt x="478215" y="339035"/>
                  </a:lnTo>
                  <a:lnTo>
                    <a:pt x="487406" y="396094"/>
                  </a:lnTo>
                  <a:lnTo>
                    <a:pt x="493707" y="456094"/>
                  </a:lnTo>
                  <a:lnTo>
                    <a:pt x="500671" y="513385"/>
                  </a:lnTo>
                  <a:lnTo>
                    <a:pt x="505471" y="574697"/>
                  </a:lnTo>
                  <a:lnTo>
                    <a:pt x="510629" y="631598"/>
                  </a:lnTo>
                  <a:lnTo>
                    <a:pt x="512573" y="693072"/>
                  </a:lnTo>
                  <a:lnTo>
                    <a:pt x="518436" y="750689"/>
                  </a:lnTo>
                  <a:lnTo>
                    <a:pt x="519868" y="802169"/>
                  </a:lnTo>
                  <a:lnTo>
                    <a:pt x="526794" y="853669"/>
                  </a:lnTo>
                  <a:lnTo>
                    <a:pt x="537066" y="905345"/>
                  </a:lnTo>
                  <a:lnTo>
                    <a:pt x="545184" y="9509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028337" y="8124799"/>
              <a:ext cx="507585" cy="720352"/>
            </a:xfrm>
            <a:custGeom>
              <a:avLst/>
              <a:gdLst/>
              <a:ahLst/>
              <a:cxnLst/>
              <a:rect l="0" t="0" r="0" b="0"/>
              <a:pathLst>
                <a:path w="507585" h="720352">
                  <a:moveTo>
                    <a:pt x="0" y="553929"/>
                  </a:moveTo>
                  <a:lnTo>
                    <a:pt x="1849" y="520714"/>
                  </a:lnTo>
                  <a:lnTo>
                    <a:pt x="15638" y="467171"/>
                  </a:lnTo>
                  <a:lnTo>
                    <a:pt x="30379" y="406046"/>
                  </a:lnTo>
                  <a:lnTo>
                    <a:pt x="44362" y="351335"/>
                  </a:lnTo>
                  <a:lnTo>
                    <a:pt x="65437" y="292037"/>
                  </a:lnTo>
                  <a:lnTo>
                    <a:pt x="79666" y="232363"/>
                  </a:lnTo>
                  <a:lnTo>
                    <a:pt x="97011" y="172152"/>
                  </a:lnTo>
                  <a:lnTo>
                    <a:pt x="121283" y="108960"/>
                  </a:lnTo>
                  <a:lnTo>
                    <a:pt x="158731" y="52103"/>
                  </a:lnTo>
                  <a:lnTo>
                    <a:pt x="183250" y="27506"/>
                  </a:lnTo>
                  <a:lnTo>
                    <a:pt x="212500" y="8506"/>
                  </a:lnTo>
                  <a:lnTo>
                    <a:pt x="244588" y="0"/>
                  </a:lnTo>
                  <a:lnTo>
                    <a:pt x="273101" y="1898"/>
                  </a:lnTo>
                  <a:lnTo>
                    <a:pt x="299115" y="8315"/>
                  </a:lnTo>
                  <a:lnTo>
                    <a:pt x="337549" y="31129"/>
                  </a:lnTo>
                  <a:lnTo>
                    <a:pt x="395231" y="83968"/>
                  </a:lnTo>
                  <a:lnTo>
                    <a:pt x="426911" y="143850"/>
                  </a:lnTo>
                  <a:lnTo>
                    <a:pt x="452018" y="201637"/>
                  </a:lnTo>
                  <a:lnTo>
                    <a:pt x="461431" y="229501"/>
                  </a:lnTo>
                  <a:lnTo>
                    <a:pt x="469798" y="282486"/>
                  </a:lnTo>
                  <a:lnTo>
                    <a:pt x="480293" y="340097"/>
                  </a:lnTo>
                  <a:lnTo>
                    <a:pt x="483240" y="400612"/>
                  </a:lnTo>
                  <a:lnTo>
                    <a:pt x="489746" y="461168"/>
                  </a:lnTo>
                  <a:lnTo>
                    <a:pt x="490706" y="515403"/>
                  </a:lnTo>
                  <a:lnTo>
                    <a:pt x="493361" y="568167"/>
                  </a:lnTo>
                  <a:lnTo>
                    <a:pt x="498098" y="618893"/>
                  </a:lnTo>
                  <a:lnTo>
                    <a:pt x="504752" y="672504"/>
                  </a:lnTo>
                  <a:lnTo>
                    <a:pt x="507584" y="7203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088059" y="8745297"/>
              <a:ext cx="8322" cy="266275"/>
            </a:xfrm>
            <a:custGeom>
              <a:avLst/>
              <a:gdLst/>
              <a:ahLst/>
              <a:cxnLst/>
              <a:rect l="0" t="0" r="0" b="0"/>
              <a:pathLst>
                <a:path w="8322" h="266275">
                  <a:moveTo>
                    <a:pt x="0" y="0"/>
                  </a:moveTo>
                  <a:lnTo>
                    <a:pt x="4418" y="57908"/>
                  </a:lnTo>
                  <a:lnTo>
                    <a:pt x="7550" y="118071"/>
                  </a:lnTo>
                  <a:lnTo>
                    <a:pt x="8169" y="178444"/>
                  </a:lnTo>
                  <a:lnTo>
                    <a:pt x="8291" y="235364"/>
                  </a:lnTo>
                  <a:lnTo>
                    <a:pt x="8321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703817" y="8920038"/>
              <a:ext cx="1" cy="91534"/>
            </a:xfrm>
            <a:custGeom>
              <a:avLst/>
              <a:gdLst/>
              <a:ahLst/>
              <a:cxnLst/>
              <a:rect l="0" t="0" r="0" b="0"/>
              <a:pathLst>
                <a:path w="1" h="91534">
                  <a:moveTo>
                    <a:pt x="0" y="0"/>
                  </a:moveTo>
                  <a:lnTo>
                    <a:pt x="0" y="62474"/>
                  </a:lnTo>
                  <a:lnTo>
                    <a:pt x="0" y="915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063095" y="9233320"/>
              <a:ext cx="113606" cy="252552"/>
            </a:xfrm>
            <a:custGeom>
              <a:avLst/>
              <a:gdLst/>
              <a:ahLst/>
              <a:cxnLst/>
              <a:rect l="0" t="0" r="0" b="0"/>
              <a:pathLst>
                <a:path w="113606" h="252552">
                  <a:moveTo>
                    <a:pt x="0" y="19561"/>
                  </a:moveTo>
                  <a:lnTo>
                    <a:pt x="58681" y="0"/>
                  </a:lnTo>
                  <a:lnTo>
                    <a:pt x="87757" y="616"/>
                  </a:lnTo>
                  <a:lnTo>
                    <a:pt x="95488" y="4157"/>
                  </a:lnTo>
                  <a:lnTo>
                    <a:pt x="106543" y="15488"/>
                  </a:lnTo>
                  <a:lnTo>
                    <a:pt x="112073" y="32236"/>
                  </a:lnTo>
                  <a:lnTo>
                    <a:pt x="113605" y="52006"/>
                  </a:lnTo>
                  <a:lnTo>
                    <a:pt x="104655" y="101382"/>
                  </a:lnTo>
                  <a:lnTo>
                    <a:pt x="84848" y="162296"/>
                  </a:lnTo>
                  <a:lnTo>
                    <a:pt x="76857" y="212327"/>
                  </a:lnTo>
                  <a:lnTo>
                    <a:pt x="83212" y="252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620606" y="9261202"/>
              <a:ext cx="91532" cy="199969"/>
            </a:xfrm>
            <a:custGeom>
              <a:avLst/>
              <a:gdLst/>
              <a:ahLst/>
              <a:cxnLst/>
              <a:rect l="0" t="0" r="0" b="0"/>
              <a:pathLst>
                <a:path w="91532" h="199969">
                  <a:moveTo>
                    <a:pt x="91531" y="0"/>
                  </a:moveTo>
                  <a:lnTo>
                    <a:pt x="57791" y="11517"/>
                  </a:lnTo>
                  <a:lnTo>
                    <a:pt x="29290" y="31142"/>
                  </a:lnTo>
                  <a:lnTo>
                    <a:pt x="19798" y="46817"/>
                  </a:lnTo>
                  <a:lnTo>
                    <a:pt x="4114" y="97765"/>
                  </a:lnTo>
                  <a:lnTo>
                    <a:pt x="2144" y="130566"/>
                  </a:lnTo>
                  <a:lnTo>
                    <a:pt x="7929" y="162782"/>
                  </a:lnTo>
                  <a:lnTo>
                    <a:pt x="16159" y="181446"/>
                  </a:lnTo>
                  <a:lnTo>
                    <a:pt x="28447" y="194056"/>
                  </a:lnTo>
                  <a:lnTo>
                    <a:pt x="35607" y="198712"/>
                  </a:lnTo>
                  <a:lnTo>
                    <a:pt x="42229" y="199968"/>
                  </a:lnTo>
                  <a:lnTo>
                    <a:pt x="48493" y="198955"/>
                  </a:lnTo>
                  <a:lnTo>
                    <a:pt x="54518" y="196432"/>
                  </a:lnTo>
                  <a:lnTo>
                    <a:pt x="57610" y="191051"/>
                  </a:lnTo>
                  <a:lnTo>
                    <a:pt x="58581" y="175210"/>
                  </a:lnTo>
                  <a:lnTo>
                    <a:pt x="49511" y="149917"/>
                  </a:lnTo>
                  <a:lnTo>
                    <a:pt x="37722" y="138129"/>
                  </a:lnTo>
                  <a:lnTo>
                    <a:pt x="30695" y="133691"/>
                  </a:lnTo>
                  <a:lnTo>
                    <a:pt x="24162" y="132582"/>
                  </a:lnTo>
                  <a:lnTo>
                    <a:pt x="17957" y="133691"/>
                  </a:lnTo>
                  <a:lnTo>
                    <a:pt x="11972" y="136280"/>
                  </a:lnTo>
                  <a:lnTo>
                    <a:pt x="7981" y="141704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294611" y="8778581"/>
              <a:ext cx="8322" cy="249632"/>
            </a:xfrm>
            <a:custGeom>
              <a:avLst/>
              <a:gdLst/>
              <a:ahLst/>
              <a:cxnLst/>
              <a:rect l="0" t="0" r="0" b="0"/>
              <a:pathLst>
                <a:path w="8322" h="249632">
                  <a:moveTo>
                    <a:pt x="8321" y="0"/>
                  </a:moveTo>
                  <a:lnTo>
                    <a:pt x="8321" y="57909"/>
                  </a:lnTo>
                  <a:lnTo>
                    <a:pt x="1736" y="114430"/>
                  </a:lnTo>
                  <a:lnTo>
                    <a:pt x="343" y="167144"/>
                  </a:lnTo>
                  <a:lnTo>
                    <a:pt x="45" y="221932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9211401" y="9188105"/>
              <a:ext cx="99576" cy="114703"/>
            </a:xfrm>
            <a:custGeom>
              <a:avLst/>
              <a:gdLst/>
              <a:ahLst/>
              <a:cxnLst/>
              <a:rect l="0" t="0" r="0" b="0"/>
              <a:pathLst>
                <a:path w="99576" h="114703">
                  <a:moveTo>
                    <a:pt x="0" y="56455"/>
                  </a:moveTo>
                  <a:lnTo>
                    <a:pt x="59627" y="22738"/>
                  </a:lnTo>
                  <a:lnTo>
                    <a:pt x="94064" y="896"/>
                  </a:lnTo>
                  <a:lnTo>
                    <a:pt x="97842" y="0"/>
                  </a:lnTo>
                  <a:lnTo>
                    <a:pt x="99437" y="2177"/>
                  </a:lnTo>
                  <a:lnTo>
                    <a:pt x="99575" y="6400"/>
                  </a:lnTo>
                  <a:lnTo>
                    <a:pt x="79018" y="65409"/>
                  </a:lnTo>
                  <a:lnTo>
                    <a:pt x="74889" y="114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9352859" y="9194634"/>
              <a:ext cx="117391" cy="274962"/>
            </a:xfrm>
            <a:custGeom>
              <a:avLst/>
              <a:gdLst/>
              <a:ahLst/>
              <a:cxnLst/>
              <a:rect l="0" t="0" r="0" b="0"/>
              <a:pathLst>
                <a:path w="117391" h="274962">
                  <a:moveTo>
                    <a:pt x="49925" y="0"/>
                  </a:moveTo>
                  <a:lnTo>
                    <a:pt x="68930" y="7567"/>
                  </a:lnTo>
                  <a:lnTo>
                    <a:pt x="107384" y="37403"/>
                  </a:lnTo>
                  <a:lnTo>
                    <a:pt x="116451" y="51757"/>
                  </a:lnTo>
                  <a:lnTo>
                    <a:pt x="117390" y="59468"/>
                  </a:lnTo>
                  <a:lnTo>
                    <a:pt x="113502" y="75432"/>
                  </a:lnTo>
                  <a:lnTo>
                    <a:pt x="107102" y="80798"/>
                  </a:lnTo>
                  <a:lnTo>
                    <a:pt x="63984" y="98952"/>
                  </a:lnTo>
                  <a:lnTo>
                    <a:pt x="59298" y="105724"/>
                  </a:lnTo>
                  <a:lnTo>
                    <a:pt x="54091" y="123110"/>
                  </a:lnTo>
                  <a:lnTo>
                    <a:pt x="55577" y="153691"/>
                  </a:lnTo>
                  <a:lnTo>
                    <a:pt x="61991" y="170317"/>
                  </a:lnTo>
                  <a:lnTo>
                    <a:pt x="79833" y="209463"/>
                  </a:lnTo>
                  <a:lnTo>
                    <a:pt x="94226" y="256863"/>
                  </a:lnTo>
                  <a:lnTo>
                    <a:pt x="93327" y="263698"/>
                  </a:lnTo>
                  <a:lnTo>
                    <a:pt x="89955" y="269179"/>
                  </a:lnTo>
                  <a:lnTo>
                    <a:pt x="84933" y="273758"/>
                  </a:lnTo>
                  <a:lnTo>
                    <a:pt x="77886" y="274961"/>
                  </a:lnTo>
                  <a:lnTo>
                    <a:pt x="60196" y="271367"/>
                  </a:lnTo>
                  <a:lnTo>
                    <a:pt x="26272" y="253993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12137" y="8753618"/>
              <a:ext cx="8322" cy="241311"/>
            </a:xfrm>
            <a:custGeom>
              <a:avLst/>
              <a:gdLst/>
              <a:ahLst/>
              <a:cxnLst/>
              <a:rect l="0" t="0" r="0" b="0"/>
              <a:pathLst>
                <a:path w="8322" h="241311">
                  <a:moveTo>
                    <a:pt x="8321" y="0"/>
                  </a:moveTo>
                  <a:lnTo>
                    <a:pt x="8321" y="57697"/>
                  </a:lnTo>
                  <a:lnTo>
                    <a:pt x="8321" y="111626"/>
                  </a:lnTo>
                  <a:lnTo>
                    <a:pt x="8321" y="166589"/>
                  </a:lnTo>
                  <a:lnTo>
                    <a:pt x="1735" y="227635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8104701" y="7944762"/>
            <a:ext cx="624080" cy="858784"/>
            <a:chOff x="8104701" y="7944762"/>
            <a:chExt cx="624080" cy="858784"/>
          </a:xfrm>
        </p:grpSpPr>
        <p:sp>
          <p:nvSpPr>
            <p:cNvPr id="234" name="Freeform 233"/>
            <p:cNvSpPr/>
            <p:nvPr/>
          </p:nvSpPr>
          <p:spPr>
            <a:xfrm>
              <a:off x="8104701" y="8703692"/>
              <a:ext cx="14329" cy="99854"/>
            </a:xfrm>
            <a:custGeom>
              <a:avLst/>
              <a:gdLst/>
              <a:ahLst/>
              <a:cxnLst/>
              <a:rect l="0" t="0" r="0" b="0"/>
              <a:pathLst>
                <a:path w="14329" h="99854">
                  <a:moveTo>
                    <a:pt x="0" y="99853"/>
                  </a:moveTo>
                  <a:lnTo>
                    <a:pt x="8835" y="86600"/>
                  </a:lnTo>
                  <a:lnTo>
                    <a:pt x="14328" y="60690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129664" y="8503986"/>
              <a:ext cx="1" cy="41607"/>
            </a:xfrm>
            <a:custGeom>
              <a:avLst/>
              <a:gdLst/>
              <a:ahLst/>
              <a:cxnLst/>
              <a:rect l="0" t="0" r="0" b="0"/>
              <a:pathLst>
                <a:path w="1" h="41607">
                  <a:moveTo>
                    <a:pt x="0" y="41606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137985" y="8071292"/>
              <a:ext cx="124817" cy="316201"/>
            </a:xfrm>
            <a:custGeom>
              <a:avLst/>
              <a:gdLst/>
              <a:ahLst/>
              <a:cxnLst/>
              <a:rect l="0" t="0" r="0" b="0"/>
              <a:pathLst>
                <a:path w="124817" h="316201">
                  <a:moveTo>
                    <a:pt x="0" y="316200"/>
                  </a:moveTo>
                  <a:lnTo>
                    <a:pt x="23445" y="259038"/>
                  </a:lnTo>
                  <a:lnTo>
                    <a:pt x="44291" y="199768"/>
                  </a:lnTo>
                  <a:lnTo>
                    <a:pt x="68178" y="142620"/>
                  </a:lnTo>
                  <a:lnTo>
                    <a:pt x="89614" y="84203"/>
                  </a:lnTo>
                  <a:lnTo>
                    <a:pt x="109782" y="48779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287764" y="7944762"/>
              <a:ext cx="282917" cy="317915"/>
            </a:xfrm>
            <a:custGeom>
              <a:avLst/>
              <a:gdLst/>
              <a:ahLst/>
              <a:cxnLst/>
              <a:rect l="0" t="0" r="0" b="0"/>
              <a:pathLst>
                <a:path w="282917" h="317915">
                  <a:moveTo>
                    <a:pt x="0" y="59962"/>
                  </a:moveTo>
                  <a:lnTo>
                    <a:pt x="24724" y="52394"/>
                  </a:lnTo>
                  <a:lnTo>
                    <a:pt x="66392" y="18076"/>
                  </a:lnTo>
                  <a:lnTo>
                    <a:pt x="78509" y="8062"/>
                  </a:lnTo>
                  <a:lnTo>
                    <a:pt x="93141" y="530"/>
                  </a:lnTo>
                  <a:lnTo>
                    <a:pt x="100001" y="0"/>
                  </a:lnTo>
                  <a:lnTo>
                    <a:pt x="134435" y="12765"/>
                  </a:lnTo>
                  <a:lnTo>
                    <a:pt x="145425" y="23269"/>
                  </a:lnTo>
                  <a:lnTo>
                    <a:pt x="192583" y="86509"/>
                  </a:lnTo>
                  <a:lnTo>
                    <a:pt x="222244" y="146571"/>
                  </a:lnTo>
                  <a:lnTo>
                    <a:pt x="246553" y="209453"/>
                  </a:lnTo>
                  <a:lnTo>
                    <a:pt x="269192" y="265360"/>
                  </a:lnTo>
                  <a:lnTo>
                    <a:pt x="279931" y="298288"/>
                  </a:lnTo>
                  <a:lnTo>
                    <a:pt x="282916" y="3179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603964" y="8345887"/>
              <a:ext cx="124817" cy="432695"/>
            </a:xfrm>
            <a:custGeom>
              <a:avLst/>
              <a:gdLst/>
              <a:ahLst/>
              <a:cxnLst/>
              <a:rect l="0" t="0" r="0" b="0"/>
              <a:pathLst>
                <a:path w="124817" h="432695">
                  <a:moveTo>
                    <a:pt x="0" y="0"/>
                  </a:moveTo>
                  <a:lnTo>
                    <a:pt x="4418" y="49074"/>
                  </a:lnTo>
                  <a:lnTo>
                    <a:pt x="19324" y="91419"/>
                  </a:lnTo>
                  <a:lnTo>
                    <a:pt x="44048" y="149772"/>
                  </a:lnTo>
                  <a:lnTo>
                    <a:pt x="60992" y="204121"/>
                  </a:lnTo>
                  <a:lnTo>
                    <a:pt x="77660" y="262026"/>
                  </a:lnTo>
                  <a:lnTo>
                    <a:pt x="97079" y="325196"/>
                  </a:lnTo>
                  <a:lnTo>
                    <a:pt x="113721" y="381975"/>
                  </a:lnTo>
                  <a:lnTo>
                    <a:pt x="124816" y="4326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437543" y="7347361"/>
            <a:ext cx="108174" cy="501119"/>
            <a:chOff x="8437543" y="7347361"/>
            <a:chExt cx="108174" cy="501119"/>
          </a:xfrm>
        </p:grpSpPr>
        <p:sp>
          <p:nvSpPr>
            <p:cNvPr id="240" name="Freeform 239"/>
            <p:cNvSpPr/>
            <p:nvPr/>
          </p:nvSpPr>
          <p:spPr>
            <a:xfrm>
              <a:off x="8437543" y="7347361"/>
              <a:ext cx="91533" cy="474301"/>
            </a:xfrm>
            <a:custGeom>
              <a:avLst/>
              <a:gdLst/>
              <a:ahLst/>
              <a:cxnLst/>
              <a:rect l="0" t="0" r="0" b="0"/>
              <a:pathLst>
                <a:path w="91533" h="474301">
                  <a:moveTo>
                    <a:pt x="91532" y="0"/>
                  </a:moveTo>
                  <a:lnTo>
                    <a:pt x="87114" y="53492"/>
                  </a:lnTo>
                  <a:lnTo>
                    <a:pt x="83057" y="108672"/>
                  </a:lnTo>
                  <a:lnTo>
                    <a:pt x="71731" y="164113"/>
                  </a:lnTo>
                  <a:lnTo>
                    <a:pt x="64782" y="216773"/>
                  </a:lnTo>
                  <a:lnTo>
                    <a:pt x="52465" y="271877"/>
                  </a:lnTo>
                  <a:lnTo>
                    <a:pt x="41558" y="321141"/>
                  </a:lnTo>
                  <a:lnTo>
                    <a:pt x="27730" y="380132"/>
                  </a:lnTo>
                  <a:lnTo>
                    <a:pt x="11094" y="438182"/>
                  </a:lnTo>
                  <a:lnTo>
                    <a:pt x="0" y="4743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438700" y="7663560"/>
              <a:ext cx="107017" cy="184920"/>
            </a:xfrm>
            <a:custGeom>
              <a:avLst/>
              <a:gdLst/>
              <a:ahLst/>
              <a:cxnLst/>
              <a:rect l="0" t="0" r="0" b="0"/>
              <a:pathLst>
                <a:path w="107017" h="184920">
                  <a:moveTo>
                    <a:pt x="7164" y="0"/>
                  </a:moveTo>
                  <a:lnTo>
                    <a:pt x="6240" y="56773"/>
                  </a:lnTo>
                  <a:lnTo>
                    <a:pt x="0" y="111119"/>
                  </a:lnTo>
                  <a:lnTo>
                    <a:pt x="1461" y="166444"/>
                  </a:lnTo>
                  <a:lnTo>
                    <a:pt x="3362" y="177531"/>
                  </a:lnTo>
                  <a:lnTo>
                    <a:pt x="8328" y="183073"/>
                  </a:lnTo>
                  <a:lnTo>
                    <a:pt x="15336" y="184919"/>
                  </a:lnTo>
                  <a:lnTo>
                    <a:pt x="23707" y="184301"/>
                  </a:lnTo>
                  <a:lnTo>
                    <a:pt x="40404" y="176217"/>
                  </a:lnTo>
                  <a:lnTo>
                    <a:pt x="62933" y="156072"/>
                  </a:lnTo>
                  <a:lnTo>
                    <a:pt x="107016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354333" y="8820186"/>
            <a:ext cx="100664" cy="403281"/>
            <a:chOff x="8354333" y="8820186"/>
            <a:chExt cx="100664" cy="403281"/>
          </a:xfrm>
        </p:grpSpPr>
        <p:sp>
          <p:nvSpPr>
            <p:cNvPr id="243" name="Freeform 242"/>
            <p:cNvSpPr/>
            <p:nvPr/>
          </p:nvSpPr>
          <p:spPr>
            <a:xfrm>
              <a:off x="8387617" y="8820186"/>
              <a:ext cx="8322" cy="116496"/>
            </a:xfrm>
            <a:custGeom>
              <a:avLst/>
              <a:gdLst/>
              <a:ahLst/>
              <a:cxnLst/>
              <a:rect l="0" t="0" r="0" b="0"/>
              <a:pathLst>
                <a:path w="8322" h="116496">
                  <a:moveTo>
                    <a:pt x="0" y="0"/>
                  </a:moveTo>
                  <a:lnTo>
                    <a:pt x="2465" y="33741"/>
                  </a:lnTo>
                  <a:lnTo>
                    <a:pt x="7807" y="89837"/>
                  </a:lnTo>
                  <a:lnTo>
                    <a:pt x="8321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354333" y="9036534"/>
              <a:ext cx="100664" cy="186933"/>
            </a:xfrm>
            <a:custGeom>
              <a:avLst/>
              <a:gdLst/>
              <a:ahLst/>
              <a:cxnLst/>
              <a:rect l="0" t="0" r="0" b="0"/>
              <a:pathLst>
                <a:path w="100664" h="186933">
                  <a:moveTo>
                    <a:pt x="33284" y="0"/>
                  </a:moveTo>
                  <a:lnTo>
                    <a:pt x="91145" y="59106"/>
                  </a:lnTo>
                  <a:lnTo>
                    <a:pt x="96822" y="67141"/>
                  </a:lnTo>
                  <a:lnTo>
                    <a:pt x="100663" y="83464"/>
                  </a:lnTo>
                  <a:lnTo>
                    <a:pt x="100392" y="91700"/>
                  </a:lnTo>
                  <a:lnTo>
                    <a:pt x="97438" y="96267"/>
                  </a:lnTo>
                  <a:lnTo>
                    <a:pt x="92696" y="98386"/>
                  </a:lnTo>
                  <a:lnTo>
                    <a:pt x="80029" y="98276"/>
                  </a:lnTo>
                  <a:lnTo>
                    <a:pt x="65155" y="95145"/>
                  </a:lnTo>
                  <a:lnTo>
                    <a:pt x="59154" y="96714"/>
                  </a:lnTo>
                  <a:lnTo>
                    <a:pt x="54229" y="100534"/>
                  </a:lnTo>
                  <a:lnTo>
                    <a:pt x="50021" y="105854"/>
                  </a:lnTo>
                  <a:lnTo>
                    <a:pt x="48140" y="112174"/>
                  </a:lnTo>
                  <a:lnTo>
                    <a:pt x="49911" y="135247"/>
                  </a:lnTo>
                  <a:lnTo>
                    <a:pt x="54441" y="164170"/>
                  </a:lnTo>
                  <a:lnTo>
                    <a:pt x="52549" y="182062"/>
                  </a:lnTo>
                  <a:lnTo>
                    <a:pt x="49826" y="186095"/>
                  </a:lnTo>
                  <a:lnTo>
                    <a:pt x="46161" y="186932"/>
                  </a:lnTo>
                  <a:lnTo>
                    <a:pt x="41868" y="185643"/>
                  </a:lnTo>
                  <a:lnTo>
                    <a:pt x="21693" y="170286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8354333" y="6880731"/>
            <a:ext cx="748895" cy="485379"/>
            <a:chOff x="8354333" y="6880731"/>
            <a:chExt cx="748895" cy="485379"/>
          </a:xfrm>
        </p:grpSpPr>
        <p:sp>
          <p:nvSpPr>
            <p:cNvPr id="246" name="Freeform 245"/>
            <p:cNvSpPr/>
            <p:nvPr/>
          </p:nvSpPr>
          <p:spPr>
            <a:xfrm>
              <a:off x="8362654" y="6981234"/>
              <a:ext cx="8321" cy="124817"/>
            </a:xfrm>
            <a:custGeom>
              <a:avLst/>
              <a:gdLst/>
              <a:ahLst/>
              <a:cxnLst/>
              <a:rect l="0" t="0" r="0" b="0"/>
              <a:pathLst>
                <a:path w="8321" h="124817">
                  <a:moveTo>
                    <a:pt x="8320" y="0"/>
                  </a:moveTo>
                  <a:lnTo>
                    <a:pt x="8320" y="57909"/>
                  </a:lnTo>
                  <a:lnTo>
                    <a:pt x="7396" y="10680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354333" y="6880731"/>
              <a:ext cx="33285" cy="17294"/>
            </a:xfrm>
            <a:custGeom>
              <a:avLst/>
              <a:gdLst/>
              <a:ahLst/>
              <a:cxnLst/>
              <a:rect l="0" t="0" r="0" b="0"/>
              <a:pathLst>
                <a:path w="33285" h="17294">
                  <a:moveTo>
                    <a:pt x="0" y="17293"/>
                  </a:moveTo>
                  <a:lnTo>
                    <a:pt x="4416" y="4041"/>
                  </a:lnTo>
                  <a:lnTo>
                    <a:pt x="8491" y="1062"/>
                  </a:lnTo>
                  <a:lnTo>
                    <a:pt x="13983" y="0"/>
                  </a:lnTo>
                  <a:lnTo>
                    <a:pt x="33284" y="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438700" y="7047803"/>
              <a:ext cx="82055" cy="75062"/>
            </a:xfrm>
            <a:custGeom>
              <a:avLst/>
              <a:gdLst/>
              <a:ahLst/>
              <a:cxnLst/>
              <a:rect l="0" t="0" r="0" b="0"/>
              <a:pathLst>
                <a:path w="82055" h="75062">
                  <a:moveTo>
                    <a:pt x="7164" y="8321"/>
                  </a:moveTo>
                  <a:lnTo>
                    <a:pt x="578" y="37941"/>
                  </a:lnTo>
                  <a:lnTo>
                    <a:pt x="0" y="47484"/>
                  </a:lnTo>
                  <a:lnTo>
                    <a:pt x="539" y="50147"/>
                  </a:lnTo>
                  <a:lnTo>
                    <a:pt x="1823" y="48224"/>
                  </a:lnTo>
                  <a:lnTo>
                    <a:pt x="14944" y="22983"/>
                  </a:lnTo>
                  <a:lnTo>
                    <a:pt x="20671" y="19945"/>
                  </a:lnTo>
                  <a:lnTo>
                    <a:pt x="27264" y="19769"/>
                  </a:lnTo>
                  <a:lnTo>
                    <a:pt x="34432" y="21500"/>
                  </a:lnTo>
                  <a:lnTo>
                    <a:pt x="39211" y="26353"/>
                  </a:lnTo>
                  <a:lnTo>
                    <a:pt x="44522" y="41606"/>
                  </a:lnTo>
                  <a:lnTo>
                    <a:pt x="47511" y="70987"/>
                  </a:lnTo>
                  <a:lnTo>
                    <a:pt x="49780" y="75061"/>
                  </a:lnTo>
                  <a:lnTo>
                    <a:pt x="53141" y="75003"/>
                  </a:lnTo>
                  <a:lnTo>
                    <a:pt x="57231" y="72192"/>
                  </a:lnTo>
                  <a:lnTo>
                    <a:pt x="71822" y="46148"/>
                  </a:lnTo>
                  <a:lnTo>
                    <a:pt x="8205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558950" y="6906345"/>
              <a:ext cx="169831" cy="314408"/>
            </a:xfrm>
            <a:custGeom>
              <a:avLst/>
              <a:gdLst/>
              <a:ahLst/>
              <a:cxnLst/>
              <a:rect l="0" t="0" r="0" b="0"/>
              <a:pathLst>
                <a:path w="169831" h="314408">
                  <a:moveTo>
                    <a:pt x="28372" y="0"/>
                  </a:moveTo>
                  <a:lnTo>
                    <a:pt x="28372" y="58622"/>
                  </a:lnTo>
                  <a:lnTo>
                    <a:pt x="28372" y="118212"/>
                  </a:lnTo>
                  <a:lnTo>
                    <a:pt x="25906" y="166930"/>
                  </a:lnTo>
                  <a:lnTo>
                    <a:pt x="16790" y="224255"/>
                  </a:lnTo>
                  <a:lnTo>
                    <a:pt x="8812" y="255365"/>
                  </a:lnTo>
                  <a:lnTo>
                    <a:pt x="6086" y="259001"/>
                  </a:lnTo>
                  <a:lnTo>
                    <a:pt x="3345" y="258653"/>
                  </a:lnTo>
                  <a:lnTo>
                    <a:pt x="593" y="255646"/>
                  </a:lnTo>
                  <a:lnTo>
                    <a:pt x="0" y="242443"/>
                  </a:lnTo>
                  <a:lnTo>
                    <a:pt x="1136" y="233744"/>
                  </a:lnTo>
                  <a:lnTo>
                    <a:pt x="5592" y="227945"/>
                  </a:lnTo>
                  <a:lnTo>
                    <a:pt x="65591" y="200801"/>
                  </a:lnTo>
                  <a:lnTo>
                    <a:pt x="75116" y="188173"/>
                  </a:lnTo>
                  <a:lnTo>
                    <a:pt x="78951" y="180922"/>
                  </a:lnTo>
                  <a:lnTo>
                    <a:pt x="81506" y="179787"/>
                  </a:lnTo>
                  <a:lnTo>
                    <a:pt x="83211" y="182728"/>
                  </a:lnTo>
                  <a:lnTo>
                    <a:pt x="98001" y="245039"/>
                  </a:lnTo>
                  <a:lnTo>
                    <a:pt x="109155" y="299684"/>
                  </a:lnTo>
                  <a:lnTo>
                    <a:pt x="110504" y="314407"/>
                  </a:lnTo>
                  <a:lnTo>
                    <a:pt x="110863" y="313155"/>
                  </a:lnTo>
                  <a:lnTo>
                    <a:pt x="111103" y="308623"/>
                  </a:lnTo>
                  <a:lnTo>
                    <a:pt x="120274" y="288992"/>
                  </a:lnTo>
                  <a:lnTo>
                    <a:pt x="16983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705359" y="6981234"/>
              <a:ext cx="281374" cy="334324"/>
            </a:xfrm>
            <a:custGeom>
              <a:avLst/>
              <a:gdLst/>
              <a:ahLst/>
              <a:cxnLst/>
              <a:rect l="0" t="0" r="0" b="0"/>
              <a:pathLst>
                <a:path w="281374" h="334324">
                  <a:moveTo>
                    <a:pt x="114952" y="0"/>
                  </a:moveTo>
                  <a:lnTo>
                    <a:pt x="101665" y="15136"/>
                  </a:lnTo>
                  <a:lnTo>
                    <a:pt x="87491" y="42598"/>
                  </a:lnTo>
                  <a:lnTo>
                    <a:pt x="70975" y="97428"/>
                  </a:lnTo>
                  <a:lnTo>
                    <a:pt x="63344" y="157587"/>
                  </a:lnTo>
                  <a:lnTo>
                    <a:pt x="58016" y="215733"/>
                  </a:lnTo>
                  <a:lnTo>
                    <a:pt x="47826" y="270029"/>
                  </a:lnTo>
                  <a:lnTo>
                    <a:pt x="32762" y="318072"/>
                  </a:lnTo>
                  <a:lnTo>
                    <a:pt x="25950" y="325770"/>
                  </a:lnTo>
                  <a:lnTo>
                    <a:pt x="8519" y="334323"/>
                  </a:lnTo>
                  <a:lnTo>
                    <a:pt x="3316" y="332905"/>
                  </a:lnTo>
                  <a:lnTo>
                    <a:pt x="772" y="328261"/>
                  </a:lnTo>
                  <a:lnTo>
                    <a:pt x="0" y="321467"/>
                  </a:lnTo>
                  <a:lnTo>
                    <a:pt x="6540" y="306522"/>
                  </a:lnTo>
                  <a:lnTo>
                    <a:pt x="18691" y="292483"/>
                  </a:lnTo>
                  <a:lnTo>
                    <a:pt x="33338" y="283161"/>
                  </a:lnTo>
                  <a:lnTo>
                    <a:pt x="61596" y="277134"/>
                  </a:lnTo>
                  <a:lnTo>
                    <a:pt x="121815" y="270401"/>
                  </a:lnTo>
                  <a:lnTo>
                    <a:pt x="126000" y="271799"/>
                  </a:lnTo>
                  <a:lnTo>
                    <a:pt x="126940" y="275504"/>
                  </a:lnTo>
                  <a:lnTo>
                    <a:pt x="125717" y="280749"/>
                  </a:lnTo>
                  <a:lnTo>
                    <a:pt x="115163" y="296964"/>
                  </a:lnTo>
                  <a:lnTo>
                    <a:pt x="115093" y="299678"/>
                  </a:lnTo>
                  <a:lnTo>
                    <a:pt x="117820" y="300563"/>
                  </a:lnTo>
                  <a:lnTo>
                    <a:pt x="122411" y="300229"/>
                  </a:lnTo>
                  <a:lnTo>
                    <a:pt x="132444" y="292460"/>
                  </a:lnTo>
                  <a:lnTo>
                    <a:pt x="158369" y="269289"/>
                  </a:lnTo>
                  <a:lnTo>
                    <a:pt x="166086" y="266435"/>
                  </a:lnTo>
                  <a:lnTo>
                    <a:pt x="189275" y="264062"/>
                  </a:lnTo>
                  <a:lnTo>
                    <a:pt x="202225" y="257278"/>
                  </a:lnTo>
                  <a:lnTo>
                    <a:pt x="205494" y="257502"/>
                  </a:lnTo>
                  <a:lnTo>
                    <a:pt x="206748" y="260426"/>
                  </a:lnTo>
                  <a:lnTo>
                    <a:pt x="206660" y="265149"/>
                  </a:lnTo>
                  <a:lnTo>
                    <a:pt x="215370" y="285049"/>
                  </a:lnTo>
                  <a:lnTo>
                    <a:pt x="234080" y="304094"/>
                  </a:lnTo>
                  <a:lnTo>
                    <a:pt x="257190" y="317031"/>
                  </a:lnTo>
                  <a:lnTo>
                    <a:pt x="263402" y="316754"/>
                  </a:lnTo>
                  <a:lnTo>
                    <a:pt x="268468" y="313796"/>
                  </a:lnTo>
                  <a:lnTo>
                    <a:pt x="281373" y="2995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9069943" y="7230866"/>
              <a:ext cx="33285" cy="4795"/>
            </a:xfrm>
            <a:custGeom>
              <a:avLst/>
              <a:gdLst/>
              <a:ahLst/>
              <a:cxnLst/>
              <a:rect l="0" t="0" r="0" b="0"/>
              <a:pathLst>
                <a:path w="33285" h="4795">
                  <a:moveTo>
                    <a:pt x="0" y="0"/>
                  </a:moveTo>
                  <a:lnTo>
                    <a:pt x="22874" y="4794"/>
                  </a:lnTo>
                  <a:lnTo>
                    <a:pt x="26344" y="412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9040954" y="7222545"/>
              <a:ext cx="43821" cy="143565"/>
            </a:xfrm>
            <a:custGeom>
              <a:avLst/>
              <a:gdLst/>
              <a:ahLst/>
              <a:cxnLst/>
              <a:rect l="0" t="0" r="0" b="0"/>
              <a:pathLst>
                <a:path w="43821" h="143565">
                  <a:moveTo>
                    <a:pt x="28989" y="0"/>
                  </a:moveTo>
                  <a:lnTo>
                    <a:pt x="37823" y="8835"/>
                  </a:lnTo>
                  <a:lnTo>
                    <a:pt x="37652" y="12362"/>
                  </a:lnTo>
                  <a:lnTo>
                    <a:pt x="34764" y="15638"/>
                  </a:lnTo>
                  <a:lnTo>
                    <a:pt x="10200" y="31956"/>
                  </a:lnTo>
                  <a:lnTo>
                    <a:pt x="5368" y="39795"/>
                  </a:lnTo>
                  <a:lnTo>
                    <a:pt x="0" y="60833"/>
                  </a:lnTo>
                  <a:lnTo>
                    <a:pt x="1341" y="70142"/>
                  </a:lnTo>
                  <a:lnTo>
                    <a:pt x="10229" y="85415"/>
                  </a:lnTo>
                  <a:lnTo>
                    <a:pt x="42915" y="126166"/>
                  </a:lnTo>
                  <a:lnTo>
                    <a:pt x="43820" y="132188"/>
                  </a:lnTo>
                  <a:lnTo>
                    <a:pt x="41651" y="137127"/>
                  </a:lnTo>
                  <a:lnTo>
                    <a:pt x="37430" y="141344"/>
                  </a:lnTo>
                  <a:lnTo>
                    <a:pt x="33691" y="143231"/>
                  </a:lnTo>
                  <a:lnTo>
                    <a:pt x="30274" y="143564"/>
                  </a:lnTo>
                  <a:lnTo>
                    <a:pt x="20667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902165" y="8730735"/>
            <a:ext cx="4666857" cy="1605964"/>
            <a:chOff x="902165" y="8730735"/>
            <a:chExt cx="4666857" cy="1605964"/>
          </a:xfrm>
        </p:grpSpPr>
        <p:sp>
          <p:nvSpPr>
            <p:cNvPr id="254" name="Freeform 253"/>
            <p:cNvSpPr/>
            <p:nvPr/>
          </p:nvSpPr>
          <p:spPr>
            <a:xfrm>
              <a:off x="902165" y="8730735"/>
              <a:ext cx="213110" cy="490943"/>
            </a:xfrm>
            <a:custGeom>
              <a:avLst/>
              <a:gdLst/>
              <a:ahLst/>
              <a:cxnLst/>
              <a:rect l="0" t="0" r="0" b="0"/>
              <a:pathLst>
                <a:path w="213110" h="490943">
                  <a:moveTo>
                    <a:pt x="29792" y="0"/>
                  </a:moveTo>
                  <a:lnTo>
                    <a:pt x="92283" y="0"/>
                  </a:lnTo>
                  <a:lnTo>
                    <a:pt x="154322" y="6643"/>
                  </a:lnTo>
                  <a:lnTo>
                    <a:pt x="175130" y="11583"/>
                  </a:lnTo>
                  <a:lnTo>
                    <a:pt x="191774" y="21790"/>
                  </a:lnTo>
                  <a:lnTo>
                    <a:pt x="204410" y="35572"/>
                  </a:lnTo>
                  <a:lnTo>
                    <a:pt x="213109" y="50944"/>
                  </a:lnTo>
                  <a:lnTo>
                    <a:pt x="213024" y="59850"/>
                  </a:lnTo>
                  <a:lnTo>
                    <a:pt x="205534" y="79608"/>
                  </a:lnTo>
                  <a:lnTo>
                    <a:pt x="176872" y="117756"/>
                  </a:lnTo>
                  <a:lnTo>
                    <a:pt x="121166" y="167652"/>
                  </a:lnTo>
                  <a:lnTo>
                    <a:pt x="63067" y="216266"/>
                  </a:lnTo>
                  <a:lnTo>
                    <a:pt x="3672" y="267806"/>
                  </a:lnTo>
                  <a:lnTo>
                    <a:pt x="360" y="275616"/>
                  </a:lnTo>
                  <a:lnTo>
                    <a:pt x="0" y="283597"/>
                  </a:lnTo>
                  <a:lnTo>
                    <a:pt x="1610" y="291691"/>
                  </a:lnTo>
                  <a:lnTo>
                    <a:pt x="7306" y="298012"/>
                  </a:lnTo>
                  <a:lnTo>
                    <a:pt x="62455" y="322457"/>
                  </a:lnTo>
                  <a:lnTo>
                    <a:pt x="120539" y="355094"/>
                  </a:lnTo>
                  <a:lnTo>
                    <a:pt x="132686" y="368620"/>
                  </a:lnTo>
                  <a:lnTo>
                    <a:pt x="137220" y="376109"/>
                  </a:lnTo>
                  <a:lnTo>
                    <a:pt x="138393" y="384801"/>
                  </a:lnTo>
                  <a:lnTo>
                    <a:pt x="134766" y="404320"/>
                  </a:lnTo>
                  <a:lnTo>
                    <a:pt x="117910" y="431684"/>
                  </a:lnTo>
                  <a:lnTo>
                    <a:pt x="85855" y="465115"/>
                  </a:lnTo>
                  <a:lnTo>
                    <a:pt x="54324" y="487998"/>
                  </a:lnTo>
                  <a:lnTo>
                    <a:pt x="47071" y="490828"/>
                  </a:lnTo>
                  <a:lnTo>
                    <a:pt x="21471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168474" y="9221677"/>
              <a:ext cx="4795" cy="17294"/>
            </a:xfrm>
            <a:custGeom>
              <a:avLst/>
              <a:gdLst/>
              <a:ahLst/>
              <a:cxnLst/>
              <a:rect l="0" t="0" r="0" b="0"/>
              <a:pathLst>
                <a:path w="4795" h="17294">
                  <a:moveTo>
                    <a:pt x="4794" y="0"/>
                  </a:moveTo>
                  <a:lnTo>
                    <a:pt x="0" y="16231"/>
                  </a:lnTo>
                  <a:lnTo>
                    <a:pt x="673" y="17293"/>
                  </a:lnTo>
                  <a:lnTo>
                    <a:pt x="4794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1843330" y="8897156"/>
              <a:ext cx="128760" cy="352432"/>
            </a:xfrm>
            <a:custGeom>
              <a:avLst/>
              <a:gdLst/>
              <a:ahLst/>
              <a:cxnLst/>
              <a:rect l="0" t="0" r="0" b="0"/>
              <a:pathLst>
                <a:path w="128760" h="352432">
                  <a:moveTo>
                    <a:pt x="28906" y="0"/>
                  </a:moveTo>
                  <a:lnTo>
                    <a:pt x="17324" y="57908"/>
                  </a:lnTo>
                  <a:lnTo>
                    <a:pt x="7545" y="116223"/>
                  </a:lnTo>
                  <a:lnTo>
                    <a:pt x="0" y="172331"/>
                  </a:lnTo>
                  <a:lnTo>
                    <a:pt x="2784" y="230012"/>
                  </a:lnTo>
                  <a:lnTo>
                    <a:pt x="8131" y="279040"/>
                  </a:lnTo>
                  <a:lnTo>
                    <a:pt x="19874" y="311148"/>
                  </a:lnTo>
                  <a:lnTo>
                    <a:pt x="39482" y="339666"/>
                  </a:lnTo>
                  <a:lnTo>
                    <a:pt x="57337" y="349743"/>
                  </a:lnTo>
                  <a:lnTo>
                    <a:pt x="67275" y="352431"/>
                  </a:lnTo>
                  <a:lnTo>
                    <a:pt x="75751" y="352373"/>
                  </a:lnTo>
                  <a:lnTo>
                    <a:pt x="90098" y="347378"/>
                  </a:lnTo>
                  <a:lnTo>
                    <a:pt x="100173" y="336528"/>
                  </a:lnTo>
                  <a:lnTo>
                    <a:pt x="107733" y="320612"/>
                  </a:lnTo>
                  <a:lnTo>
                    <a:pt x="128759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1957390" y="9105182"/>
              <a:ext cx="22792" cy="366128"/>
            </a:xfrm>
            <a:custGeom>
              <a:avLst/>
              <a:gdLst/>
              <a:ahLst/>
              <a:cxnLst/>
              <a:rect l="0" t="0" r="0" b="0"/>
              <a:pathLst>
                <a:path w="22792" h="366128">
                  <a:moveTo>
                    <a:pt x="14699" y="0"/>
                  </a:moveTo>
                  <a:lnTo>
                    <a:pt x="21863" y="50745"/>
                  </a:lnTo>
                  <a:lnTo>
                    <a:pt x="22791" y="109980"/>
                  </a:lnTo>
                  <a:lnTo>
                    <a:pt x="20509" y="170168"/>
                  </a:lnTo>
                  <a:lnTo>
                    <a:pt x="14539" y="228689"/>
                  </a:lnTo>
                  <a:lnTo>
                    <a:pt x="3217" y="287281"/>
                  </a:lnTo>
                  <a:lnTo>
                    <a:pt x="0" y="335212"/>
                  </a:lnTo>
                  <a:lnTo>
                    <a:pt x="6377" y="366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2088583" y="8994904"/>
              <a:ext cx="182782" cy="435661"/>
            </a:xfrm>
            <a:custGeom>
              <a:avLst/>
              <a:gdLst/>
              <a:ahLst/>
              <a:cxnLst/>
              <a:rect l="0" t="0" r="0" b="0"/>
              <a:pathLst>
                <a:path w="182782" h="435661">
                  <a:moveTo>
                    <a:pt x="8321" y="18747"/>
                  </a:moveTo>
                  <a:lnTo>
                    <a:pt x="54648" y="0"/>
                  </a:lnTo>
                  <a:lnTo>
                    <a:pt x="90979" y="43"/>
                  </a:lnTo>
                  <a:lnTo>
                    <a:pt x="153417" y="13505"/>
                  </a:lnTo>
                  <a:lnTo>
                    <a:pt x="170195" y="23814"/>
                  </a:lnTo>
                  <a:lnTo>
                    <a:pt x="177258" y="30446"/>
                  </a:lnTo>
                  <a:lnTo>
                    <a:pt x="181042" y="37641"/>
                  </a:lnTo>
                  <a:lnTo>
                    <a:pt x="182781" y="53032"/>
                  </a:lnTo>
                  <a:lnTo>
                    <a:pt x="173076" y="69117"/>
                  </a:lnTo>
                  <a:lnTo>
                    <a:pt x="114727" y="119782"/>
                  </a:lnTo>
                  <a:lnTo>
                    <a:pt x="51658" y="168630"/>
                  </a:lnTo>
                  <a:lnTo>
                    <a:pt x="46458" y="177841"/>
                  </a:lnTo>
                  <a:lnTo>
                    <a:pt x="43146" y="197936"/>
                  </a:lnTo>
                  <a:lnTo>
                    <a:pt x="49686" y="216730"/>
                  </a:lnTo>
                  <a:lnTo>
                    <a:pt x="99846" y="276438"/>
                  </a:lnTo>
                  <a:lnTo>
                    <a:pt x="145848" y="327097"/>
                  </a:lnTo>
                  <a:lnTo>
                    <a:pt x="149008" y="335261"/>
                  </a:lnTo>
                  <a:lnTo>
                    <a:pt x="150053" y="351729"/>
                  </a:lnTo>
                  <a:lnTo>
                    <a:pt x="142504" y="368293"/>
                  </a:lnTo>
                  <a:lnTo>
                    <a:pt x="136608" y="376593"/>
                  </a:lnTo>
                  <a:lnTo>
                    <a:pt x="94854" y="403201"/>
                  </a:lnTo>
                  <a:lnTo>
                    <a:pt x="38904" y="431883"/>
                  </a:lnTo>
                  <a:lnTo>
                    <a:pt x="21605" y="435660"/>
                  </a:lnTo>
                  <a:lnTo>
                    <a:pt x="0" y="4347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2338215" y="9030293"/>
              <a:ext cx="166245" cy="435198"/>
            </a:xfrm>
            <a:custGeom>
              <a:avLst/>
              <a:gdLst/>
              <a:ahLst/>
              <a:cxnLst/>
              <a:rect l="0" t="0" r="0" b="0"/>
              <a:pathLst>
                <a:path w="166245" h="435198">
                  <a:moveTo>
                    <a:pt x="8321" y="0"/>
                  </a:moveTo>
                  <a:lnTo>
                    <a:pt x="37941" y="6586"/>
                  </a:lnTo>
                  <a:lnTo>
                    <a:pt x="96014" y="15660"/>
                  </a:lnTo>
                  <a:lnTo>
                    <a:pt x="142720" y="34186"/>
                  </a:lnTo>
                  <a:lnTo>
                    <a:pt x="156811" y="45704"/>
                  </a:lnTo>
                  <a:lnTo>
                    <a:pt x="166156" y="60069"/>
                  </a:lnTo>
                  <a:lnTo>
                    <a:pt x="166244" y="66858"/>
                  </a:lnTo>
                  <a:lnTo>
                    <a:pt x="163529" y="73234"/>
                  </a:lnTo>
                  <a:lnTo>
                    <a:pt x="146456" y="91041"/>
                  </a:lnTo>
                  <a:lnTo>
                    <a:pt x="123831" y="105563"/>
                  </a:lnTo>
                  <a:lnTo>
                    <a:pt x="102026" y="118187"/>
                  </a:lnTo>
                  <a:lnTo>
                    <a:pt x="41383" y="161865"/>
                  </a:lnTo>
                  <a:lnTo>
                    <a:pt x="32877" y="176415"/>
                  </a:lnTo>
                  <a:lnTo>
                    <a:pt x="32088" y="184179"/>
                  </a:lnTo>
                  <a:lnTo>
                    <a:pt x="36142" y="200201"/>
                  </a:lnTo>
                  <a:lnTo>
                    <a:pt x="65575" y="238910"/>
                  </a:lnTo>
                  <a:lnTo>
                    <a:pt x="116469" y="298982"/>
                  </a:lnTo>
                  <a:lnTo>
                    <a:pt x="133129" y="320959"/>
                  </a:lnTo>
                  <a:lnTo>
                    <a:pt x="138679" y="330468"/>
                  </a:lnTo>
                  <a:lnTo>
                    <a:pt x="142380" y="348429"/>
                  </a:lnTo>
                  <a:lnTo>
                    <a:pt x="140018" y="365657"/>
                  </a:lnTo>
                  <a:lnTo>
                    <a:pt x="132805" y="382560"/>
                  </a:lnTo>
                  <a:lnTo>
                    <a:pt x="116039" y="396852"/>
                  </a:lnTo>
                  <a:lnTo>
                    <a:pt x="55242" y="425886"/>
                  </a:lnTo>
                  <a:lnTo>
                    <a:pt x="22942" y="435197"/>
                  </a:lnTo>
                  <a:lnTo>
                    <a:pt x="0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2687699" y="9152489"/>
              <a:ext cx="257953" cy="260573"/>
            </a:xfrm>
            <a:custGeom>
              <a:avLst/>
              <a:gdLst/>
              <a:ahLst/>
              <a:cxnLst/>
              <a:rect l="0" t="0" r="0" b="0"/>
              <a:pathLst>
                <a:path w="257953" h="260573">
                  <a:moveTo>
                    <a:pt x="0" y="260572"/>
                  </a:moveTo>
                  <a:lnTo>
                    <a:pt x="8834" y="251737"/>
                  </a:lnTo>
                  <a:lnTo>
                    <a:pt x="39120" y="195541"/>
                  </a:lnTo>
                  <a:lnTo>
                    <a:pt x="77680" y="135846"/>
                  </a:lnTo>
                  <a:lnTo>
                    <a:pt x="114030" y="77514"/>
                  </a:lnTo>
                  <a:lnTo>
                    <a:pt x="135386" y="30049"/>
                  </a:lnTo>
                  <a:lnTo>
                    <a:pt x="147980" y="9206"/>
                  </a:lnTo>
                  <a:lnTo>
                    <a:pt x="151353" y="1464"/>
                  </a:lnTo>
                  <a:lnTo>
                    <a:pt x="150828" y="0"/>
                  </a:lnTo>
                  <a:lnTo>
                    <a:pt x="142849" y="8235"/>
                  </a:lnTo>
                  <a:lnTo>
                    <a:pt x="131597" y="38081"/>
                  </a:lnTo>
                  <a:lnTo>
                    <a:pt x="125230" y="93451"/>
                  </a:lnTo>
                  <a:lnTo>
                    <a:pt x="120960" y="138905"/>
                  </a:lnTo>
                  <a:lnTo>
                    <a:pt x="128471" y="187435"/>
                  </a:lnTo>
                  <a:lnTo>
                    <a:pt x="132800" y="193323"/>
                  </a:lnTo>
                  <a:lnTo>
                    <a:pt x="138460" y="195399"/>
                  </a:lnTo>
                  <a:lnTo>
                    <a:pt x="145006" y="194933"/>
                  </a:lnTo>
                  <a:lnTo>
                    <a:pt x="151220" y="190001"/>
                  </a:lnTo>
                  <a:lnTo>
                    <a:pt x="188841" y="127851"/>
                  </a:lnTo>
                  <a:lnTo>
                    <a:pt x="210636" y="77393"/>
                  </a:lnTo>
                  <a:lnTo>
                    <a:pt x="224088" y="22526"/>
                  </a:lnTo>
                  <a:lnTo>
                    <a:pt x="227184" y="4071"/>
                  </a:lnTo>
                  <a:lnTo>
                    <a:pt x="225420" y="1738"/>
                  </a:lnTo>
                  <a:lnTo>
                    <a:pt x="222396" y="2032"/>
                  </a:lnTo>
                  <a:lnTo>
                    <a:pt x="216570" y="14686"/>
                  </a:lnTo>
                  <a:lnTo>
                    <a:pt x="210557" y="52731"/>
                  </a:lnTo>
                  <a:lnTo>
                    <a:pt x="208776" y="104992"/>
                  </a:lnTo>
                  <a:lnTo>
                    <a:pt x="208248" y="156535"/>
                  </a:lnTo>
                  <a:lnTo>
                    <a:pt x="212487" y="210950"/>
                  </a:lnTo>
                  <a:lnTo>
                    <a:pt x="218396" y="217320"/>
                  </a:lnTo>
                  <a:lnTo>
                    <a:pt x="226959" y="219718"/>
                  </a:lnTo>
                  <a:lnTo>
                    <a:pt x="257952" y="2189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3042616" y="9155109"/>
              <a:ext cx="36173" cy="261203"/>
            </a:xfrm>
            <a:custGeom>
              <a:avLst/>
              <a:gdLst/>
              <a:ahLst/>
              <a:cxnLst/>
              <a:rect l="0" t="0" r="0" b="0"/>
              <a:pathLst>
                <a:path w="36173" h="261203">
                  <a:moveTo>
                    <a:pt x="27851" y="0"/>
                  </a:moveTo>
                  <a:lnTo>
                    <a:pt x="27851" y="57908"/>
                  </a:lnTo>
                  <a:lnTo>
                    <a:pt x="22132" y="116222"/>
                  </a:lnTo>
                  <a:lnTo>
                    <a:pt x="17578" y="170202"/>
                  </a:lnTo>
                  <a:lnTo>
                    <a:pt x="8050" y="224901"/>
                  </a:lnTo>
                  <a:lnTo>
                    <a:pt x="0" y="255555"/>
                  </a:lnTo>
                  <a:lnTo>
                    <a:pt x="38" y="260053"/>
                  </a:lnTo>
                  <a:lnTo>
                    <a:pt x="1912" y="261202"/>
                  </a:lnTo>
                  <a:lnTo>
                    <a:pt x="5011" y="260119"/>
                  </a:lnTo>
                  <a:lnTo>
                    <a:pt x="22346" y="227014"/>
                  </a:lnTo>
                  <a:lnTo>
                    <a:pt x="3617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3137035" y="9171750"/>
              <a:ext cx="41606" cy="266275"/>
            </a:xfrm>
            <a:custGeom>
              <a:avLst/>
              <a:gdLst/>
              <a:ahLst/>
              <a:cxnLst/>
              <a:rect l="0" t="0" r="0" b="0"/>
              <a:pathLst>
                <a:path w="41606" h="266275">
                  <a:moveTo>
                    <a:pt x="41605" y="0"/>
                  </a:moveTo>
                  <a:lnTo>
                    <a:pt x="40681" y="55849"/>
                  </a:lnTo>
                  <a:lnTo>
                    <a:pt x="34441" y="108373"/>
                  </a:lnTo>
                  <a:lnTo>
                    <a:pt x="24385" y="164427"/>
                  </a:lnTo>
                  <a:lnTo>
                    <a:pt x="18172" y="221501"/>
                  </a:lnTo>
                  <a:lnTo>
                    <a:pt x="12391" y="242061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3095430" y="9299169"/>
              <a:ext cx="224669" cy="276873"/>
            </a:xfrm>
            <a:custGeom>
              <a:avLst/>
              <a:gdLst/>
              <a:ahLst/>
              <a:cxnLst/>
              <a:rect l="0" t="0" r="0" b="0"/>
              <a:pathLst>
                <a:path w="224669" h="276873">
                  <a:moveTo>
                    <a:pt x="0" y="5719"/>
                  </a:moveTo>
                  <a:lnTo>
                    <a:pt x="57697" y="0"/>
                  </a:lnTo>
                  <a:lnTo>
                    <a:pt x="118283" y="2158"/>
                  </a:lnTo>
                  <a:lnTo>
                    <a:pt x="152261" y="9081"/>
                  </a:lnTo>
                  <a:lnTo>
                    <a:pt x="169681" y="19232"/>
                  </a:lnTo>
                  <a:lnTo>
                    <a:pt x="176916" y="25822"/>
                  </a:lnTo>
                  <a:lnTo>
                    <a:pt x="180814" y="32989"/>
                  </a:lnTo>
                  <a:lnTo>
                    <a:pt x="182680" y="48349"/>
                  </a:lnTo>
                  <a:lnTo>
                    <a:pt x="168847" y="105631"/>
                  </a:lnTo>
                  <a:lnTo>
                    <a:pt x="147293" y="163822"/>
                  </a:lnTo>
                  <a:lnTo>
                    <a:pt x="122384" y="222066"/>
                  </a:lnTo>
                  <a:lnTo>
                    <a:pt x="124043" y="238708"/>
                  </a:lnTo>
                  <a:lnTo>
                    <a:pt x="127074" y="247028"/>
                  </a:lnTo>
                  <a:lnTo>
                    <a:pt x="142770" y="261206"/>
                  </a:lnTo>
                  <a:lnTo>
                    <a:pt x="164230" y="271820"/>
                  </a:lnTo>
                  <a:lnTo>
                    <a:pt x="195255" y="276872"/>
                  </a:lnTo>
                  <a:lnTo>
                    <a:pt x="224668" y="2719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220246" y="9429703"/>
              <a:ext cx="141458" cy="66570"/>
            </a:xfrm>
            <a:custGeom>
              <a:avLst/>
              <a:gdLst/>
              <a:ahLst/>
              <a:cxnLst/>
              <a:rect l="0" t="0" r="0" b="0"/>
              <a:pathLst>
                <a:path w="141458" h="66570">
                  <a:moveTo>
                    <a:pt x="0" y="0"/>
                  </a:moveTo>
                  <a:lnTo>
                    <a:pt x="8834" y="8835"/>
                  </a:lnTo>
                  <a:lnTo>
                    <a:pt x="60871" y="33717"/>
                  </a:lnTo>
                  <a:lnTo>
                    <a:pt x="121119" y="57555"/>
                  </a:lnTo>
                  <a:lnTo>
                    <a:pt x="141457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611335" y="9423696"/>
              <a:ext cx="316201" cy="64256"/>
            </a:xfrm>
            <a:custGeom>
              <a:avLst/>
              <a:gdLst/>
              <a:ahLst/>
              <a:cxnLst/>
              <a:rect l="0" t="0" r="0" b="0"/>
              <a:pathLst>
                <a:path w="316201" h="64256">
                  <a:moveTo>
                    <a:pt x="0" y="14328"/>
                  </a:moveTo>
                  <a:lnTo>
                    <a:pt x="8835" y="5494"/>
                  </a:lnTo>
                  <a:lnTo>
                    <a:pt x="40833" y="0"/>
                  </a:lnTo>
                  <a:lnTo>
                    <a:pt x="89864" y="2789"/>
                  </a:lnTo>
                  <a:lnTo>
                    <a:pt x="140963" y="13888"/>
                  </a:lnTo>
                  <a:lnTo>
                    <a:pt x="197448" y="30547"/>
                  </a:lnTo>
                  <a:lnTo>
                    <a:pt x="257820" y="50361"/>
                  </a:lnTo>
                  <a:lnTo>
                    <a:pt x="316200" y="642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3836003" y="9363135"/>
              <a:ext cx="126124" cy="282916"/>
            </a:xfrm>
            <a:custGeom>
              <a:avLst/>
              <a:gdLst/>
              <a:ahLst/>
              <a:cxnLst/>
              <a:rect l="0" t="0" r="0" b="0"/>
              <a:pathLst>
                <a:path w="126124" h="282916">
                  <a:moveTo>
                    <a:pt x="0" y="0"/>
                  </a:moveTo>
                  <a:lnTo>
                    <a:pt x="54262" y="33716"/>
                  </a:lnTo>
                  <a:lnTo>
                    <a:pt x="98404" y="62002"/>
                  </a:lnTo>
                  <a:lnTo>
                    <a:pt x="117093" y="84322"/>
                  </a:lnTo>
                  <a:lnTo>
                    <a:pt x="125390" y="100346"/>
                  </a:lnTo>
                  <a:lnTo>
                    <a:pt x="126123" y="108503"/>
                  </a:lnTo>
                  <a:lnTo>
                    <a:pt x="122007" y="124962"/>
                  </a:lnTo>
                  <a:lnTo>
                    <a:pt x="61561" y="188127"/>
                  </a:lnTo>
                  <a:lnTo>
                    <a:pt x="15596" y="235888"/>
                  </a:lnTo>
                  <a:lnTo>
                    <a:pt x="5032" y="257886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4190102" y="9487951"/>
              <a:ext cx="211733" cy="191952"/>
            </a:xfrm>
            <a:custGeom>
              <a:avLst/>
              <a:gdLst/>
              <a:ahLst/>
              <a:cxnLst/>
              <a:rect l="0" t="0" r="0" b="0"/>
              <a:pathLst>
                <a:path w="211733" h="191952">
                  <a:moveTo>
                    <a:pt x="36990" y="0"/>
                  </a:moveTo>
                  <a:lnTo>
                    <a:pt x="17431" y="63097"/>
                  </a:lnTo>
                  <a:lnTo>
                    <a:pt x="0" y="125690"/>
                  </a:lnTo>
                  <a:lnTo>
                    <a:pt x="7453" y="97958"/>
                  </a:lnTo>
                  <a:lnTo>
                    <a:pt x="19507" y="78745"/>
                  </a:lnTo>
                  <a:lnTo>
                    <a:pt x="26259" y="75611"/>
                  </a:lnTo>
                  <a:lnTo>
                    <a:pt x="43624" y="74593"/>
                  </a:lnTo>
                  <a:lnTo>
                    <a:pt x="51583" y="77465"/>
                  </a:lnTo>
                  <a:lnTo>
                    <a:pt x="65357" y="88054"/>
                  </a:lnTo>
                  <a:lnTo>
                    <a:pt x="100597" y="129144"/>
                  </a:lnTo>
                  <a:lnTo>
                    <a:pt x="126206" y="142226"/>
                  </a:lnTo>
                  <a:lnTo>
                    <a:pt x="134375" y="142894"/>
                  </a:lnTo>
                  <a:lnTo>
                    <a:pt x="148382" y="138706"/>
                  </a:lnTo>
                  <a:lnTo>
                    <a:pt x="158305" y="128216"/>
                  </a:lnTo>
                  <a:lnTo>
                    <a:pt x="162246" y="121535"/>
                  </a:lnTo>
                  <a:lnTo>
                    <a:pt x="163024" y="114307"/>
                  </a:lnTo>
                  <a:lnTo>
                    <a:pt x="158957" y="98881"/>
                  </a:lnTo>
                  <a:lnTo>
                    <a:pt x="148521" y="87709"/>
                  </a:lnTo>
                  <a:lnTo>
                    <a:pt x="141855" y="83435"/>
                  </a:lnTo>
                  <a:lnTo>
                    <a:pt x="135561" y="82435"/>
                  </a:lnTo>
                  <a:lnTo>
                    <a:pt x="129517" y="83618"/>
                  </a:lnTo>
                  <a:lnTo>
                    <a:pt x="123638" y="86256"/>
                  </a:lnTo>
                  <a:lnTo>
                    <a:pt x="114640" y="96583"/>
                  </a:lnTo>
                  <a:lnTo>
                    <a:pt x="110946" y="103220"/>
                  </a:lnTo>
                  <a:lnTo>
                    <a:pt x="109308" y="120456"/>
                  </a:lnTo>
                  <a:lnTo>
                    <a:pt x="115789" y="157239"/>
                  </a:lnTo>
                  <a:lnTo>
                    <a:pt x="127729" y="178390"/>
                  </a:lnTo>
                  <a:lnTo>
                    <a:pt x="142654" y="188075"/>
                  </a:lnTo>
                  <a:lnTo>
                    <a:pt x="151812" y="191951"/>
                  </a:lnTo>
                  <a:lnTo>
                    <a:pt x="160691" y="191762"/>
                  </a:lnTo>
                  <a:lnTo>
                    <a:pt x="177952" y="184155"/>
                  </a:lnTo>
                  <a:lnTo>
                    <a:pt x="211732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4465625" y="9388098"/>
              <a:ext cx="377226" cy="362040"/>
            </a:xfrm>
            <a:custGeom>
              <a:avLst/>
              <a:gdLst/>
              <a:ahLst/>
              <a:cxnLst/>
              <a:rect l="0" t="0" r="0" b="0"/>
              <a:pathLst>
                <a:path w="377226" h="362040">
                  <a:moveTo>
                    <a:pt x="44383" y="0"/>
                  </a:moveTo>
                  <a:lnTo>
                    <a:pt x="41918" y="54309"/>
                  </a:lnTo>
                  <a:lnTo>
                    <a:pt x="32802" y="117361"/>
                  </a:lnTo>
                  <a:lnTo>
                    <a:pt x="24823" y="171094"/>
                  </a:lnTo>
                  <a:lnTo>
                    <a:pt x="13844" y="222509"/>
                  </a:lnTo>
                  <a:lnTo>
                    <a:pt x="0" y="280074"/>
                  </a:lnTo>
                  <a:lnTo>
                    <a:pt x="926" y="283795"/>
                  </a:lnTo>
                  <a:lnTo>
                    <a:pt x="4317" y="283502"/>
                  </a:lnTo>
                  <a:lnTo>
                    <a:pt x="63242" y="239006"/>
                  </a:lnTo>
                  <a:lnTo>
                    <a:pt x="78652" y="227650"/>
                  </a:lnTo>
                  <a:lnTo>
                    <a:pt x="85720" y="225731"/>
                  </a:lnTo>
                  <a:lnTo>
                    <a:pt x="92282" y="226301"/>
                  </a:lnTo>
                  <a:lnTo>
                    <a:pt x="98505" y="228531"/>
                  </a:lnTo>
                  <a:lnTo>
                    <a:pt x="101729" y="232791"/>
                  </a:lnTo>
                  <a:lnTo>
                    <a:pt x="102954" y="238404"/>
                  </a:lnTo>
                  <a:lnTo>
                    <a:pt x="102847" y="244920"/>
                  </a:lnTo>
                  <a:lnTo>
                    <a:pt x="83903" y="295971"/>
                  </a:lnTo>
                  <a:lnTo>
                    <a:pt x="83674" y="304563"/>
                  </a:lnTo>
                  <a:lnTo>
                    <a:pt x="88350" y="319040"/>
                  </a:lnTo>
                  <a:lnTo>
                    <a:pt x="92186" y="321792"/>
                  </a:lnTo>
                  <a:lnTo>
                    <a:pt x="96591" y="321777"/>
                  </a:lnTo>
                  <a:lnTo>
                    <a:pt x="101378" y="319918"/>
                  </a:lnTo>
                  <a:lnTo>
                    <a:pt x="116950" y="304049"/>
                  </a:lnTo>
                  <a:lnTo>
                    <a:pt x="155357" y="248483"/>
                  </a:lnTo>
                  <a:lnTo>
                    <a:pt x="188617" y="186417"/>
                  </a:lnTo>
                  <a:lnTo>
                    <a:pt x="220975" y="126788"/>
                  </a:lnTo>
                  <a:lnTo>
                    <a:pt x="230049" y="102389"/>
                  </a:lnTo>
                  <a:lnTo>
                    <a:pt x="221153" y="155454"/>
                  </a:lnTo>
                  <a:lnTo>
                    <a:pt x="207932" y="213442"/>
                  </a:lnTo>
                  <a:lnTo>
                    <a:pt x="198765" y="255701"/>
                  </a:lnTo>
                  <a:lnTo>
                    <a:pt x="200215" y="277600"/>
                  </a:lnTo>
                  <a:lnTo>
                    <a:pt x="204669" y="283995"/>
                  </a:lnTo>
                  <a:lnTo>
                    <a:pt x="211337" y="287333"/>
                  </a:lnTo>
                  <a:lnTo>
                    <a:pt x="219480" y="288635"/>
                  </a:lnTo>
                  <a:lnTo>
                    <a:pt x="235925" y="285150"/>
                  </a:lnTo>
                  <a:lnTo>
                    <a:pt x="294024" y="263630"/>
                  </a:lnTo>
                  <a:lnTo>
                    <a:pt x="323398" y="259634"/>
                  </a:lnTo>
                  <a:lnTo>
                    <a:pt x="326547" y="259998"/>
                  </a:lnTo>
                  <a:lnTo>
                    <a:pt x="324949" y="261165"/>
                  </a:lnTo>
                  <a:lnTo>
                    <a:pt x="320185" y="262868"/>
                  </a:lnTo>
                  <a:lnTo>
                    <a:pt x="304645" y="278517"/>
                  </a:lnTo>
                  <a:lnTo>
                    <a:pt x="288330" y="300720"/>
                  </a:lnTo>
                  <a:lnTo>
                    <a:pt x="284708" y="319182"/>
                  </a:lnTo>
                  <a:lnTo>
                    <a:pt x="287105" y="337866"/>
                  </a:lnTo>
                  <a:lnTo>
                    <a:pt x="294333" y="352334"/>
                  </a:lnTo>
                  <a:lnTo>
                    <a:pt x="300699" y="356931"/>
                  </a:lnTo>
                  <a:lnTo>
                    <a:pt x="317634" y="362039"/>
                  </a:lnTo>
                  <a:lnTo>
                    <a:pt x="343543" y="360498"/>
                  </a:lnTo>
                  <a:lnTo>
                    <a:pt x="377225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4938526" y="9612767"/>
              <a:ext cx="95709" cy="188663"/>
            </a:xfrm>
            <a:custGeom>
              <a:avLst/>
              <a:gdLst/>
              <a:ahLst/>
              <a:cxnLst/>
              <a:rect l="0" t="0" r="0" b="0"/>
              <a:pathLst>
                <a:path w="95709" h="188663">
                  <a:moveTo>
                    <a:pt x="4177" y="0"/>
                  </a:moveTo>
                  <a:lnTo>
                    <a:pt x="8594" y="13252"/>
                  </a:lnTo>
                  <a:lnTo>
                    <a:pt x="8297" y="27154"/>
                  </a:lnTo>
                  <a:lnTo>
                    <a:pt x="2073" y="84133"/>
                  </a:lnTo>
                  <a:lnTo>
                    <a:pt x="0" y="94920"/>
                  </a:lnTo>
                  <a:lnTo>
                    <a:pt x="2317" y="101187"/>
                  </a:lnTo>
                  <a:lnTo>
                    <a:pt x="7560" y="104440"/>
                  </a:lnTo>
                  <a:lnTo>
                    <a:pt x="14753" y="105684"/>
                  </a:lnTo>
                  <a:lnTo>
                    <a:pt x="21398" y="104665"/>
                  </a:lnTo>
                  <a:lnTo>
                    <a:pt x="55457" y="89208"/>
                  </a:lnTo>
                  <a:lnTo>
                    <a:pt x="63327" y="89058"/>
                  </a:lnTo>
                  <a:lnTo>
                    <a:pt x="79467" y="93822"/>
                  </a:lnTo>
                  <a:lnTo>
                    <a:pt x="84881" y="100455"/>
                  </a:lnTo>
                  <a:lnTo>
                    <a:pt x="90896" y="120152"/>
                  </a:lnTo>
                  <a:lnTo>
                    <a:pt x="93833" y="163821"/>
                  </a:lnTo>
                  <a:lnTo>
                    <a:pt x="90633" y="188662"/>
                  </a:lnTo>
                  <a:lnTo>
                    <a:pt x="9570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084161" y="9571162"/>
              <a:ext cx="49927" cy="41606"/>
            </a:xfrm>
            <a:custGeom>
              <a:avLst/>
              <a:gdLst/>
              <a:ahLst/>
              <a:cxnLst/>
              <a:rect l="0" t="0" r="0" b="0"/>
              <a:pathLst>
                <a:path w="49927" h="41606">
                  <a:moveTo>
                    <a:pt x="0" y="0"/>
                  </a:moveTo>
                  <a:lnTo>
                    <a:pt x="4992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5116787" y="9496041"/>
              <a:ext cx="208685" cy="297406"/>
            </a:xfrm>
            <a:custGeom>
              <a:avLst/>
              <a:gdLst/>
              <a:ahLst/>
              <a:cxnLst/>
              <a:rect l="0" t="0" r="0" b="0"/>
              <a:pathLst>
                <a:path w="208685" h="297406">
                  <a:moveTo>
                    <a:pt x="75547" y="183294"/>
                  </a:moveTo>
                  <a:lnTo>
                    <a:pt x="66712" y="196546"/>
                  </a:lnTo>
                  <a:lnTo>
                    <a:pt x="9878" y="246448"/>
                  </a:lnTo>
                  <a:lnTo>
                    <a:pt x="4031" y="255906"/>
                  </a:lnTo>
                  <a:lnTo>
                    <a:pt x="0" y="276279"/>
                  </a:lnTo>
                  <a:lnTo>
                    <a:pt x="219" y="286889"/>
                  </a:lnTo>
                  <a:lnTo>
                    <a:pt x="4064" y="293038"/>
                  </a:lnTo>
                  <a:lnTo>
                    <a:pt x="10325" y="296213"/>
                  </a:lnTo>
                  <a:lnTo>
                    <a:pt x="18197" y="297405"/>
                  </a:lnTo>
                  <a:lnTo>
                    <a:pt x="31875" y="293798"/>
                  </a:lnTo>
                  <a:lnTo>
                    <a:pt x="44118" y="285107"/>
                  </a:lnTo>
                  <a:lnTo>
                    <a:pt x="60482" y="264620"/>
                  </a:lnTo>
                  <a:lnTo>
                    <a:pt x="87389" y="209770"/>
                  </a:lnTo>
                  <a:lnTo>
                    <a:pt x="110060" y="155391"/>
                  </a:lnTo>
                  <a:lnTo>
                    <a:pt x="135276" y="96139"/>
                  </a:lnTo>
                  <a:lnTo>
                    <a:pt x="147801" y="45802"/>
                  </a:lnTo>
                  <a:lnTo>
                    <a:pt x="147190" y="12193"/>
                  </a:lnTo>
                  <a:lnTo>
                    <a:pt x="145499" y="2658"/>
                  </a:lnTo>
                  <a:lnTo>
                    <a:pt x="143447" y="0"/>
                  </a:lnTo>
                  <a:lnTo>
                    <a:pt x="141154" y="1926"/>
                  </a:lnTo>
                  <a:lnTo>
                    <a:pt x="138700" y="6908"/>
                  </a:lnTo>
                  <a:lnTo>
                    <a:pt x="129808" y="65072"/>
                  </a:lnTo>
                  <a:lnTo>
                    <a:pt x="126044" y="122160"/>
                  </a:lnTo>
                  <a:lnTo>
                    <a:pt x="130004" y="171115"/>
                  </a:lnTo>
                  <a:lnTo>
                    <a:pt x="151398" y="229241"/>
                  </a:lnTo>
                  <a:lnTo>
                    <a:pt x="156625" y="238889"/>
                  </a:lnTo>
                  <a:lnTo>
                    <a:pt x="164732" y="245320"/>
                  </a:lnTo>
                  <a:lnTo>
                    <a:pt x="208684" y="2581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5307033" y="9517438"/>
              <a:ext cx="261989" cy="403208"/>
            </a:xfrm>
            <a:custGeom>
              <a:avLst/>
              <a:gdLst/>
              <a:ahLst/>
              <a:cxnLst/>
              <a:rect l="0" t="0" r="0" b="0"/>
              <a:pathLst>
                <a:path w="261989" h="403208">
                  <a:moveTo>
                    <a:pt x="76685" y="203502"/>
                  </a:moveTo>
                  <a:lnTo>
                    <a:pt x="72268" y="190250"/>
                  </a:lnTo>
                  <a:lnTo>
                    <a:pt x="67268" y="187271"/>
                  </a:lnTo>
                  <a:lnTo>
                    <a:pt x="51852" y="186426"/>
                  </a:lnTo>
                  <a:lnTo>
                    <a:pt x="35138" y="194064"/>
                  </a:lnTo>
                  <a:lnTo>
                    <a:pt x="20313" y="206703"/>
                  </a:lnTo>
                  <a:lnTo>
                    <a:pt x="3262" y="237419"/>
                  </a:lnTo>
                  <a:lnTo>
                    <a:pt x="0" y="245529"/>
                  </a:lnTo>
                  <a:lnTo>
                    <a:pt x="1523" y="250011"/>
                  </a:lnTo>
                  <a:lnTo>
                    <a:pt x="6237" y="252075"/>
                  </a:lnTo>
                  <a:lnTo>
                    <a:pt x="13078" y="252526"/>
                  </a:lnTo>
                  <a:lnTo>
                    <a:pt x="19487" y="250053"/>
                  </a:lnTo>
                  <a:lnTo>
                    <a:pt x="37343" y="233320"/>
                  </a:lnTo>
                  <a:lnTo>
                    <a:pt x="82212" y="170082"/>
                  </a:lnTo>
                  <a:lnTo>
                    <a:pt x="115515" y="113115"/>
                  </a:lnTo>
                  <a:lnTo>
                    <a:pt x="140155" y="52865"/>
                  </a:lnTo>
                  <a:lnTo>
                    <a:pt x="154305" y="4963"/>
                  </a:lnTo>
                  <a:lnTo>
                    <a:pt x="154320" y="876"/>
                  </a:lnTo>
                  <a:lnTo>
                    <a:pt x="152480" y="0"/>
                  </a:lnTo>
                  <a:lnTo>
                    <a:pt x="149404" y="1265"/>
                  </a:lnTo>
                  <a:lnTo>
                    <a:pt x="143522" y="10068"/>
                  </a:lnTo>
                  <a:lnTo>
                    <a:pt x="126635" y="61670"/>
                  </a:lnTo>
                  <a:lnTo>
                    <a:pt x="119939" y="121861"/>
                  </a:lnTo>
                  <a:lnTo>
                    <a:pt x="118616" y="173884"/>
                  </a:lnTo>
                  <a:lnTo>
                    <a:pt x="122751" y="226573"/>
                  </a:lnTo>
                  <a:lnTo>
                    <a:pt x="134302" y="261702"/>
                  </a:lnTo>
                  <a:lnTo>
                    <a:pt x="158271" y="292554"/>
                  </a:lnTo>
                  <a:lnTo>
                    <a:pt x="188795" y="310426"/>
                  </a:lnTo>
                  <a:lnTo>
                    <a:pt x="210338" y="310812"/>
                  </a:lnTo>
                  <a:lnTo>
                    <a:pt x="230392" y="304821"/>
                  </a:lnTo>
                  <a:lnTo>
                    <a:pt x="245468" y="295993"/>
                  </a:lnTo>
                  <a:lnTo>
                    <a:pt x="255867" y="283441"/>
                  </a:lnTo>
                  <a:lnTo>
                    <a:pt x="259935" y="276211"/>
                  </a:lnTo>
                  <a:lnTo>
                    <a:pt x="261988" y="260780"/>
                  </a:lnTo>
                  <a:lnTo>
                    <a:pt x="258895" y="244676"/>
                  </a:lnTo>
                  <a:lnTo>
                    <a:pt x="246757" y="220940"/>
                  </a:lnTo>
                  <a:lnTo>
                    <a:pt x="236716" y="207862"/>
                  </a:lnTo>
                  <a:lnTo>
                    <a:pt x="230525" y="206409"/>
                  </a:lnTo>
                  <a:lnTo>
                    <a:pt x="223624" y="208213"/>
                  </a:lnTo>
                  <a:lnTo>
                    <a:pt x="216250" y="212191"/>
                  </a:lnTo>
                  <a:lnTo>
                    <a:pt x="212258" y="219465"/>
                  </a:lnTo>
                  <a:lnTo>
                    <a:pt x="210288" y="239874"/>
                  </a:lnTo>
                  <a:lnTo>
                    <a:pt x="218935" y="295075"/>
                  </a:lnTo>
                  <a:lnTo>
                    <a:pt x="237834" y="356231"/>
                  </a:lnTo>
                  <a:lnTo>
                    <a:pt x="251427" y="4032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2297829" y="9912324"/>
              <a:ext cx="148560" cy="282917"/>
            </a:xfrm>
            <a:custGeom>
              <a:avLst/>
              <a:gdLst/>
              <a:ahLst/>
              <a:cxnLst/>
              <a:rect l="0" t="0" r="0" b="0"/>
              <a:pathLst>
                <a:path w="148560" h="282917">
                  <a:moveTo>
                    <a:pt x="7101" y="0"/>
                  </a:moveTo>
                  <a:lnTo>
                    <a:pt x="11895" y="33215"/>
                  </a:lnTo>
                  <a:lnTo>
                    <a:pt x="10788" y="86759"/>
                  </a:lnTo>
                  <a:lnTo>
                    <a:pt x="14507" y="146063"/>
                  </a:lnTo>
                  <a:lnTo>
                    <a:pt x="14317" y="206162"/>
                  </a:lnTo>
                  <a:lnTo>
                    <a:pt x="3817" y="256611"/>
                  </a:lnTo>
                  <a:lnTo>
                    <a:pt x="2138" y="258907"/>
                  </a:lnTo>
                  <a:lnTo>
                    <a:pt x="1019" y="256740"/>
                  </a:lnTo>
                  <a:lnTo>
                    <a:pt x="0" y="214921"/>
                  </a:lnTo>
                  <a:lnTo>
                    <a:pt x="7890" y="158640"/>
                  </a:lnTo>
                  <a:lnTo>
                    <a:pt x="21074" y="101191"/>
                  </a:lnTo>
                  <a:lnTo>
                    <a:pt x="34852" y="51381"/>
                  </a:lnTo>
                  <a:lnTo>
                    <a:pt x="38545" y="47198"/>
                  </a:lnTo>
                  <a:lnTo>
                    <a:pt x="42857" y="46259"/>
                  </a:lnTo>
                  <a:lnTo>
                    <a:pt x="47581" y="47481"/>
                  </a:lnTo>
                  <a:lnTo>
                    <a:pt x="51654" y="51070"/>
                  </a:lnTo>
                  <a:lnTo>
                    <a:pt x="58646" y="62454"/>
                  </a:lnTo>
                  <a:lnTo>
                    <a:pt x="64466" y="116044"/>
                  </a:lnTo>
                  <a:lnTo>
                    <a:pt x="61363" y="165437"/>
                  </a:lnTo>
                  <a:lnTo>
                    <a:pt x="63616" y="165765"/>
                  </a:lnTo>
                  <a:lnTo>
                    <a:pt x="66967" y="163210"/>
                  </a:lnTo>
                  <a:lnTo>
                    <a:pt x="96245" y="116639"/>
                  </a:lnTo>
                  <a:lnTo>
                    <a:pt x="103513" y="111968"/>
                  </a:lnTo>
                  <a:lnTo>
                    <a:pt x="121450" y="109243"/>
                  </a:lnTo>
                  <a:lnTo>
                    <a:pt x="128637" y="111661"/>
                  </a:lnTo>
                  <a:lnTo>
                    <a:pt x="139089" y="121743"/>
                  </a:lnTo>
                  <a:lnTo>
                    <a:pt x="144350" y="140400"/>
                  </a:lnTo>
                  <a:lnTo>
                    <a:pt x="148005" y="203436"/>
                  </a:lnTo>
                  <a:lnTo>
                    <a:pt x="148450" y="255676"/>
                  </a:lnTo>
                  <a:lnTo>
                    <a:pt x="148559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2485845" y="10054922"/>
              <a:ext cx="85360" cy="128937"/>
            </a:xfrm>
            <a:custGeom>
              <a:avLst/>
              <a:gdLst/>
              <a:ahLst/>
              <a:cxnLst/>
              <a:rect l="0" t="0" r="0" b="0"/>
              <a:pathLst>
                <a:path w="85360" h="128937">
                  <a:moveTo>
                    <a:pt x="27111" y="65428"/>
                  </a:moveTo>
                  <a:lnTo>
                    <a:pt x="35946" y="56593"/>
                  </a:lnTo>
                  <a:lnTo>
                    <a:pt x="40284" y="42393"/>
                  </a:lnTo>
                  <a:lnTo>
                    <a:pt x="41287" y="24681"/>
                  </a:lnTo>
                  <a:lnTo>
                    <a:pt x="38651" y="7562"/>
                  </a:lnTo>
                  <a:lnTo>
                    <a:pt x="34804" y="2813"/>
                  </a:lnTo>
                  <a:lnTo>
                    <a:pt x="29466" y="570"/>
                  </a:lnTo>
                  <a:lnTo>
                    <a:pt x="23134" y="0"/>
                  </a:lnTo>
                  <a:lnTo>
                    <a:pt x="17988" y="2394"/>
                  </a:lnTo>
                  <a:lnTo>
                    <a:pt x="9805" y="12450"/>
                  </a:lnTo>
                  <a:lnTo>
                    <a:pt x="0" y="38122"/>
                  </a:lnTo>
                  <a:lnTo>
                    <a:pt x="74" y="69152"/>
                  </a:lnTo>
                  <a:lnTo>
                    <a:pt x="10368" y="101767"/>
                  </a:lnTo>
                  <a:lnTo>
                    <a:pt x="22444" y="118869"/>
                  </a:lnTo>
                  <a:lnTo>
                    <a:pt x="29547" y="126019"/>
                  </a:lnTo>
                  <a:lnTo>
                    <a:pt x="37981" y="128936"/>
                  </a:lnTo>
                  <a:lnTo>
                    <a:pt x="57214" y="127246"/>
                  </a:lnTo>
                  <a:lnTo>
                    <a:pt x="85359" y="1153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2625034" y="10078744"/>
              <a:ext cx="77132" cy="257955"/>
            </a:xfrm>
            <a:custGeom>
              <a:avLst/>
              <a:gdLst/>
              <a:ahLst/>
              <a:cxnLst/>
              <a:rect l="0" t="0" r="0" b="0"/>
              <a:pathLst>
                <a:path w="77132" h="257955">
                  <a:moveTo>
                    <a:pt x="4417" y="0"/>
                  </a:moveTo>
                  <a:lnTo>
                    <a:pt x="4417" y="63417"/>
                  </a:lnTo>
                  <a:lnTo>
                    <a:pt x="4417" y="126262"/>
                  </a:lnTo>
                  <a:lnTo>
                    <a:pt x="0" y="156064"/>
                  </a:lnTo>
                  <a:lnTo>
                    <a:pt x="548" y="159516"/>
                  </a:lnTo>
                  <a:lnTo>
                    <a:pt x="2762" y="159045"/>
                  </a:lnTo>
                  <a:lnTo>
                    <a:pt x="6088" y="155956"/>
                  </a:lnTo>
                  <a:lnTo>
                    <a:pt x="28153" y="119994"/>
                  </a:lnTo>
                  <a:lnTo>
                    <a:pt x="48125" y="107259"/>
                  </a:lnTo>
                  <a:lnTo>
                    <a:pt x="53896" y="107564"/>
                  </a:lnTo>
                  <a:lnTo>
                    <a:pt x="58668" y="110541"/>
                  </a:lnTo>
                  <a:lnTo>
                    <a:pt x="66436" y="121245"/>
                  </a:lnTo>
                  <a:lnTo>
                    <a:pt x="75082" y="143791"/>
                  </a:lnTo>
                  <a:lnTo>
                    <a:pt x="77131" y="174407"/>
                  </a:lnTo>
                  <a:lnTo>
                    <a:pt x="65928" y="237728"/>
                  </a:lnTo>
                  <a:lnTo>
                    <a:pt x="62665" y="2579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2795872" y="10161955"/>
              <a:ext cx="41606" cy="12740"/>
            </a:xfrm>
            <a:custGeom>
              <a:avLst/>
              <a:gdLst/>
              <a:ahLst/>
              <a:cxnLst/>
              <a:rect l="0" t="0" r="0" b="0"/>
              <a:pathLst>
                <a:path w="41606" h="12740">
                  <a:moveTo>
                    <a:pt x="0" y="8322"/>
                  </a:moveTo>
                  <a:lnTo>
                    <a:pt x="13252" y="12739"/>
                  </a:lnTo>
                  <a:lnTo>
                    <a:pt x="19005" y="12191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2862441" y="10170277"/>
              <a:ext cx="66569" cy="17077"/>
            </a:xfrm>
            <a:custGeom>
              <a:avLst/>
              <a:gdLst/>
              <a:ahLst/>
              <a:cxnLst/>
              <a:rect l="0" t="0" r="0" b="0"/>
              <a:pathLst>
                <a:path w="66569" h="17077">
                  <a:moveTo>
                    <a:pt x="0" y="0"/>
                  </a:moveTo>
                  <a:lnTo>
                    <a:pt x="8834" y="13252"/>
                  </a:lnTo>
                  <a:lnTo>
                    <a:pt x="15135" y="16231"/>
                  </a:lnTo>
                  <a:lnTo>
                    <a:pt x="31998" y="17076"/>
                  </a:lnTo>
                  <a:lnTo>
                    <a:pt x="66568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3003898" y="10161955"/>
              <a:ext cx="58249" cy="26521"/>
            </a:xfrm>
            <a:custGeom>
              <a:avLst/>
              <a:gdLst/>
              <a:ahLst/>
              <a:cxnLst/>
              <a:rect l="0" t="0" r="0" b="0"/>
              <a:pathLst>
                <a:path w="58249" h="26521">
                  <a:moveTo>
                    <a:pt x="0" y="0"/>
                  </a:moveTo>
                  <a:lnTo>
                    <a:pt x="4418" y="13252"/>
                  </a:lnTo>
                  <a:lnTo>
                    <a:pt x="13983" y="22224"/>
                  </a:lnTo>
                  <a:lnTo>
                    <a:pt x="20417" y="25911"/>
                  </a:lnTo>
                  <a:lnTo>
                    <a:pt x="27480" y="26520"/>
                  </a:lnTo>
                  <a:lnTo>
                    <a:pt x="58248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3161998" y="10145313"/>
              <a:ext cx="74891" cy="33285"/>
            </a:xfrm>
            <a:custGeom>
              <a:avLst/>
              <a:gdLst/>
              <a:ahLst/>
              <a:cxnLst/>
              <a:rect l="0" t="0" r="0" b="0"/>
              <a:pathLst>
                <a:path w="74891" h="33285">
                  <a:moveTo>
                    <a:pt x="0" y="33284"/>
                  </a:moveTo>
                  <a:lnTo>
                    <a:pt x="40327" y="21767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5408681" y="133137"/>
            <a:ext cx="1158142" cy="1005507"/>
            <a:chOff x="5408681" y="133137"/>
            <a:chExt cx="1158142" cy="1005507"/>
          </a:xfrm>
        </p:grpSpPr>
        <p:sp>
          <p:nvSpPr>
            <p:cNvPr id="281" name="Freeform 280"/>
            <p:cNvSpPr/>
            <p:nvPr/>
          </p:nvSpPr>
          <p:spPr>
            <a:xfrm>
              <a:off x="5550139" y="632400"/>
              <a:ext cx="33280" cy="424374"/>
            </a:xfrm>
            <a:custGeom>
              <a:avLst/>
              <a:gdLst/>
              <a:ahLst/>
              <a:cxnLst/>
              <a:rect l="0" t="0" r="0" b="0"/>
              <a:pathLst>
                <a:path w="33280" h="424374">
                  <a:moveTo>
                    <a:pt x="8321" y="0"/>
                  </a:moveTo>
                  <a:lnTo>
                    <a:pt x="27881" y="58680"/>
                  </a:lnTo>
                  <a:lnTo>
                    <a:pt x="32810" y="119793"/>
                  </a:lnTo>
                  <a:lnTo>
                    <a:pt x="33191" y="171318"/>
                  </a:lnTo>
                  <a:lnTo>
                    <a:pt x="33266" y="233957"/>
                  </a:lnTo>
                  <a:lnTo>
                    <a:pt x="33279" y="283202"/>
                  </a:lnTo>
                  <a:lnTo>
                    <a:pt x="28866" y="336288"/>
                  </a:lnTo>
                  <a:lnTo>
                    <a:pt x="20888" y="397825"/>
                  </a:lnTo>
                  <a:lnTo>
                    <a:pt x="13598" y="410417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5483571" y="931957"/>
              <a:ext cx="208027" cy="206687"/>
            </a:xfrm>
            <a:custGeom>
              <a:avLst/>
              <a:gdLst/>
              <a:ahLst/>
              <a:cxnLst/>
              <a:rect l="0" t="0" r="0" b="0"/>
              <a:pathLst>
                <a:path w="208027" h="206687">
                  <a:moveTo>
                    <a:pt x="0" y="33285"/>
                  </a:moveTo>
                  <a:lnTo>
                    <a:pt x="19324" y="92912"/>
                  </a:lnTo>
                  <a:lnTo>
                    <a:pt x="52627" y="155756"/>
                  </a:lnTo>
                  <a:lnTo>
                    <a:pt x="96750" y="204629"/>
                  </a:lnTo>
                  <a:lnTo>
                    <a:pt x="102407" y="206686"/>
                  </a:lnTo>
                  <a:lnTo>
                    <a:pt x="108027" y="206208"/>
                  </a:lnTo>
                  <a:lnTo>
                    <a:pt x="119203" y="200747"/>
                  </a:lnTo>
                  <a:lnTo>
                    <a:pt x="130334" y="192155"/>
                  </a:lnTo>
                  <a:lnTo>
                    <a:pt x="152547" y="157362"/>
                  </a:lnTo>
                  <a:lnTo>
                    <a:pt x="180288" y="97895"/>
                  </a:lnTo>
                  <a:lnTo>
                    <a:pt x="201992" y="37747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5408681" y="163329"/>
              <a:ext cx="88137" cy="311765"/>
            </a:xfrm>
            <a:custGeom>
              <a:avLst/>
              <a:gdLst/>
              <a:ahLst/>
              <a:cxnLst/>
              <a:rect l="0" t="0" r="0" b="0"/>
              <a:pathLst>
                <a:path w="88137" h="311765">
                  <a:moveTo>
                    <a:pt x="0" y="19734"/>
                  </a:moveTo>
                  <a:lnTo>
                    <a:pt x="14211" y="7372"/>
                  </a:lnTo>
                  <a:lnTo>
                    <a:pt x="27581" y="988"/>
                  </a:lnTo>
                  <a:lnTo>
                    <a:pt x="45235" y="0"/>
                  </a:lnTo>
                  <a:lnTo>
                    <a:pt x="55120" y="1030"/>
                  </a:lnTo>
                  <a:lnTo>
                    <a:pt x="62634" y="4491"/>
                  </a:lnTo>
                  <a:lnTo>
                    <a:pt x="73449" y="15733"/>
                  </a:lnTo>
                  <a:lnTo>
                    <a:pt x="78872" y="32441"/>
                  </a:lnTo>
                  <a:lnTo>
                    <a:pt x="80358" y="51269"/>
                  </a:lnTo>
                  <a:lnTo>
                    <a:pt x="75072" y="78388"/>
                  </a:lnTo>
                  <a:lnTo>
                    <a:pt x="47606" y="135412"/>
                  </a:lnTo>
                  <a:lnTo>
                    <a:pt x="21377" y="198445"/>
                  </a:lnTo>
                  <a:lnTo>
                    <a:pt x="8081" y="232840"/>
                  </a:lnTo>
                  <a:lnTo>
                    <a:pt x="7598" y="255289"/>
                  </a:lnTo>
                  <a:lnTo>
                    <a:pt x="16942" y="288720"/>
                  </a:lnTo>
                  <a:lnTo>
                    <a:pt x="28795" y="303547"/>
                  </a:lnTo>
                  <a:lnTo>
                    <a:pt x="35839" y="308795"/>
                  </a:lnTo>
                  <a:lnTo>
                    <a:pt x="43308" y="311369"/>
                  </a:lnTo>
                  <a:lnTo>
                    <a:pt x="59005" y="311764"/>
                  </a:lnTo>
                  <a:lnTo>
                    <a:pt x="66149" y="308726"/>
                  </a:lnTo>
                  <a:lnTo>
                    <a:pt x="79018" y="297954"/>
                  </a:lnTo>
                  <a:lnTo>
                    <a:pt x="85970" y="281455"/>
                  </a:lnTo>
                  <a:lnTo>
                    <a:pt x="88136" y="261795"/>
                  </a:lnTo>
                  <a:lnTo>
                    <a:pt x="79527" y="216574"/>
                  </a:lnTo>
                  <a:lnTo>
                    <a:pt x="60294" y="163400"/>
                  </a:lnTo>
                  <a:lnTo>
                    <a:pt x="35655" y="103601"/>
                  </a:lnTo>
                  <a:lnTo>
                    <a:pt x="19316" y="43020"/>
                  </a:lnTo>
                  <a:lnTo>
                    <a:pt x="18755" y="24536"/>
                  </a:lnTo>
                  <a:lnTo>
                    <a:pt x="24964" y="30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5550139" y="216347"/>
              <a:ext cx="98023" cy="214868"/>
            </a:xfrm>
            <a:custGeom>
              <a:avLst/>
              <a:gdLst/>
              <a:ahLst/>
              <a:cxnLst/>
              <a:rect l="0" t="0" r="0" b="0"/>
              <a:pathLst>
                <a:path w="98023" h="214868">
                  <a:moveTo>
                    <a:pt x="58248" y="0"/>
                  </a:moveTo>
                  <a:lnTo>
                    <a:pt x="31523" y="58680"/>
                  </a:lnTo>
                  <a:lnTo>
                    <a:pt x="13957" y="115376"/>
                  </a:lnTo>
                  <a:lnTo>
                    <a:pt x="1652" y="177905"/>
                  </a:lnTo>
                  <a:lnTo>
                    <a:pt x="4907" y="206498"/>
                  </a:lnTo>
                  <a:lnTo>
                    <a:pt x="9743" y="211630"/>
                  </a:lnTo>
                  <a:lnTo>
                    <a:pt x="16666" y="214127"/>
                  </a:lnTo>
                  <a:lnTo>
                    <a:pt x="24979" y="214867"/>
                  </a:lnTo>
                  <a:lnTo>
                    <a:pt x="41612" y="208293"/>
                  </a:lnTo>
                  <a:lnTo>
                    <a:pt x="49931" y="202657"/>
                  </a:lnTo>
                  <a:lnTo>
                    <a:pt x="70473" y="172638"/>
                  </a:lnTo>
                  <a:lnTo>
                    <a:pt x="93674" y="117041"/>
                  </a:lnTo>
                  <a:lnTo>
                    <a:pt x="98022" y="82859"/>
                  </a:lnTo>
                  <a:lnTo>
                    <a:pt x="90476" y="47870"/>
                  </a:lnTo>
                  <a:lnTo>
                    <a:pt x="79043" y="32679"/>
                  </a:lnTo>
                  <a:lnTo>
                    <a:pt x="72111" y="27333"/>
                  </a:lnTo>
                  <a:lnTo>
                    <a:pt x="64716" y="24694"/>
                  </a:lnTo>
                  <a:lnTo>
                    <a:pt x="49103" y="24227"/>
                  </a:lnTo>
                  <a:lnTo>
                    <a:pt x="35384" y="29567"/>
                  </a:lnTo>
                  <a:lnTo>
                    <a:pt x="11510" y="48062"/>
                  </a:lnTo>
                  <a:lnTo>
                    <a:pt x="5115" y="58652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5691597" y="246176"/>
              <a:ext cx="56199" cy="172469"/>
            </a:xfrm>
            <a:custGeom>
              <a:avLst/>
              <a:gdLst/>
              <a:ahLst/>
              <a:cxnLst/>
              <a:rect l="0" t="0" r="0" b="0"/>
              <a:pathLst>
                <a:path w="56199" h="172469">
                  <a:moveTo>
                    <a:pt x="33284" y="70024"/>
                  </a:moveTo>
                  <a:lnTo>
                    <a:pt x="16426" y="128406"/>
                  </a:lnTo>
                  <a:lnTo>
                    <a:pt x="10723" y="155740"/>
                  </a:lnTo>
                  <a:lnTo>
                    <a:pt x="9922" y="165999"/>
                  </a:lnTo>
                  <a:lnTo>
                    <a:pt x="12162" y="170990"/>
                  </a:lnTo>
                  <a:lnTo>
                    <a:pt x="16429" y="172468"/>
                  </a:lnTo>
                  <a:lnTo>
                    <a:pt x="22048" y="171604"/>
                  </a:lnTo>
                  <a:lnTo>
                    <a:pt x="26718" y="168255"/>
                  </a:lnTo>
                  <a:lnTo>
                    <a:pt x="34372" y="157136"/>
                  </a:lnTo>
                  <a:lnTo>
                    <a:pt x="52552" y="106824"/>
                  </a:lnTo>
                  <a:lnTo>
                    <a:pt x="56198" y="58357"/>
                  </a:lnTo>
                  <a:lnTo>
                    <a:pt x="46517" y="5389"/>
                  </a:lnTo>
                  <a:lnTo>
                    <a:pt x="42107" y="1046"/>
                  </a:lnTo>
                  <a:lnTo>
                    <a:pt x="36392" y="0"/>
                  </a:lnTo>
                  <a:lnTo>
                    <a:pt x="29809" y="1152"/>
                  </a:lnTo>
                  <a:lnTo>
                    <a:pt x="17563" y="9828"/>
                  </a:lnTo>
                  <a:lnTo>
                    <a:pt x="11709" y="16025"/>
                  </a:lnTo>
                  <a:lnTo>
                    <a:pt x="5204" y="32772"/>
                  </a:lnTo>
                  <a:lnTo>
                    <a:pt x="0" y="700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5866339" y="298764"/>
              <a:ext cx="133138" cy="125610"/>
            </a:xfrm>
            <a:custGeom>
              <a:avLst/>
              <a:gdLst/>
              <a:ahLst/>
              <a:cxnLst/>
              <a:rect l="0" t="0" r="0" b="0"/>
              <a:pathLst>
                <a:path w="133138" h="125610">
                  <a:moveTo>
                    <a:pt x="0" y="125609"/>
                  </a:moveTo>
                  <a:lnTo>
                    <a:pt x="12362" y="111399"/>
                  </a:lnTo>
                  <a:lnTo>
                    <a:pt x="27538" y="74908"/>
                  </a:lnTo>
                  <a:lnTo>
                    <a:pt x="34993" y="20804"/>
                  </a:lnTo>
                  <a:lnTo>
                    <a:pt x="37197" y="11360"/>
                  </a:lnTo>
                  <a:lnTo>
                    <a:pt x="39591" y="8762"/>
                  </a:lnTo>
                  <a:lnTo>
                    <a:pt x="42112" y="10729"/>
                  </a:lnTo>
                  <a:lnTo>
                    <a:pt x="44717" y="15738"/>
                  </a:lnTo>
                  <a:lnTo>
                    <a:pt x="49469" y="78369"/>
                  </a:lnTo>
                  <a:lnTo>
                    <a:pt x="49791" y="111715"/>
                  </a:lnTo>
                  <a:lnTo>
                    <a:pt x="52609" y="117271"/>
                  </a:lnTo>
                  <a:lnTo>
                    <a:pt x="57262" y="119126"/>
                  </a:lnTo>
                  <a:lnTo>
                    <a:pt x="63138" y="118513"/>
                  </a:lnTo>
                  <a:lnTo>
                    <a:pt x="67980" y="113482"/>
                  </a:lnTo>
                  <a:lnTo>
                    <a:pt x="88395" y="53038"/>
                  </a:lnTo>
                  <a:lnTo>
                    <a:pt x="102578" y="2377"/>
                  </a:lnTo>
                  <a:lnTo>
                    <a:pt x="105368" y="0"/>
                  </a:lnTo>
                  <a:lnTo>
                    <a:pt x="108153" y="2114"/>
                  </a:lnTo>
                  <a:lnTo>
                    <a:pt x="110933" y="7221"/>
                  </a:lnTo>
                  <a:lnTo>
                    <a:pt x="114847" y="36496"/>
                  </a:lnTo>
                  <a:lnTo>
                    <a:pt x="113603" y="98971"/>
                  </a:lnTo>
                  <a:lnTo>
                    <a:pt x="116416" y="105077"/>
                  </a:lnTo>
                  <a:lnTo>
                    <a:pt x="120140" y="109148"/>
                  </a:lnTo>
                  <a:lnTo>
                    <a:pt x="133137" y="117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6061547" y="249631"/>
              <a:ext cx="21140" cy="153342"/>
            </a:xfrm>
            <a:custGeom>
              <a:avLst/>
              <a:gdLst/>
              <a:ahLst/>
              <a:cxnLst/>
              <a:rect l="0" t="0" r="0" b="0"/>
              <a:pathLst>
                <a:path w="21140" h="153342">
                  <a:moveTo>
                    <a:pt x="21139" y="0"/>
                  </a:moveTo>
                  <a:lnTo>
                    <a:pt x="14496" y="62491"/>
                  </a:lnTo>
                  <a:lnTo>
                    <a:pt x="5997" y="119097"/>
                  </a:lnTo>
                  <a:lnTo>
                    <a:pt x="0" y="152348"/>
                  </a:lnTo>
                  <a:lnTo>
                    <a:pt x="574" y="153341"/>
                  </a:lnTo>
                  <a:lnTo>
                    <a:pt x="4497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132612" y="266274"/>
              <a:ext cx="24965" cy="141458"/>
            </a:xfrm>
            <a:custGeom>
              <a:avLst/>
              <a:gdLst/>
              <a:ahLst/>
              <a:cxnLst/>
              <a:rect l="0" t="0" r="0" b="0"/>
              <a:pathLst>
                <a:path w="24965" h="141458">
                  <a:moveTo>
                    <a:pt x="24964" y="0"/>
                  </a:moveTo>
                  <a:lnTo>
                    <a:pt x="24039" y="61566"/>
                  </a:lnTo>
                  <a:lnTo>
                    <a:pt x="8105" y="122057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6115970" y="363107"/>
              <a:ext cx="159731" cy="123708"/>
            </a:xfrm>
            <a:custGeom>
              <a:avLst/>
              <a:gdLst/>
              <a:ahLst/>
              <a:cxnLst/>
              <a:rect l="0" t="0" r="0" b="0"/>
              <a:pathLst>
                <a:path w="159731" h="123708">
                  <a:moveTo>
                    <a:pt x="0" y="11340"/>
                  </a:moveTo>
                  <a:lnTo>
                    <a:pt x="13253" y="15758"/>
                  </a:lnTo>
                  <a:lnTo>
                    <a:pt x="27155" y="15461"/>
                  </a:lnTo>
                  <a:lnTo>
                    <a:pt x="83339" y="0"/>
                  </a:lnTo>
                  <a:lnTo>
                    <a:pt x="87919" y="1006"/>
                  </a:lnTo>
                  <a:lnTo>
                    <a:pt x="90048" y="4451"/>
                  </a:lnTo>
                  <a:lnTo>
                    <a:pt x="90543" y="9521"/>
                  </a:lnTo>
                  <a:lnTo>
                    <a:pt x="86161" y="22551"/>
                  </a:lnTo>
                  <a:lnTo>
                    <a:pt x="56803" y="70913"/>
                  </a:lnTo>
                  <a:lnTo>
                    <a:pt x="55449" y="86819"/>
                  </a:lnTo>
                  <a:lnTo>
                    <a:pt x="56382" y="94943"/>
                  </a:lnTo>
                  <a:lnTo>
                    <a:pt x="60702" y="102209"/>
                  </a:lnTo>
                  <a:lnTo>
                    <a:pt x="75364" y="115213"/>
                  </a:lnTo>
                  <a:lnTo>
                    <a:pt x="96674" y="122225"/>
                  </a:lnTo>
                  <a:lnTo>
                    <a:pt x="129731" y="123707"/>
                  </a:lnTo>
                  <a:lnTo>
                    <a:pt x="139187" y="122309"/>
                  </a:lnTo>
                  <a:lnTo>
                    <a:pt x="146416" y="118604"/>
                  </a:lnTo>
                  <a:lnTo>
                    <a:pt x="156914" y="107090"/>
                  </a:lnTo>
                  <a:lnTo>
                    <a:pt x="159159" y="101986"/>
                  </a:lnTo>
                  <a:lnTo>
                    <a:pt x="159730" y="97658"/>
                  </a:lnTo>
                  <a:lnTo>
                    <a:pt x="158101" y="862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6174218" y="416052"/>
              <a:ext cx="91532" cy="29382"/>
            </a:xfrm>
            <a:custGeom>
              <a:avLst/>
              <a:gdLst/>
              <a:ahLst/>
              <a:cxnLst/>
              <a:rect l="0" t="0" r="0" b="0"/>
              <a:pathLst>
                <a:path w="91532" h="29382">
                  <a:moveTo>
                    <a:pt x="0" y="24964"/>
                  </a:moveTo>
                  <a:lnTo>
                    <a:pt x="13252" y="29381"/>
                  </a:lnTo>
                  <a:lnTo>
                    <a:pt x="39162" y="27711"/>
                  </a:lnTo>
                  <a:lnTo>
                    <a:pt x="72557" y="13144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332318" y="133137"/>
              <a:ext cx="108174" cy="191385"/>
            </a:xfrm>
            <a:custGeom>
              <a:avLst/>
              <a:gdLst/>
              <a:ahLst/>
              <a:cxnLst/>
              <a:rect l="0" t="0" r="0" b="0"/>
              <a:pathLst>
                <a:path w="108174" h="191385">
                  <a:moveTo>
                    <a:pt x="0" y="0"/>
                  </a:moveTo>
                  <a:lnTo>
                    <a:pt x="49074" y="4417"/>
                  </a:lnTo>
                  <a:lnTo>
                    <a:pt x="55830" y="8492"/>
                  </a:lnTo>
                  <a:lnTo>
                    <a:pt x="65802" y="20416"/>
                  </a:lnTo>
                  <a:lnTo>
                    <a:pt x="68385" y="37427"/>
                  </a:lnTo>
                  <a:lnTo>
                    <a:pt x="62509" y="74064"/>
                  </a:lnTo>
                  <a:lnTo>
                    <a:pt x="39875" y="117579"/>
                  </a:lnTo>
                  <a:lnTo>
                    <a:pt x="38678" y="133618"/>
                  </a:lnTo>
                  <a:lnTo>
                    <a:pt x="39654" y="141779"/>
                  </a:lnTo>
                  <a:lnTo>
                    <a:pt x="48134" y="155777"/>
                  </a:lnTo>
                  <a:lnTo>
                    <a:pt x="61149" y="167238"/>
                  </a:lnTo>
                  <a:lnTo>
                    <a:pt x="10817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6390565" y="391089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6274071" y="199705"/>
              <a:ext cx="74890" cy="241312"/>
            </a:xfrm>
            <a:custGeom>
              <a:avLst/>
              <a:gdLst/>
              <a:ahLst/>
              <a:cxnLst/>
              <a:rect l="0" t="0" r="0" b="0"/>
              <a:pathLst>
                <a:path w="74890" h="241312">
                  <a:moveTo>
                    <a:pt x="0" y="0"/>
                  </a:moveTo>
                  <a:lnTo>
                    <a:pt x="0" y="57909"/>
                  </a:lnTo>
                  <a:lnTo>
                    <a:pt x="2465" y="120206"/>
                  </a:lnTo>
                  <a:lnTo>
                    <a:pt x="19560" y="182793"/>
                  </a:lnTo>
                  <a:lnTo>
                    <a:pt x="32196" y="203529"/>
                  </a:lnTo>
                  <a:lnTo>
                    <a:pt x="53033" y="226177"/>
                  </a:lnTo>
                  <a:lnTo>
                    <a:pt x="74889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490418" y="166421"/>
              <a:ext cx="76405" cy="241311"/>
            </a:xfrm>
            <a:custGeom>
              <a:avLst/>
              <a:gdLst/>
              <a:ahLst/>
              <a:cxnLst/>
              <a:rect l="0" t="0" r="0" b="0"/>
              <a:pathLst>
                <a:path w="76405" h="241311">
                  <a:moveTo>
                    <a:pt x="33284" y="0"/>
                  </a:moveTo>
                  <a:lnTo>
                    <a:pt x="66464" y="30235"/>
                  </a:lnTo>
                  <a:lnTo>
                    <a:pt x="75151" y="47955"/>
                  </a:lnTo>
                  <a:lnTo>
                    <a:pt x="76404" y="83140"/>
                  </a:lnTo>
                  <a:lnTo>
                    <a:pt x="63440" y="145138"/>
                  </a:lnTo>
                  <a:lnTo>
                    <a:pt x="22615" y="207755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5308829" y="1231515"/>
            <a:ext cx="397924" cy="218540"/>
            <a:chOff x="5308829" y="1231515"/>
            <a:chExt cx="397924" cy="218540"/>
          </a:xfrm>
        </p:grpSpPr>
        <p:sp>
          <p:nvSpPr>
            <p:cNvPr id="296" name="Freeform 295"/>
            <p:cNvSpPr/>
            <p:nvPr/>
          </p:nvSpPr>
          <p:spPr>
            <a:xfrm>
              <a:off x="5358755" y="1231515"/>
              <a:ext cx="28900" cy="191385"/>
            </a:xfrm>
            <a:custGeom>
              <a:avLst/>
              <a:gdLst/>
              <a:ahLst/>
              <a:cxnLst/>
              <a:rect l="0" t="0" r="0" b="0"/>
              <a:pathLst>
                <a:path w="28900" h="191385">
                  <a:moveTo>
                    <a:pt x="0" y="0"/>
                  </a:moveTo>
                  <a:lnTo>
                    <a:pt x="14393" y="53041"/>
                  </a:lnTo>
                  <a:lnTo>
                    <a:pt x="22989" y="105810"/>
                  </a:lnTo>
                  <a:lnTo>
                    <a:pt x="28899" y="139730"/>
                  </a:lnTo>
                  <a:lnTo>
                    <a:pt x="25616" y="174025"/>
                  </a:lnTo>
                  <a:lnTo>
                    <a:pt x="1664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5308829" y="1239836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0"/>
                  </a:moveTo>
                  <a:lnTo>
                    <a:pt x="57697" y="7550"/>
                  </a:lnTo>
                  <a:lnTo>
                    <a:pt x="113865" y="12637"/>
                  </a:lnTo>
                  <a:lnTo>
                    <a:pt x="149779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333792" y="1397936"/>
              <a:ext cx="141459" cy="52119"/>
            </a:xfrm>
            <a:custGeom>
              <a:avLst/>
              <a:gdLst/>
              <a:ahLst/>
              <a:cxnLst/>
              <a:rect l="0" t="0" r="0" b="0"/>
              <a:pathLst>
                <a:path w="141459" h="52119">
                  <a:moveTo>
                    <a:pt x="0" y="41605"/>
                  </a:moveTo>
                  <a:lnTo>
                    <a:pt x="8835" y="50440"/>
                  </a:lnTo>
                  <a:lnTo>
                    <a:pt x="15135" y="52118"/>
                  </a:lnTo>
                  <a:lnTo>
                    <a:pt x="40748" y="50062"/>
                  </a:lnTo>
                  <a:lnTo>
                    <a:pt x="87515" y="34067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5487115" y="1256478"/>
              <a:ext cx="54704" cy="189903"/>
            </a:xfrm>
            <a:custGeom>
              <a:avLst/>
              <a:gdLst/>
              <a:ahLst/>
              <a:cxnLst/>
              <a:rect l="0" t="0" r="0" b="0"/>
              <a:pathLst>
                <a:path w="54704" h="189903">
                  <a:moveTo>
                    <a:pt x="54703" y="0"/>
                  </a:moveTo>
                  <a:lnTo>
                    <a:pt x="40493" y="12362"/>
                  </a:lnTo>
                  <a:lnTo>
                    <a:pt x="20598" y="23592"/>
                  </a:lnTo>
                  <a:lnTo>
                    <a:pt x="8419" y="36373"/>
                  </a:lnTo>
                  <a:lnTo>
                    <a:pt x="1773" y="53765"/>
                  </a:lnTo>
                  <a:lnTo>
                    <a:pt x="0" y="63580"/>
                  </a:lnTo>
                  <a:lnTo>
                    <a:pt x="2962" y="81883"/>
                  </a:lnTo>
                  <a:lnTo>
                    <a:pt x="11367" y="99263"/>
                  </a:lnTo>
                  <a:lnTo>
                    <a:pt x="28919" y="125566"/>
                  </a:lnTo>
                  <a:lnTo>
                    <a:pt x="33998" y="145798"/>
                  </a:lnTo>
                  <a:lnTo>
                    <a:pt x="31324" y="162186"/>
                  </a:lnTo>
                  <a:lnTo>
                    <a:pt x="19423" y="181809"/>
                  </a:lnTo>
                  <a:lnTo>
                    <a:pt x="14541" y="187774"/>
                  </a:lnTo>
                  <a:lnTo>
                    <a:pt x="11286" y="189902"/>
                  </a:lnTo>
                  <a:lnTo>
                    <a:pt x="9116" y="189472"/>
                  </a:lnTo>
                  <a:lnTo>
                    <a:pt x="477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5566781" y="1299722"/>
              <a:ext cx="139972" cy="139820"/>
            </a:xfrm>
            <a:custGeom>
              <a:avLst/>
              <a:gdLst/>
              <a:ahLst/>
              <a:cxnLst/>
              <a:rect l="0" t="0" r="0" b="0"/>
              <a:pathLst>
                <a:path w="139972" h="139820">
                  <a:moveTo>
                    <a:pt x="0" y="64930"/>
                  </a:moveTo>
                  <a:lnTo>
                    <a:pt x="55560" y="2206"/>
                  </a:lnTo>
                  <a:lnTo>
                    <a:pt x="61078" y="0"/>
                  </a:lnTo>
                  <a:lnTo>
                    <a:pt x="66607" y="378"/>
                  </a:lnTo>
                  <a:lnTo>
                    <a:pt x="72141" y="2480"/>
                  </a:lnTo>
                  <a:lnTo>
                    <a:pt x="74907" y="6654"/>
                  </a:lnTo>
                  <a:lnTo>
                    <a:pt x="75514" y="18689"/>
                  </a:lnTo>
                  <a:lnTo>
                    <a:pt x="67780" y="69671"/>
                  </a:lnTo>
                  <a:lnTo>
                    <a:pt x="71074" y="76412"/>
                  </a:lnTo>
                  <a:lnTo>
                    <a:pt x="76969" y="80905"/>
                  </a:lnTo>
                  <a:lnTo>
                    <a:pt x="84597" y="83901"/>
                  </a:lnTo>
                  <a:lnTo>
                    <a:pt x="92456" y="84049"/>
                  </a:lnTo>
                  <a:lnTo>
                    <a:pt x="108585" y="79283"/>
                  </a:lnTo>
                  <a:lnTo>
                    <a:pt x="133259" y="66204"/>
                  </a:lnTo>
                  <a:lnTo>
                    <a:pt x="137841" y="66704"/>
                  </a:lnTo>
                  <a:lnTo>
                    <a:pt x="139971" y="70735"/>
                  </a:lnTo>
                  <a:lnTo>
                    <a:pt x="139873" y="84152"/>
                  </a:lnTo>
                  <a:lnTo>
                    <a:pt x="124816" y="1398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5340736" y="1661585"/>
            <a:ext cx="569579" cy="665108"/>
            <a:chOff x="5340736" y="1661585"/>
            <a:chExt cx="569579" cy="665108"/>
          </a:xfrm>
        </p:grpSpPr>
        <p:sp>
          <p:nvSpPr>
            <p:cNvPr id="302" name="Freeform 301"/>
            <p:cNvSpPr/>
            <p:nvPr/>
          </p:nvSpPr>
          <p:spPr>
            <a:xfrm>
              <a:off x="5340736" y="1661585"/>
              <a:ext cx="182962" cy="385765"/>
            </a:xfrm>
            <a:custGeom>
              <a:avLst/>
              <a:gdLst/>
              <a:ahLst/>
              <a:cxnLst/>
              <a:rect l="0" t="0" r="0" b="0"/>
              <a:pathLst>
                <a:path w="182962" h="385765">
                  <a:moveTo>
                    <a:pt x="76266" y="60872"/>
                  </a:moveTo>
                  <a:lnTo>
                    <a:pt x="113127" y="25860"/>
                  </a:lnTo>
                  <a:lnTo>
                    <a:pt x="176259" y="0"/>
                  </a:lnTo>
                  <a:lnTo>
                    <a:pt x="180835" y="2724"/>
                  </a:lnTo>
                  <a:lnTo>
                    <a:pt x="182961" y="9163"/>
                  </a:lnTo>
                  <a:lnTo>
                    <a:pt x="181536" y="35381"/>
                  </a:lnTo>
                  <a:lnTo>
                    <a:pt x="164471" y="88882"/>
                  </a:lnTo>
                  <a:lnTo>
                    <a:pt x="145804" y="147318"/>
                  </a:lnTo>
                  <a:lnTo>
                    <a:pt x="134552" y="203620"/>
                  </a:lnTo>
                  <a:lnTo>
                    <a:pt x="117875" y="259960"/>
                  </a:lnTo>
                  <a:lnTo>
                    <a:pt x="97361" y="306895"/>
                  </a:lnTo>
                  <a:lnTo>
                    <a:pt x="63226" y="357438"/>
                  </a:lnTo>
                  <a:lnTo>
                    <a:pt x="36139" y="377213"/>
                  </a:lnTo>
                  <a:lnTo>
                    <a:pt x="18676" y="385764"/>
                  </a:lnTo>
                  <a:lnTo>
                    <a:pt x="11985" y="385640"/>
                  </a:lnTo>
                  <a:lnTo>
                    <a:pt x="6600" y="382784"/>
                  </a:lnTo>
                  <a:lnTo>
                    <a:pt x="2085" y="378106"/>
                  </a:lnTo>
                  <a:lnTo>
                    <a:pt x="0" y="373139"/>
                  </a:lnTo>
                  <a:lnTo>
                    <a:pt x="1377" y="3521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5505639" y="1922162"/>
              <a:ext cx="80033" cy="139969"/>
            </a:xfrm>
            <a:custGeom>
              <a:avLst/>
              <a:gdLst/>
              <a:ahLst/>
              <a:cxnLst/>
              <a:rect l="0" t="0" r="0" b="0"/>
              <a:pathLst>
                <a:path w="80033" h="139969">
                  <a:moveTo>
                    <a:pt x="36179" y="0"/>
                  </a:moveTo>
                  <a:lnTo>
                    <a:pt x="16855" y="59627"/>
                  </a:lnTo>
                  <a:lnTo>
                    <a:pt x="1235" y="102899"/>
                  </a:lnTo>
                  <a:lnTo>
                    <a:pt x="0" y="122472"/>
                  </a:lnTo>
                  <a:lnTo>
                    <a:pt x="965" y="131574"/>
                  </a:lnTo>
                  <a:lnTo>
                    <a:pt x="5307" y="136718"/>
                  </a:lnTo>
                  <a:lnTo>
                    <a:pt x="11899" y="139222"/>
                  </a:lnTo>
                  <a:lnTo>
                    <a:pt x="19993" y="139968"/>
                  </a:lnTo>
                  <a:lnTo>
                    <a:pt x="33916" y="135865"/>
                  </a:lnTo>
                  <a:lnTo>
                    <a:pt x="40218" y="132182"/>
                  </a:lnTo>
                  <a:lnTo>
                    <a:pt x="57922" y="109329"/>
                  </a:lnTo>
                  <a:lnTo>
                    <a:pt x="80032" y="58349"/>
                  </a:lnTo>
                  <a:lnTo>
                    <a:pt x="79889" y="28897"/>
                  </a:lnTo>
                  <a:lnTo>
                    <a:pt x="76414" y="22963"/>
                  </a:lnTo>
                  <a:lnTo>
                    <a:pt x="71323" y="19931"/>
                  </a:lnTo>
                  <a:lnTo>
                    <a:pt x="65156" y="18835"/>
                  </a:lnTo>
                  <a:lnTo>
                    <a:pt x="60120" y="19953"/>
                  </a:lnTo>
                  <a:lnTo>
                    <a:pt x="4450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5612684" y="1957460"/>
              <a:ext cx="297631" cy="369233"/>
            </a:xfrm>
            <a:custGeom>
              <a:avLst/>
              <a:gdLst/>
              <a:ahLst/>
              <a:cxnLst/>
              <a:rect l="0" t="0" r="0" b="0"/>
              <a:pathLst>
                <a:path w="297631" h="369233">
                  <a:moveTo>
                    <a:pt x="62271" y="14629"/>
                  </a:moveTo>
                  <a:lnTo>
                    <a:pt x="38826" y="74256"/>
                  </a:lnTo>
                  <a:lnTo>
                    <a:pt x="20799" y="132979"/>
                  </a:lnTo>
                  <a:lnTo>
                    <a:pt x="17981" y="143455"/>
                  </a:lnTo>
                  <a:lnTo>
                    <a:pt x="13328" y="149515"/>
                  </a:lnTo>
                  <a:lnTo>
                    <a:pt x="7453" y="152630"/>
                  </a:lnTo>
                  <a:lnTo>
                    <a:pt x="763" y="153782"/>
                  </a:lnTo>
                  <a:lnTo>
                    <a:pt x="0" y="152701"/>
                  </a:lnTo>
                  <a:lnTo>
                    <a:pt x="9015" y="146569"/>
                  </a:lnTo>
                  <a:lnTo>
                    <a:pt x="50656" y="135133"/>
                  </a:lnTo>
                  <a:lnTo>
                    <a:pt x="102164" y="127234"/>
                  </a:lnTo>
                  <a:lnTo>
                    <a:pt x="103659" y="126681"/>
                  </a:lnTo>
                  <a:lnTo>
                    <a:pt x="92993" y="128532"/>
                  </a:lnTo>
                  <a:lnTo>
                    <a:pt x="80240" y="134903"/>
                  </a:lnTo>
                  <a:lnTo>
                    <a:pt x="74250" y="139190"/>
                  </a:lnTo>
                  <a:lnTo>
                    <a:pt x="71182" y="145747"/>
                  </a:lnTo>
                  <a:lnTo>
                    <a:pt x="70238" y="162894"/>
                  </a:lnTo>
                  <a:lnTo>
                    <a:pt x="73129" y="169870"/>
                  </a:lnTo>
                  <a:lnTo>
                    <a:pt x="83739" y="180087"/>
                  </a:lnTo>
                  <a:lnTo>
                    <a:pt x="102631" y="182779"/>
                  </a:lnTo>
                  <a:lnTo>
                    <a:pt x="143592" y="176974"/>
                  </a:lnTo>
                  <a:lnTo>
                    <a:pt x="189829" y="153637"/>
                  </a:lnTo>
                  <a:lnTo>
                    <a:pt x="246743" y="104282"/>
                  </a:lnTo>
                  <a:lnTo>
                    <a:pt x="274479" y="72505"/>
                  </a:lnTo>
                  <a:lnTo>
                    <a:pt x="297427" y="22917"/>
                  </a:lnTo>
                  <a:lnTo>
                    <a:pt x="297630" y="15531"/>
                  </a:lnTo>
                  <a:lnTo>
                    <a:pt x="292923" y="2394"/>
                  </a:lnTo>
                  <a:lnTo>
                    <a:pt x="287230" y="0"/>
                  </a:lnTo>
                  <a:lnTo>
                    <a:pt x="271043" y="2271"/>
                  </a:lnTo>
                  <a:lnTo>
                    <a:pt x="236721" y="22781"/>
                  </a:lnTo>
                  <a:lnTo>
                    <a:pt x="197918" y="62843"/>
                  </a:lnTo>
                  <a:lnTo>
                    <a:pt x="165593" y="121812"/>
                  </a:lnTo>
                  <a:lnTo>
                    <a:pt x="137252" y="180554"/>
                  </a:lnTo>
                  <a:lnTo>
                    <a:pt x="116079" y="236458"/>
                  </a:lnTo>
                  <a:lnTo>
                    <a:pt x="97502" y="297367"/>
                  </a:lnTo>
                  <a:lnTo>
                    <a:pt x="82469" y="327899"/>
                  </a:lnTo>
                  <a:lnTo>
                    <a:pt x="49419" y="367630"/>
                  </a:lnTo>
                  <a:lnTo>
                    <a:pt x="46307" y="369232"/>
                  </a:lnTo>
                  <a:lnTo>
                    <a:pt x="45156" y="367525"/>
                  </a:lnTo>
                  <a:lnTo>
                    <a:pt x="45314" y="363614"/>
                  </a:lnTo>
                  <a:lnTo>
                    <a:pt x="78913" y="3141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0368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9070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5599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2015-03-18T09:57:53Z</dcterms:created>
  <dcterms:modified xsi:type="dcterms:W3CDTF">2015-03-18T09:57:54Z</dcterms:modified>
</cp:coreProperties>
</file>