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10604500"/>
  <p:notesSz cx="6858000" cy="9144000"/>
  <p:embeddedFontLst>
    <p:embeddedFont>
      <p:font typeface="Calibri Light" panose="020F0302020204030204" pitchFamily="34" charset="0"/>
      <p:regular r:id="rId5"/>
      <p:italic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735506"/>
            <a:ext cx="7620000" cy="369193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5569818"/>
            <a:ext cx="7620000" cy="2560299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303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353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564591"/>
            <a:ext cx="2190750" cy="89868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564591"/>
            <a:ext cx="6445250" cy="89868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441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037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2643764"/>
            <a:ext cx="8763000" cy="441117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7096672"/>
            <a:ext cx="8763000" cy="231973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785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822957"/>
            <a:ext cx="4318000" cy="6728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822957"/>
            <a:ext cx="4318000" cy="6728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92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564594"/>
            <a:ext cx="8763000" cy="2049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2599576"/>
            <a:ext cx="4298156" cy="12740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3873588"/>
            <a:ext cx="4298156" cy="56974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2599576"/>
            <a:ext cx="4319323" cy="12740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3873588"/>
            <a:ext cx="4319323" cy="56974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846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09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52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706967"/>
            <a:ext cx="3276864" cy="247438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526854"/>
            <a:ext cx="5143500" cy="7536068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181350"/>
            <a:ext cx="3276864" cy="5893844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350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706967"/>
            <a:ext cx="3276864" cy="247438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526854"/>
            <a:ext cx="5143500" cy="7536068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181350"/>
            <a:ext cx="3276864" cy="5893844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272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564594"/>
            <a:ext cx="8763000" cy="2049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822957"/>
            <a:ext cx="8763000" cy="6728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9828803"/>
            <a:ext cx="2286000" cy="564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1519B-2555-40D2-AEA3-35E2363154F4}" type="datetimeFigureOut">
              <a:rPr lang="nb-NO" smtClean="0"/>
              <a:t>19.12.2014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9828803"/>
            <a:ext cx="3429000" cy="564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9828803"/>
            <a:ext cx="2286000" cy="564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E13C3-AF42-4CA4-A609-246CA58212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316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3390900"/>
            <a:ext cx="2639159" cy="532812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8" name="Group 17"/>
          <p:cNvGrpSpPr/>
          <p:nvPr/>
        </p:nvGrpSpPr>
        <p:grpSpPr>
          <a:xfrm>
            <a:off x="3803250" y="5043598"/>
            <a:ext cx="4249006" cy="964522"/>
            <a:chOff x="3803250" y="5043598"/>
            <a:chExt cx="4249006" cy="964522"/>
          </a:xfrm>
        </p:grpSpPr>
        <p:sp>
          <p:nvSpPr>
            <p:cNvPr id="3" name="Freeform 2"/>
            <p:cNvSpPr/>
            <p:nvPr/>
          </p:nvSpPr>
          <p:spPr>
            <a:xfrm>
              <a:off x="3803250" y="5043598"/>
              <a:ext cx="249102" cy="599231"/>
            </a:xfrm>
            <a:custGeom>
              <a:avLst/>
              <a:gdLst/>
              <a:ahLst/>
              <a:cxnLst/>
              <a:rect l="0" t="0" r="0" b="0"/>
              <a:pathLst>
                <a:path w="249102" h="599231">
                  <a:moveTo>
                    <a:pt x="249101" y="7164"/>
                  </a:moveTo>
                  <a:lnTo>
                    <a:pt x="219480" y="578"/>
                  </a:lnTo>
                  <a:lnTo>
                    <a:pt x="209938" y="0"/>
                  </a:lnTo>
                  <a:lnTo>
                    <a:pt x="189473" y="6753"/>
                  </a:lnTo>
                  <a:lnTo>
                    <a:pt x="150619" y="33690"/>
                  </a:lnTo>
                  <a:lnTo>
                    <a:pt x="103860" y="82191"/>
                  </a:lnTo>
                  <a:lnTo>
                    <a:pt x="68005" y="139314"/>
                  </a:lnTo>
                  <a:lnTo>
                    <a:pt x="44237" y="188902"/>
                  </a:lnTo>
                  <a:lnTo>
                    <a:pt x="22660" y="249856"/>
                  </a:lnTo>
                  <a:lnTo>
                    <a:pt x="8536" y="312850"/>
                  </a:lnTo>
                  <a:lnTo>
                    <a:pt x="1260" y="374501"/>
                  </a:lnTo>
                  <a:lnTo>
                    <a:pt x="0" y="423575"/>
                  </a:lnTo>
                  <a:lnTo>
                    <a:pt x="7142" y="476569"/>
                  </a:lnTo>
                  <a:lnTo>
                    <a:pt x="35957" y="538429"/>
                  </a:lnTo>
                  <a:lnTo>
                    <a:pt x="55070" y="564294"/>
                  </a:lnTo>
                  <a:lnTo>
                    <a:pt x="96607" y="592953"/>
                  </a:lnTo>
                  <a:lnTo>
                    <a:pt x="105833" y="597395"/>
                  </a:lnTo>
                  <a:lnTo>
                    <a:pt x="145322" y="599230"/>
                  </a:lnTo>
                  <a:lnTo>
                    <a:pt x="193228" y="590642"/>
                  </a:lnTo>
                  <a:lnTo>
                    <a:pt x="224138" y="5729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4082352" y="5400246"/>
              <a:ext cx="153063" cy="216348"/>
            </a:xfrm>
            <a:custGeom>
              <a:avLst/>
              <a:gdLst/>
              <a:ahLst/>
              <a:cxnLst/>
              <a:rect l="0" t="0" r="0" b="0"/>
              <a:pathLst>
                <a:path w="153063" h="216348">
                  <a:moveTo>
                    <a:pt x="86493" y="0"/>
                  </a:moveTo>
                  <a:lnTo>
                    <a:pt x="52753" y="20569"/>
                  </a:lnTo>
                  <a:lnTo>
                    <a:pt x="19112" y="53046"/>
                  </a:lnTo>
                  <a:lnTo>
                    <a:pt x="7459" y="78587"/>
                  </a:lnTo>
                  <a:lnTo>
                    <a:pt x="0" y="120056"/>
                  </a:lnTo>
                  <a:lnTo>
                    <a:pt x="4826" y="176370"/>
                  </a:lnTo>
                  <a:lnTo>
                    <a:pt x="7085" y="186922"/>
                  </a:lnTo>
                  <a:lnTo>
                    <a:pt x="12290" y="193957"/>
                  </a:lnTo>
                  <a:lnTo>
                    <a:pt x="19458" y="198647"/>
                  </a:lnTo>
                  <a:lnTo>
                    <a:pt x="27934" y="201773"/>
                  </a:lnTo>
                  <a:lnTo>
                    <a:pt x="36359" y="201084"/>
                  </a:lnTo>
                  <a:lnTo>
                    <a:pt x="53117" y="192921"/>
                  </a:lnTo>
                  <a:lnTo>
                    <a:pt x="91546" y="160765"/>
                  </a:lnTo>
                  <a:lnTo>
                    <a:pt x="104118" y="139782"/>
                  </a:lnTo>
                  <a:lnTo>
                    <a:pt x="122007" y="102097"/>
                  </a:lnTo>
                  <a:lnTo>
                    <a:pt x="130938" y="87906"/>
                  </a:lnTo>
                  <a:lnTo>
                    <a:pt x="139316" y="65597"/>
                  </a:lnTo>
                  <a:lnTo>
                    <a:pt x="132002" y="120210"/>
                  </a:lnTo>
                  <a:lnTo>
                    <a:pt x="137738" y="182804"/>
                  </a:lnTo>
                  <a:lnTo>
                    <a:pt x="142553" y="201439"/>
                  </a:lnTo>
                  <a:lnTo>
                    <a:pt x="153062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4317454" y="5495712"/>
              <a:ext cx="188347" cy="389289"/>
            </a:xfrm>
            <a:custGeom>
              <a:avLst/>
              <a:gdLst/>
              <a:ahLst/>
              <a:cxnLst/>
              <a:rect l="0" t="0" r="0" b="0"/>
              <a:pathLst>
                <a:path w="188347" h="389289">
                  <a:moveTo>
                    <a:pt x="42775" y="21029"/>
                  </a:moveTo>
                  <a:lnTo>
                    <a:pt x="48494" y="43732"/>
                  </a:lnTo>
                  <a:lnTo>
                    <a:pt x="46336" y="105619"/>
                  </a:lnTo>
                  <a:lnTo>
                    <a:pt x="42554" y="157760"/>
                  </a:lnTo>
                  <a:lnTo>
                    <a:pt x="36328" y="215040"/>
                  </a:lnTo>
                  <a:lnTo>
                    <a:pt x="30407" y="275083"/>
                  </a:lnTo>
                  <a:lnTo>
                    <a:pt x="26053" y="329610"/>
                  </a:lnTo>
                  <a:lnTo>
                    <a:pt x="14663" y="382248"/>
                  </a:lnTo>
                  <a:lnTo>
                    <a:pt x="11090" y="387582"/>
                  </a:lnTo>
                  <a:lnTo>
                    <a:pt x="6859" y="389288"/>
                  </a:lnTo>
                  <a:lnTo>
                    <a:pt x="2189" y="388577"/>
                  </a:lnTo>
                  <a:lnTo>
                    <a:pt x="0" y="381631"/>
                  </a:lnTo>
                  <a:lnTo>
                    <a:pt x="665" y="328912"/>
                  </a:lnTo>
                  <a:lnTo>
                    <a:pt x="5488" y="273434"/>
                  </a:lnTo>
                  <a:lnTo>
                    <a:pt x="15343" y="211317"/>
                  </a:lnTo>
                  <a:lnTo>
                    <a:pt x="28659" y="148094"/>
                  </a:lnTo>
                  <a:lnTo>
                    <a:pt x="45989" y="107371"/>
                  </a:lnTo>
                  <a:lnTo>
                    <a:pt x="79085" y="50103"/>
                  </a:lnTo>
                  <a:lnTo>
                    <a:pt x="102844" y="23171"/>
                  </a:lnTo>
                  <a:lnTo>
                    <a:pt x="122480" y="9345"/>
                  </a:lnTo>
                  <a:lnTo>
                    <a:pt x="154328" y="0"/>
                  </a:lnTo>
                  <a:lnTo>
                    <a:pt x="171250" y="2745"/>
                  </a:lnTo>
                  <a:lnTo>
                    <a:pt x="178351" y="6066"/>
                  </a:lnTo>
                  <a:lnTo>
                    <a:pt x="183085" y="12903"/>
                  </a:lnTo>
                  <a:lnTo>
                    <a:pt x="188346" y="32827"/>
                  </a:lnTo>
                  <a:lnTo>
                    <a:pt x="185080" y="71847"/>
                  </a:lnTo>
                  <a:lnTo>
                    <a:pt x="177190" y="106147"/>
                  </a:lnTo>
                  <a:lnTo>
                    <a:pt x="159270" y="13752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4582103" y="5450172"/>
              <a:ext cx="119290" cy="191385"/>
            </a:xfrm>
            <a:custGeom>
              <a:avLst/>
              <a:gdLst/>
              <a:ahLst/>
              <a:cxnLst/>
              <a:rect l="0" t="0" r="0" b="0"/>
              <a:pathLst>
                <a:path w="119290" h="191385">
                  <a:moveTo>
                    <a:pt x="36079" y="0"/>
                  </a:moveTo>
                  <a:lnTo>
                    <a:pt x="8617" y="56773"/>
                  </a:lnTo>
                  <a:lnTo>
                    <a:pt x="0" y="88218"/>
                  </a:lnTo>
                  <a:lnTo>
                    <a:pt x="936" y="106701"/>
                  </a:lnTo>
                  <a:lnTo>
                    <a:pt x="5254" y="113664"/>
                  </a:lnTo>
                  <a:lnTo>
                    <a:pt x="19913" y="123866"/>
                  </a:lnTo>
                  <a:lnTo>
                    <a:pt x="57609" y="134079"/>
                  </a:lnTo>
                  <a:lnTo>
                    <a:pt x="78619" y="152524"/>
                  </a:lnTo>
                  <a:lnTo>
                    <a:pt x="102284" y="178674"/>
                  </a:lnTo>
                  <a:lnTo>
                    <a:pt x="119289" y="1913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4781967" y="5483456"/>
              <a:ext cx="127453" cy="183064"/>
            </a:xfrm>
            <a:custGeom>
              <a:avLst/>
              <a:gdLst/>
              <a:ahLst/>
              <a:cxnLst/>
              <a:rect l="0" t="0" r="0" b="0"/>
              <a:pathLst>
                <a:path w="127453" h="183064">
                  <a:moveTo>
                    <a:pt x="44241" y="0"/>
                  </a:moveTo>
                  <a:lnTo>
                    <a:pt x="25236" y="21779"/>
                  </a:lnTo>
                  <a:lnTo>
                    <a:pt x="1560" y="73009"/>
                  </a:lnTo>
                  <a:lnTo>
                    <a:pt x="0" y="93162"/>
                  </a:lnTo>
                  <a:lnTo>
                    <a:pt x="879" y="103713"/>
                  </a:lnTo>
                  <a:lnTo>
                    <a:pt x="5163" y="111672"/>
                  </a:lnTo>
                  <a:lnTo>
                    <a:pt x="19784" y="122981"/>
                  </a:lnTo>
                  <a:lnTo>
                    <a:pt x="36145" y="126158"/>
                  </a:lnTo>
                  <a:lnTo>
                    <a:pt x="52662" y="123563"/>
                  </a:lnTo>
                  <a:lnTo>
                    <a:pt x="94181" y="101731"/>
                  </a:lnTo>
                  <a:lnTo>
                    <a:pt x="101573" y="101105"/>
                  </a:lnTo>
                  <a:lnTo>
                    <a:pt x="108350" y="103462"/>
                  </a:lnTo>
                  <a:lnTo>
                    <a:pt x="114717" y="107806"/>
                  </a:lnTo>
                  <a:lnTo>
                    <a:pt x="118962" y="114401"/>
                  </a:lnTo>
                  <a:lnTo>
                    <a:pt x="124936" y="141351"/>
                  </a:lnTo>
                  <a:lnTo>
                    <a:pt x="127452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4975987" y="5366962"/>
              <a:ext cx="16643" cy="41606"/>
            </a:xfrm>
            <a:custGeom>
              <a:avLst/>
              <a:gdLst/>
              <a:ahLst/>
              <a:cxnLst/>
              <a:rect l="0" t="0" r="0" b="0"/>
              <a:pathLst>
                <a:path w="16643" h="41606">
                  <a:moveTo>
                    <a:pt x="0" y="41605"/>
                  </a:move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5033131" y="5233825"/>
              <a:ext cx="271244" cy="667453"/>
            </a:xfrm>
            <a:custGeom>
              <a:avLst/>
              <a:gdLst/>
              <a:ahLst/>
              <a:cxnLst/>
              <a:rect l="0" t="0" r="0" b="0"/>
              <a:pathLst>
                <a:path w="271244" h="667453">
                  <a:moveTo>
                    <a:pt x="84314" y="0"/>
                  </a:moveTo>
                  <a:lnTo>
                    <a:pt x="81848" y="50189"/>
                  </a:lnTo>
                  <a:lnTo>
                    <a:pt x="72732" y="112129"/>
                  </a:lnTo>
                  <a:lnTo>
                    <a:pt x="62028" y="175524"/>
                  </a:lnTo>
                  <a:lnTo>
                    <a:pt x="53775" y="224900"/>
                  </a:lnTo>
                  <a:lnTo>
                    <a:pt x="45474" y="273739"/>
                  </a:lnTo>
                  <a:lnTo>
                    <a:pt x="34386" y="329660"/>
                  </a:lnTo>
                  <a:lnTo>
                    <a:pt x="20519" y="387896"/>
                  </a:lnTo>
                  <a:lnTo>
                    <a:pt x="14972" y="410318"/>
                  </a:lnTo>
                  <a:lnTo>
                    <a:pt x="11273" y="415003"/>
                  </a:lnTo>
                  <a:lnTo>
                    <a:pt x="6959" y="415353"/>
                  </a:lnTo>
                  <a:lnTo>
                    <a:pt x="2233" y="412813"/>
                  </a:lnTo>
                  <a:lnTo>
                    <a:pt x="7" y="407421"/>
                  </a:lnTo>
                  <a:lnTo>
                    <a:pt x="0" y="391568"/>
                  </a:lnTo>
                  <a:lnTo>
                    <a:pt x="8009" y="377125"/>
                  </a:lnTo>
                  <a:lnTo>
                    <a:pt x="20815" y="365467"/>
                  </a:lnTo>
                  <a:lnTo>
                    <a:pt x="54101" y="350450"/>
                  </a:lnTo>
                  <a:lnTo>
                    <a:pt x="73660" y="346215"/>
                  </a:lnTo>
                  <a:lnTo>
                    <a:pt x="108816" y="351029"/>
                  </a:lnTo>
                  <a:lnTo>
                    <a:pt x="117291" y="353288"/>
                  </a:lnTo>
                  <a:lnTo>
                    <a:pt x="123865" y="357567"/>
                  </a:lnTo>
                  <a:lnTo>
                    <a:pt x="133635" y="369719"/>
                  </a:lnTo>
                  <a:lnTo>
                    <a:pt x="144334" y="392154"/>
                  </a:lnTo>
                  <a:lnTo>
                    <a:pt x="149290" y="396422"/>
                  </a:lnTo>
                  <a:lnTo>
                    <a:pt x="155368" y="398342"/>
                  </a:lnTo>
                  <a:lnTo>
                    <a:pt x="162194" y="398698"/>
                  </a:lnTo>
                  <a:lnTo>
                    <a:pt x="177174" y="391697"/>
                  </a:lnTo>
                  <a:lnTo>
                    <a:pt x="198737" y="372162"/>
                  </a:lnTo>
                  <a:lnTo>
                    <a:pt x="239519" y="327648"/>
                  </a:lnTo>
                  <a:lnTo>
                    <a:pt x="246031" y="324756"/>
                  </a:lnTo>
                  <a:lnTo>
                    <a:pt x="260664" y="324009"/>
                  </a:lnTo>
                  <a:lnTo>
                    <a:pt x="265675" y="328803"/>
                  </a:lnTo>
                  <a:lnTo>
                    <a:pt x="271243" y="346456"/>
                  </a:lnTo>
                  <a:lnTo>
                    <a:pt x="268525" y="402208"/>
                  </a:lnTo>
                  <a:lnTo>
                    <a:pt x="258769" y="459854"/>
                  </a:lnTo>
                  <a:lnTo>
                    <a:pt x="248698" y="508235"/>
                  </a:lnTo>
                  <a:lnTo>
                    <a:pt x="237936" y="566713"/>
                  </a:lnTo>
                  <a:lnTo>
                    <a:pt x="230181" y="626237"/>
                  </a:lnTo>
                  <a:lnTo>
                    <a:pt x="222661" y="659954"/>
                  </a:lnTo>
                  <a:lnTo>
                    <a:pt x="218150" y="665563"/>
                  </a:lnTo>
                  <a:lnTo>
                    <a:pt x="212370" y="667452"/>
                  </a:lnTo>
                  <a:lnTo>
                    <a:pt x="205742" y="666863"/>
                  </a:lnTo>
                  <a:lnTo>
                    <a:pt x="190982" y="656346"/>
                  </a:lnTo>
                  <a:lnTo>
                    <a:pt x="132503" y="604948"/>
                  </a:lnTo>
                  <a:lnTo>
                    <a:pt x="120832" y="593695"/>
                  </a:lnTo>
                  <a:lnTo>
                    <a:pt x="108283" y="568129"/>
                  </a:lnTo>
                  <a:lnTo>
                    <a:pt x="107690" y="559966"/>
                  </a:lnTo>
                  <a:lnTo>
                    <a:pt x="111962" y="545966"/>
                  </a:lnTo>
                  <a:lnTo>
                    <a:pt x="159203" y="4992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872914" y="5541704"/>
              <a:ext cx="134884" cy="466416"/>
            </a:xfrm>
            <a:custGeom>
              <a:avLst/>
              <a:gdLst/>
              <a:ahLst/>
              <a:cxnLst/>
              <a:rect l="0" t="0" r="0" b="0"/>
              <a:pathLst>
                <a:path w="134884" h="466416">
                  <a:moveTo>
                    <a:pt x="134883" y="0"/>
                  </a:moveTo>
                  <a:lnTo>
                    <a:pt x="121631" y="4417"/>
                  </a:lnTo>
                  <a:lnTo>
                    <a:pt x="110194" y="16448"/>
                  </a:lnTo>
                  <a:lnTo>
                    <a:pt x="79125" y="69017"/>
                  </a:lnTo>
                  <a:lnTo>
                    <a:pt x="71518" y="100578"/>
                  </a:lnTo>
                  <a:lnTo>
                    <a:pt x="68736" y="155421"/>
                  </a:lnTo>
                  <a:lnTo>
                    <a:pt x="70863" y="204655"/>
                  </a:lnTo>
                  <a:lnTo>
                    <a:pt x="82519" y="263638"/>
                  </a:lnTo>
                  <a:lnTo>
                    <a:pt x="104573" y="321687"/>
                  </a:lnTo>
                  <a:lnTo>
                    <a:pt x="120675" y="365753"/>
                  </a:lnTo>
                  <a:lnTo>
                    <a:pt x="120400" y="399813"/>
                  </a:lnTo>
                  <a:lnTo>
                    <a:pt x="111804" y="420855"/>
                  </a:lnTo>
                  <a:lnTo>
                    <a:pt x="97813" y="438527"/>
                  </a:lnTo>
                  <a:lnTo>
                    <a:pt x="69145" y="457947"/>
                  </a:lnTo>
                  <a:lnTo>
                    <a:pt x="48035" y="466415"/>
                  </a:lnTo>
                  <a:lnTo>
                    <a:pt x="28791" y="465865"/>
                  </a:lnTo>
                  <a:lnTo>
                    <a:pt x="19776" y="463129"/>
                  </a:lnTo>
                  <a:lnTo>
                    <a:pt x="12841" y="458531"/>
                  </a:lnTo>
                  <a:lnTo>
                    <a:pt x="2671" y="446026"/>
                  </a:lnTo>
                  <a:lnTo>
                    <a:pt x="0" y="423827"/>
                  </a:lnTo>
                  <a:lnTo>
                    <a:pt x="1746" y="3827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115160" y="5574988"/>
              <a:ext cx="127893" cy="127711"/>
            </a:xfrm>
            <a:custGeom>
              <a:avLst/>
              <a:gdLst/>
              <a:ahLst/>
              <a:cxnLst/>
              <a:rect l="0" t="0" r="0" b="0"/>
              <a:pathLst>
                <a:path w="127893" h="127711">
                  <a:moveTo>
                    <a:pt x="67379" y="0"/>
                  </a:moveTo>
                  <a:lnTo>
                    <a:pt x="33274" y="31160"/>
                  </a:lnTo>
                  <a:lnTo>
                    <a:pt x="3842" y="85887"/>
                  </a:lnTo>
                  <a:lnTo>
                    <a:pt x="0" y="105665"/>
                  </a:lnTo>
                  <a:lnTo>
                    <a:pt x="270" y="114822"/>
                  </a:lnTo>
                  <a:lnTo>
                    <a:pt x="4149" y="120927"/>
                  </a:lnTo>
                  <a:lnTo>
                    <a:pt x="10432" y="124997"/>
                  </a:lnTo>
                  <a:lnTo>
                    <a:pt x="18319" y="127710"/>
                  </a:lnTo>
                  <a:lnTo>
                    <a:pt x="36945" y="125794"/>
                  </a:lnTo>
                  <a:lnTo>
                    <a:pt x="55702" y="118778"/>
                  </a:lnTo>
                  <a:lnTo>
                    <a:pt x="94578" y="88471"/>
                  </a:lnTo>
                  <a:lnTo>
                    <a:pt x="105971" y="77536"/>
                  </a:lnTo>
                  <a:lnTo>
                    <a:pt x="121710" y="43087"/>
                  </a:lnTo>
                  <a:lnTo>
                    <a:pt x="127892" y="25622"/>
                  </a:lnTo>
                  <a:lnTo>
                    <a:pt x="126212" y="18005"/>
                  </a:lnTo>
                  <a:lnTo>
                    <a:pt x="114484" y="4613"/>
                  </a:lnTo>
                  <a:lnTo>
                    <a:pt x="106179" y="2151"/>
                  </a:lnTo>
                  <a:lnTo>
                    <a:pt x="87089" y="4346"/>
                  </a:lnTo>
                  <a:lnTo>
                    <a:pt x="59967" y="20395"/>
                  </a:lnTo>
                  <a:lnTo>
                    <a:pt x="47751" y="34952"/>
                  </a:lnTo>
                  <a:lnTo>
                    <a:pt x="34095" y="665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331102" y="5550025"/>
              <a:ext cx="117712" cy="197979"/>
            </a:xfrm>
            <a:custGeom>
              <a:avLst/>
              <a:gdLst/>
              <a:ahLst/>
              <a:cxnLst/>
              <a:rect l="0" t="0" r="0" b="0"/>
              <a:pathLst>
                <a:path w="117712" h="197979">
                  <a:moveTo>
                    <a:pt x="51142" y="0"/>
                  </a:moveTo>
                  <a:lnTo>
                    <a:pt x="37855" y="15135"/>
                  </a:lnTo>
                  <a:lnTo>
                    <a:pt x="0" y="75933"/>
                  </a:lnTo>
                  <a:lnTo>
                    <a:pt x="2254" y="80208"/>
                  </a:lnTo>
                  <a:lnTo>
                    <a:pt x="8380" y="82133"/>
                  </a:lnTo>
                  <a:lnTo>
                    <a:pt x="17086" y="82492"/>
                  </a:lnTo>
                  <a:lnTo>
                    <a:pt x="34157" y="77960"/>
                  </a:lnTo>
                  <a:lnTo>
                    <a:pt x="67716" y="64401"/>
                  </a:lnTo>
                  <a:lnTo>
                    <a:pt x="75136" y="65124"/>
                  </a:lnTo>
                  <a:lnTo>
                    <a:pt x="88310" y="73322"/>
                  </a:lnTo>
                  <a:lnTo>
                    <a:pt x="95398" y="88677"/>
                  </a:lnTo>
                  <a:lnTo>
                    <a:pt x="97623" y="106905"/>
                  </a:lnTo>
                  <a:lnTo>
                    <a:pt x="92373" y="169426"/>
                  </a:lnTo>
                  <a:lnTo>
                    <a:pt x="88574" y="189021"/>
                  </a:lnTo>
                  <a:lnTo>
                    <a:pt x="89965" y="194432"/>
                  </a:lnTo>
                  <a:lnTo>
                    <a:pt x="93666" y="197114"/>
                  </a:lnTo>
                  <a:lnTo>
                    <a:pt x="98907" y="197978"/>
                  </a:lnTo>
                  <a:lnTo>
                    <a:pt x="107196" y="196472"/>
                  </a:lnTo>
                  <a:lnTo>
                    <a:pt x="117711" y="1913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574871" y="5275430"/>
              <a:ext cx="148537" cy="483887"/>
            </a:xfrm>
            <a:custGeom>
              <a:avLst/>
              <a:gdLst/>
              <a:ahLst/>
              <a:cxnLst/>
              <a:rect l="0" t="0" r="0" b="0"/>
              <a:pathLst>
                <a:path w="148537" h="483887">
                  <a:moveTo>
                    <a:pt x="32041" y="0"/>
                  </a:moveTo>
                  <a:lnTo>
                    <a:pt x="36836" y="25648"/>
                  </a:lnTo>
                  <a:lnTo>
                    <a:pt x="31660" y="81593"/>
                  </a:lnTo>
                  <a:lnTo>
                    <a:pt x="24949" y="140480"/>
                  </a:lnTo>
                  <a:lnTo>
                    <a:pt x="17320" y="200231"/>
                  </a:lnTo>
                  <a:lnTo>
                    <a:pt x="6909" y="259974"/>
                  </a:lnTo>
                  <a:lnTo>
                    <a:pt x="367" y="320503"/>
                  </a:lnTo>
                  <a:lnTo>
                    <a:pt x="0" y="372181"/>
                  </a:lnTo>
                  <a:lnTo>
                    <a:pt x="7871" y="426494"/>
                  </a:lnTo>
                  <a:lnTo>
                    <a:pt x="14828" y="446581"/>
                  </a:lnTo>
                  <a:lnTo>
                    <a:pt x="27164" y="464754"/>
                  </a:lnTo>
                  <a:lnTo>
                    <a:pt x="49290" y="477146"/>
                  </a:lnTo>
                  <a:lnTo>
                    <a:pt x="78539" y="483886"/>
                  </a:lnTo>
                  <a:lnTo>
                    <a:pt x="132792" y="483144"/>
                  </a:lnTo>
                  <a:lnTo>
                    <a:pt x="148536" y="4826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220687" y="5566667"/>
              <a:ext cx="114324" cy="98105"/>
            </a:xfrm>
            <a:custGeom>
              <a:avLst/>
              <a:gdLst/>
              <a:ahLst/>
              <a:cxnLst/>
              <a:rect l="0" t="0" r="0" b="0"/>
              <a:pathLst>
                <a:path w="114324" h="98105">
                  <a:moveTo>
                    <a:pt x="1983" y="0"/>
                  </a:moveTo>
                  <a:lnTo>
                    <a:pt x="64474" y="6643"/>
                  </a:lnTo>
                  <a:lnTo>
                    <a:pt x="96826" y="15117"/>
                  </a:lnTo>
                  <a:lnTo>
                    <a:pt x="112245" y="23977"/>
                  </a:lnTo>
                  <a:lnTo>
                    <a:pt x="114323" y="28929"/>
                  </a:lnTo>
                  <a:lnTo>
                    <a:pt x="112934" y="34079"/>
                  </a:lnTo>
                  <a:lnTo>
                    <a:pt x="109235" y="39361"/>
                  </a:lnTo>
                  <a:lnTo>
                    <a:pt x="95262" y="47696"/>
                  </a:lnTo>
                  <a:lnTo>
                    <a:pt x="41276" y="68838"/>
                  </a:lnTo>
                  <a:lnTo>
                    <a:pt x="3170" y="84789"/>
                  </a:lnTo>
                  <a:lnTo>
                    <a:pt x="0" y="87961"/>
                  </a:lnTo>
                  <a:lnTo>
                    <a:pt x="661" y="91000"/>
                  </a:lnTo>
                  <a:lnTo>
                    <a:pt x="3875" y="93951"/>
                  </a:lnTo>
                  <a:lnTo>
                    <a:pt x="34903" y="98104"/>
                  </a:lnTo>
                  <a:lnTo>
                    <a:pt x="89826" y="93036"/>
                  </a:lnTo>
                  <a:lnTo>
                    <a:pt x="101836" y="915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563833" y="5453058"/>
              <a:ext cx="116495" cy="296673"/>
            </a:xfrm>
            <a:custGeom>
              <a:avLst/>
              <a:gdLst/>
              <a:ahLst/>
              <a:cxnLst/>
              <a:rect l="0" t="0" r="0" b="0"/>
              <a:pathLst>
                <a:path w="116495" h="296673">
                  <a:moveTo>
                    <a:pt x="0" y="113609"/>
                  </a:moveTo>
                  <a:lnTo>
                    <a:pt x="51515" y="54115"/>
                  </a:lnTo>
                  <a:lnTo>
                    <a:pt x="105297" y="0"/>
                  </a:lnTo>
                  <a:lnTo>
                    <a:pt x="108105" y="887"/>
                  </a:lnTo>
                  <a:lnTo>
                    <a:pt x="108348" y="43269"/>
                  </a:lnTo>
                  <a:lnTo>
                    <a:pt x="101611" y="99666"/>
                  </a:lnTo>
                  <a:lnTo>
                    <a:pt x="93441" y="160021"/>
                  </a:lnTo>
                  <a:lnTo>
                    <a:pt x="84740" y="216138"/>
                  </a:lnTo>
                  <a:lnTo>
                    <a:pt x="91080" y="270183"/>
                  </a:lnTo>
                  <a:lnTo>
                    <a:pt x="99344" y="288289"/>
                  </a:lnTo>
                  <a:lnTo>
                    <a:pt x="103212" y="292932"/>
                  </a:lnTo>
                  <a:lnTo>
                    <a:pt x="106715" y="295104"/>
                  </a:lnTo>
                  <a:lnTo>
                    <a:pt x="116494" y="29667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748738" y="5472089"/>
              <a:ext cx="104524" cy="267324"/>
            </a:xfrm>
            <a:custGeom>
              <a:avLst/>
              <a:gdLst/>
              <a:ahLst/>
              <a:cxnLst/>
              <a:rect l="0" t="0" r="0" b="0"/>
              <a:pathLst>
                <a:path w="104524" h="267324">
                  <a:moveTo>
                    <a:pt x="23121" y="102899"/>
                  </a:moveTo>
                  <a:lnTo>
                    <a:pt x="7484" y="144036"/>
                  </a:lnTo>
                  <a:lnTo>
                    <a:pt x="0" y="204303"/>
                  </a:lnTo>
                  <a:lnTo>
                    <a:pt x="3121" y="244303"/>
                  </a:lnTo>
                  <a:lnTo>
                    <a:pt x="7014" y="253566"/>
                  </a:lnTo>
                  <a:lnTo>
                    <a:pt x="18737" y="266325"/>
                  </a:lnTo>
                  <a:lnTo>
                    <a:pt x="25746" y="267323"/>
                  </a:lnTo>
                  <a:lnTo>
                    <a:pt x="40929" y="261036"/>
                  </a:lnTo>
                  <a:lnTo>
                    <a:pt x="65072" y="233068"/>
                  </a:lnTo>
                  <a:lnTo>
                    <a:pt x="91519" y="178258"/>
                  </a:lnTo>
                  <a:lnTo>
                    <a:pt x="101858" y="116322"/>
                  </a:lnTo>
                  <a:lnTo>
                    <a:pt x="104523" y="61788"/>
                  </a:lnTo>
                  <a:lnTo>
                    <a:pt x="94634" y="12528"/>
                  </a:lnTo>
                  <a:lnTo>
                    <a:pt x="88363" y="6594"/>
                  </a:lnTo>
                  <a:lnTo>
                    <a:pt x="69068" y="0"/>
                  </a:lnTo>
                  <a:lnTo>
                    <a:pt x="59299" y="1940"/>
                  </a:lnTo>
                  <a:lnTo>
                    <a:pt x="41049" y="13958"/>
                  </a:lnTo>
                  <a:lnTo>
                    <a:pt x="28624" y="31626"/>
                  </a:lnTo>
                  <a:lnTo>
                    <a:pt x="14800" y="696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913317" y="5452152"/>
              <a:ext cx="138939" cy="310189"/>
            </a:xfrm>
            <a:custGeom>
              <a:avLst/>
              <a:gdLst/>
              <a:ahLst/>
              <a:cxnLst/>
              <a:rect l="0" t="0" r="0" b="0"/>
              <a:pathLst>
                <a:path w="138939" h="310189">
                  <a:moveTo>
                    <a:pt x="41605" y="114515"/>
                  </a:moveTo>
                  <a:lnTo>
                    <a:pt x="24747" y="175363"/>
                  </a:lnTo>
                  <a:lnTo>
                    <a:pt x="17710" y="228578"/>
                  </a:lnTo>
                  <a:lnTo>
                    <a:pt x="16783" y="283754"/>
                  </a:lnTo>
                  <a:lnTo>
                    <a:pt x="21636" y="300988"/>
                  </a:lnTo>
                  <a:lnTo>
                    <a:pt x="25519" y="308172"/>
                  </a:lnTo>
                  <a:lnTo>
                    <a:pt x="29956" y="310188"/>
                  </a:lnTo>
                  <a:lnTo>
                    <a:pt x="34764" y="308758"/>
                  </a:lnTo>
                  <a:lnTo>
                    <a:pt x="76619" y="270651"/>
                  </a:lnTo>
                  <a:lnTo>
                    <a:pt x="106221" y="215352"/>
                  </a:lnTo>
                  <a:lnTo>
                    <a:pt x="127174" y="152946"/>
                  </a:lnTo>
                  <a:lnTo>
                    <a:pt x="138938" y="97820"/>
                  </a:lnTo>
                  <a:lnTo>
                    <a:pt x="138246" y="67038"/>
                  </a:lnTo>
                  <a:lnTo>
                    <a:pt x="129728" y="22953"/>
                  </a:lnTo>
                  <a:lnTo>
                    <a:pt x="125317" y="13718"/>
                  </a:lnTo>
                  <a:lnTo>
                    <a:pt x="113019" y="990"/>
                  </a:lnTo>
                  <a:lnTo>
                    <a:pt x="103083" y="0"/>
                  </a:lnTo>
                  <a:lnTo>
                    <a:pt x="77250" y="6297"/>
                  </a:lnTo>
                  <a:lnTo>
                    <a:pt x="44770" y="25435"/>
                  </a:lnTo>
                  <a:lnTo>
                    <a:pt x="0" y="729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487470" y="5441851"/>
            <a:ext cx="1013752" cy="424375"/>
            <a:chOff x="8487470" y="5441851"/>
            <a:chExt cx="1013752" cy="424375"/>
          </a:xfrm>
        </p:grpSpPr>
        <p:sp>
          <p:nvSpPr>
            <p:cNvPr id="19" name="Freeform 18"/>
            <p:cNvSpPr/>
            <p:nvPr/>
          </p:nvSpPr>
          <p:spPr>
            <a:xfrm>
              <a:off x="8487470" y="5479199"/>
              <a:ext cx="241311" cy="265670"/>
            </a:xfrm>
            <a:custGeom>
              <a:avLst/>
              <a:gdLst/>
              <a:ahLst/>
              <a:cxnLst/>
              <a:rect l="0" t="0" r="0" b="0"/>
              <a:pathLst>
                <a:path w="241311" h="265670">
                  <a:moveTo>
                    <a:pt x="0" y="245568"/>
                  </a:moveTo>
                  <a:lnTo>
                    <a:pt x="0" y="263237"/>
                  </a:lnTo>
                  <a:lnTo>
                    <a:pt x="1848" y="265669"/>
                  </a:lnTo>
                  <a:lnTo>
                    <a:pt x="4930" y="264516"/>
                  </a:lnTo>
                  <a:lnTo>
                    <a:pt x="8834" y="260973"/>
                  </a:lnTo>
                  <a:lnTo>
                    <a:pt x="18746" y="242736"/>
                  </a:lnTo>
                  <a:lnTo>
                    <a:pt x="35998" y="188229"/>
                  </a:lnTo>
                  <a:lnTo>
                    <a:pt x="52694" y="125892"/>
                  </a:lnTo>
                  <a:lnTo>
                    <a:pt x="69341" y="64113"/>
                  </a:lnTo>
                  <a:lnTo>
                    <a:pt x="85983" y="8302"/>
                  </a:lnTo>
                  <a:lnTo>
                    <a:pt x="88757" y="5105"/>
                  </a:lnTo>
                  <a:lnTo>
                    <a:pt x="91531" y="6672"/>
                  </a:lnTo>
                  <a:lnTo>
                    <a:pt x="97078" y="20123"/>
                  </a:lnTo>
                  <a:lnTo>
                    <a:pt x="110946" y="76305"/>
                  </a:lnTo>
                  <a:lnTo>
                    <a:pt x="115569" y="80951"/>
                  </a:lnTo>
                  <a:lnTo>
                    <a:pt x="121425" y="82199"/>
                  </a:lnTo>
                  <a:lnTo>
                    <a:pt x="128102" y="81181"/>
                  </a:lnTo>
                  <a:lnTo>
                    <a:pt x="140453" y="70189"/>
                  </a:lnTo>
                  <a:lnTo>
                    <a:pt x="185797" y="12707"/>
                  </a:lnTo>
                  <a:lnTo>
                    <a:pt x="196913" y="0"/>
                  </a:lnTo>
                  <a:lnTo>
                    <a:pt x="200617" y="494"/>
                  </a:lnTo>
                  <a:lnTo>
                    <a:pt x="203086" y="5447"/>
                  </a:lnTo>
                  <a:lnTo>
                    <a:pt x="204906" y="22353"/>
                  </a:lnTo>
                  <a:lnTo>
                    <a:pt x="200572" y="74156"/>
                  </a:lnTo>
                  <a:lnTo>
                    <a:pt x="197353" y="135733"/>
                  </a:lnTo>
                  <a:lnTo>
                    <a:pt x="193093" y="192649"/>
                  </a:lnTo>
                  <a:lnTo>
                    <a:pt x="203069" y="248313"/>
                  </a:lnTo>
                  <a:lnTo>
                    <a:pt x="208419" y="254794"/>
                  </a:lnTo>
                  <a:lnTo>
                    <a:pt x="215685" y="258191"/>
                  </a:lnTo>
                  <a:lnTo>
                    <a:pt x="241310" y="2622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836954" y="5508420"/>
              <a:ext cx="101692" cy="265853"/>
            </a:xfrm>
            <a:custGeom>
              <a:avLst/>
              <a:gdLst/>
              <a:ahLst/>
              <a:cxnLst/>
              <a:rect l="0" t="0" r="0" b="0"/>
              <a:pathLst>
                <a:path w="101692" h="265853">
                  <a:moveTo>
                    <a:pt x="0" y="0"/>
                  </a:moveTo>
                  <a:lnTo>
                    <a:pt x="0" y="57696"/>
                  </a:lnTo>
                  <a:lnTo>
                    <a:pt x="0" y="118283"/>
                  </a:lnTo>
                  <a:lnTo>
                    <a:pt x="2773" y="125083"/>
                  </a:lnTo>
                  <a:lnTo>
                    <a:pt x="7396" y="128692"/>
                  </a:lnTo>
                  <a:lnTo>
                    <a:pt x="13252" y="130173"/>
                  </a:lnTo>
                  <a:lnTo>
                    <a:pt x="19005" y="128387"/>
                  </a:lnTo>
                  <a:lnTo>
                    <a:pt x="46455" y="110522"/>
                  </a:lnTo>
                  <a:lnTo>
                    <a:pt x="55933" y="106966"/>
                  </a:lnTo>
                  <a:lnTo>
                    <a:pt x="65025" y="107368"/>
                  </a:lnTo>
                  <a:lnTo>
                    <a:pt x="82524" y="115212"/>
                  </a:lnTo>
                  <a:lnTo>
                    <a:pt x="94616" y="130409"/>
                  </a:lnTo>
                  <a:lnTo>
                    <a:pt x="99135" y="139639"/>
                  </a:lnTo>
                  <a:lnTo>
                    <a:pt x="101691" y="157292"/>
                  </a:lnTo>
                  <a:lnTo>
                    <a:pt x="92526" y="211960"/>
                  </a:lnTo>
                  <a:lnTo>
                    <a:pt x="78162" y="244530"/>
                  </a:lnTo>
                  <a:lnTo>
                    <a:pt x="64324" y="260000"/>
                  </a:lnTo>
                  <a:lnTo>
                    <a:pt x="55826" y="263940"/>
                  </a:lnTo>
                  <a:lnTo>
                    <a:pt x="36522" y="265852"/>
                  </a:lnTo>
                  <a:lnTo>
                    <a:pt x="28971" y="263219"/>
                  </a:lnTo>
                  <a:lnTo>
                    <a:pt x="18115" y="252897"/>
                  </a:lnTo>
                  <a:lnTo>
                    <a:pt x="15139" y="234132"/>
                  </a:lnTo>
                  <a:lnTo>
                    <a:pt x="18747" y="211307"/>
                  </a:lnTo>
                  <a:lnTo>
                    <a:pt x="41199" y="171452"/>
                  </a:lnTo>
                  <a:lnTo>
                    <a:pt x="58126" y="153735"/>
                  </a:lnTo>
                  <a:lnTo>
                    <a:pt x="74889" y="1414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020016" y="5716446"/>
              <a:ext cx="8322" cy="24964"/>
            </a:xfrm>
            <a:custGeom>
              <a:avLst/>
              <a:gdLst/>
              <a:ahLst/>
              <a:cxnLst/>
              <a:rect l="0" t="0" r="0" b="0"/>
              <a:pathLst>
                <a:path w="8322" h="24964">
                  <a:moveTo>
                    <a:pt x="8321" y="0"/>
                  </a:moveTo>
                  <a:lnTo>
                    <a:pt x="0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036658" y="5441851"/>
              <a:ext cx="33286" cy="24964"/>
            </a:xfrm>
            <a:custGeom>
              <a:avLst/>
              <a:gdLst/>
              <a:ahLst/>
              <a:cxnLst/>
              <a:rect l="0" t="0" r="0" b="0"/>
              <a:pathLst>
                <a:path w="33286" h="24964">
                  <a:moveTo>
                    <a:pt x="0" y="24963"/>
                  </a:moveTo>
                  <a:lnTo>
                    <a:pt x="3328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099367" y="5541704"/>
              <a:ext cx="87071" cy="207194"/>
            </a:xfrm>
            <a:custGeom>
              <a:avLst/>
              <a:gdLst/>
              <a:ahLst/>
              <a:cxnLst/>
              <a:rect l="0" t="0" r="0" b="0"/>
              <a:pathLst>
                <a:path w="87071" h="207194">
                  <a:moveTo>
                    <a:pt x="70428" y="0"/>
                  </a:moveTo>
                  <a:lnTo>
                    <a:pt x="58847" y="52415"/>
                  </a:lnTo>
                  <a:lnTo>
                    <a:pt x="51987" y="115361"/>
                  </a:lnTo>
                  <a:lnTo>
                    <a:pt x="42336" y="169484"/>
                  </a:lnTo>
                  <a:lnTo>
                    <a:pt x="34265" y="204003"/>
                  </a:lnTo>
                  <a:lnTo>
                    <a:pt x="30602" y="207193"/>
                  </a:lnTo>
                  <a:lnTo>
                    <a:pt x="26311" y="205621"/>
                  </a:lnTo>
                  <a:lnTo>
                    <a:pt x="21601" y="200876"/>
                  </a:lnTo>
                  <a:lnTo>
                    <a:pt x="16367" y="180809"/>
                  </a:lnTo>
                  <a:lnTo>
                    <a:pt x="3497" y="117758"/>
                  </a:lnTo>
                  <a:lnTo>
                    <a:pt x="0" y="100414"/>
                  </a:lnTo>
                  <a:lnTo>
                    <a:pt x="1528" y="83460"/>
                  </a:lnTo>
                  <a:lnTo>
                    <a:pt x="6004" y="76905"/>
                  </a:lnTo>
                  <a:lnTo>
                    <a:pt x="66272" y="41317"/>
                  </a:lnTo>
                  <a:lnTo>
                    <a:pt x="87070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244685" y="5441851"/>
              <a:ext cx="141459" cy="416054"/>
            </a:xfrm>
            <a:custGeom>
              <a:avLst/>
              <a:gdLst/>
              <a:ahLst/>
              <a:cxnLst/>
              <a:rect l="0" t="0" r="0" b="0"/>
              <a:pathLst>
                <a:path w="141459" h="416054">
                  <a:moveTo>
                    <a:pt x="141458" y="0"/>
                  </a:moveTo>
                  <a:lnTo>
                    <a:pt x="120621" y="56773"/>
                  </a:lnTo>
                  <a:lnTo>
                    <a:pt x="94118" y="111118"/>
                  </a:lnTo>
                  <a:lnTo>
                    <a:pt x="66544" y="173030"/>
                  </a:lnTo>
                  <a:lnTo>
                    <a:pt x="44374" y="223200"/>
                  </a:lnTo>
                  <a:lnTo>
                    <a:pt x="27907" y="276702"/>
                  </a:lnTo>
                  <a:lnTo>
                    <a:pt x="12738" y="323842"/>
                  </a:lnTo>
                  <a:lnTo>
                    <a:pt x="2122" y="384443"/>
                  </a:lnTo>
                  <a:lnTo>
                    <a:pt x="0" y="4160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336216" y="5666519"/>
              <a:ext cx="165006" cy="199707"/>
            </a:xfrm>
            <a:custGeom>
              <a:avLst/>
              <a:gdLst/>
              <a:ahLst/>
              <a:cxnLst/>
              <a:rect l="0" t="0" r="0" b="0"/>
              <a:pathLst>
                <a:path w="165006" h="199707">
                  <a:moveTo>
                    <a:pt x="133137" y="0"/>
                  </a:moveTo>
                  <a:lnTo>
                    <a:pt x="78874" y="31956"/>
                  </a:lnTo>
                  <a:lnTo>
                    <a:pt x="65797" y="51999"/>
                  </a:lnTo>
                  <a:lnTo>
                    <a:pt x="66054" y="57780"/>
                  </a:lnTo>
                  <a:lnTo>
                    <a:pt x="68999" y="62559"/>
                  </a:lnTo>
                  <a:lnTo>
                    <a:pt x="107911" y="86552"/>
                  </a:lnTo>
                  <a:lnTo>
                    <a:pt x="156788" y="113796"/>
                  </a:lnTo>
                  <a:lnTo>
                    <a:pt x="161848" y="120243"/>
                  </a:lnTo>
                  <a:lnTo>
                    <a:pt x="164297" y="127315"/>
                  </a:lnTo>
                  <a:lnTo>
                    <a:pt x="165005" y="134803"/>
                  </a:lnTo>
                  <a:lnTo>
                    <a:pt x="158395" y="150520"/>
                  </a:lnTo>
                  <a:lnTo>
                    <a:pt x="146212" y="164901"/>
                  </a:lnTo>
                  <a:lnTo>
                    <a:pt x="115790" y="181668"/>
                  </a:lnTo>
                  <a:lnTo>
                    <a:pt x="69819" y="193883"/>
                  </a:lnTo>
                  <a:lnTo>
                    <a:pt x="12391" y="198938"/>
                  </a:lnTo>
                  <a:lnTo>
                    <a:pt x="0" y="1997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78919" y="4325287"/>
            <a:ext cx="242996" cy="1165735"/>
            <a:chOff x="678919" y="4325287"/>
            <a:chExt cx="242996" cy="1165735"/>
          </a:xfrm>
        </p:grpSpPr>
        <p:sp>
          <p:nvSpPr>
            <p:cNvPr id="27" name="Freeform 26"/>
            <p:cNvSpPr/>
            <p:nvPr/>
          </p:nvSpPr>
          <p:spPr>
            <a:xfrm>
              <a:off x="678919" y="5233825"/>
              <a:ext cx="228076" cy="257197"/>
            </a:xfrm>
            <a:custGeom>
              <a:avLst/>
              <a:gdLst/>
              <a:ahLst/>
              <a:cxnLst/>
              <a:rect l="0" t="0" r="0" b="0"/>
              <a:pathLst>
                <a:path w="228076" h="257197">
                  <a:moveTo>
                    <a:pt x="28370" y="0"/>
                  </a:moveTo>
                  <a:lnTo>
                    <a:pt x="20820" y="56772"/>
                  </a:lnTo>
                  <a:lnTo>
                    <a:pt x="18428" y="88218"/>
                  </a:lnTo>
                  <a:lnTo>
                    <a:pt x="6922" y="129092"/>
                  </a:lnTo>
                  <a:lnTo>
                    <a:pt x="0" y="180510"/>
                  </a:lnTo>
                  <a:lnTo>
                    <a:pt x="5283" y="194564"/>
                  </a:lnTo>
                  <a:lnTo>
                    <a:pt x="16260" y="204508"/>
                  </a:lnTo>
                  <a:lnTo>
                    <a:pt x="45907" y="218426"/>
                  </a:lnTo>
                  <a:lnTo>
                    <a:pt x="104838" y="232898"/>
                  </a:lnTo>
                  <a:lnTo>
                    <a:pt x="165242" y="247770"/>
                  </a:lnTo>
                  <a:lnTo>
                    <a:pt x="184432" y="256817"/>
                  </a:lnTo>
                  <a:lnTo>
                    <a:pt x="191583" y="257196"/>
                  </a:lnTo>
                  <a:lnTo>
                    <a:pt x="197275" y="254674"/>
                  </a:lnTo>
                  <a:lnTo>
                    <a:pt x="201995" y="250220"/>
                  </a:lnTo>
                  <a:lnTo>
                    <a:pt x="207238" y="235408"/>
                  </a:lnTo>
                  <a:lnTo>
                    <a:pt x="217651" y="180810"/>
                  </a:lnTo>
                  <a:lnTo>
                    <a:pt x="226156" y="118763"/>
                  </a:lnTo>
                  <a:lnTo>
                    <a:pt x="228075" y="915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68390" y="5053417"/>
              <a:ext cx="138605" cy="201469"/>
            </a:xfrm>
            <a:custGeom>
              <a:avLst/>
              <a:gdLst/>
              <a:ahLst/>
              <a:cxnLst/>
              <a:rect l="0" t="0" r="0" b="0"/>
              <a:pathLst>
                <a:path w="138605" h="201469">
                  <a:moveTo>
                    <a:pt x="138604" y="197050"/>
                  </a:moveTo>
                  <a:lnTo>
                    <a:pt x="125352" y="201468"/>
                  </a:lnTo>
                  <a:lnTo>
                    <a:pt x="117750" y="199071"/>
                  </a:lnTo>
                  <a:lnTo>
                    <a:pt x="62302" y="153422"/>
                  </a:lnTo>
                  <a:lnTo>
                    <a:pt x="40" y="91759"/>
                  </a:lnTo>
                  <a:lnTo>
                    <a:pt x="0" y="88025"/>
                  </a:lnTo>
                  <a:lnTo>
                    <a:pt x="3672" y="85535"/>
                  </a:lnTo>
                  <a:lnTo>
                    <a:pt x="24043" y="77100"/>
                  </a:lnTo>
                  <a:lnTo>
                    <a:pt x="31720" y="72704"/>
                  </a:lnTo>
                  <a:lnTo>
                    <a:pt x="35913" y="67000"/>
                  </a:lnTo>
                  <a:lnTo>
                    <a:pt x="37784" y="60424"/>
                  </a:lnTo>
                  <a:lnTo>
                    <a:pt x="38106" y="53266"/>
                  </a:lnTo>
                  <a:lnTo>
                    <a:pt x="29726" y="25522"/>
                  </a:lnTo>
                  <a:lnTo>
                    <a:pt x="15532" y="2715"/>
                  </a:lnTo>
                  <a:lnTo>
                    <a:pt x="15875" y="0"/>
                  </a:lnTo>
                  <a:lnTo>
                    <a:pt x="19802" y="40"/>
                  </a:lnTo>
                  <a:lnTo>
                    <a:pt x="61904" y="9719"/>
                  </a:lnTo>
                  <a:lnTo>
                    <a:pt x="96999" y="566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57215" y="4924409"/>
              <a:ext cx="105414" cy="53877"/>
            </a:xfrm>
            <a:custGeom>
              <a:avLst/>
              <a:gdLst/>
              <a:ahLst/>
              <a:cxnLst/>
              <a:rect l="0" t="0" r="0" b="0"/>
              <a:pathLst>
                <a:path w="105414" h="53877">
                  <a:moveTo>
                    <a:pt x="0" y="18179"/>
                  </a:moveTo>
                  <a:lnTo>
                    <a:pt x="4418" y="31432"/>
                  </a:lnTo>
                  <a:lnTo>
                    <a:pt x="9417" y="36260"/>
                  </a:lnTo>
                  <a:lnTo>
                    <a:pt x="49888" y="53696"/>
                  </a:lnTo>
                  <a:lnTo>
                    <a:pt x="52675" y="53876"/>
                  </a:lnTo>
                  <a:lnTo>
                    <a:pt x="51759" y="52148"/>
                  </a:lnTo>
                  <a:lnTo>
                    <a:pt x="48374" y="49146"/>
                  </a:lnTo>
                  <a:lnTo>
                    <a:pt x="39194" y="31669"/>
                  </a:lnTo>
                  <a:lnTo>
                    <a:pt x="39073" y="25323"/>
                  </a:lnTo>
                  <a:lnTo>
                    <a:pt x="43870" y="13342"/>
                  </a:lnTo>
                  <a:lnTo>
                    <a:pt x="54631" y="4318"/>
                  </a:lnTo>
                  <a:lnTo>
                    <a:pt x="61384" y="618"/>
                  </a:lnTo>
                  <a:lnTo>
                    <a:pt x="68660" y="0"/>
                  </a:lnTo>
                  <a:lnTo>
                    <a:pt x="84140" y="4244"/>
                  </a:lnTo>
                  <a:lnTo>
                    <a:pt x="97801" y="14760"/>
                  </a:lnTo>
                  <a:lnTo>
                    <a:pt x="104032" y="21447"/>
                  </a:lnTo>
                  <a:lnTo>
                    <a:pt x="105413" y="25905"/>
                  </a:lnTo>
                  <a:lnTo>
                    <a:pt x="103559" y="28877"/>
                  </a:lnTo>
                  <a:lnTo>
                    <a:pt x="91532" y="3482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07142" y="4834415"/>
              <a:ext cx="41606" cy="16214"/>
            </a:xfrm>
            <a:custGeom>
              <a:avLst/>
              <a:gdLst/>
              <a:ahLst/>
              <a:cxnLst/>
              <a:rect l="0" t="0" r="0" b="0"/>
              <a:pathLst>
                <a:path w="41606" h="16214">
                  <a:moveTo>
                    <a:pt x="0" y="0"/>
                  </a:moveTo>
                  <a:lnTo>
                    <a:pt x="19005" y="7567"/>
                  </a:lnTo>
                  <a:lnTo>
                    <a:pt x="30328" y="15999"/>
                  </a:lnTo>
                  <a:lnTo>
                    <a:pt x="34087" y="16213"/>
                  </a:lnTo>
                  <a:lnTo>
                    <a:pt x="36593" y="13582"/>
                  </a:ln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57215" y="4726241"/>
              <a:ext cx="98522" cy="87875"/>
            </a:xfrm>
            <a:custGeom>
              <a:avLst/>
              <a:gdLst/>
              <a:ahLst/>
              <a:cxnLst/>
              <a:rect l="0" t="0" r="0" b="0"/>
              <a:pathLst>
                <a:path w="98522" h="87875">
                  <a:moveTo>
                    <a:pt x="0" y="0"/>
                  </a:moveTo>
                  <a:lnTo>
                    <a:pt x="34746" y="18746"/>
                  </a:lnTo>
                  <a:lnTo>
                    <a:pt x="90504" y="28835"/>
                  </a:lnTo>
                  <a:lnTo>
                    <a:pt x="95469" y="33091"/>
                  </a:lnTo>
                  <a:lnTo>
                    <a:pt x="97855" y="38703"/>
                  </a:lnTo>
                  <a:lnTo>
                    <a:pt x="98521" y="45218"/>
                  </a:lnTo>
                  <a:lnTo>
                    <a:pt x="94330" y="59853"/>
                  </a:lnTo>
                  <a:lnTo>
                    <a:pt x="81574" y="81221"/>
                  </a:lnTo>
                  <a:lnTo>
                    <a:pt x="76573" y="87431"/>
                  </a:lnTo>
                  <a:lnTo>
                    <a:pt x="74163" y="87874"/>
                  </a:lnTo>
                  <a:lnTo>
                    <a:pt x="73480" y="84470"/>
                  </a:lnTo>
                  <a:lnTo>
                    <a:pt x="74766" y="36865"/>
                  </a:lnTo>
                  <a:lnTo>
                    <a:pt x="74890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3931" y="4568141"/>
              <a:ext cx="197984" cy="187079"/>
            </a:xfrm>
            <a:custGeom>
              <a:avLst/>
              <a:gdLst/>
              <a:ahLst/>
              <a:cxnLst/>
              <a:rect l="0" t="0" r="0" b="0"/>
              <a:pathLst>
                <a:path w="197984" h="187079">
                  <a:moveTo>
                    <a:pt x="0" y="0"/>
                  </a:moveTo>
                  <a:lnTo>
                    <a:pt x="15136" y="19929"/>
                  </a:lnTo>
                  <a:lnTo>
                    <a:pt x="76827" y="65933"/>
                  </a:lnTo>
                  <a:lnTo>
                    <a:pt x="137170" y="113588"/>
                  </a:lnTo>
                  <a:lnTo>
                    <a:pt x="189590" y="173732"/>
                  </a:lnTo>
                  <a:lnTo>
                    <a:pt x="197983" y="186313"/>
                  </a:lnTo>
                  <a:lnTo>
                    <a:pt x="197633" y="187078"/>
                  </a:lnTo>
                  <a:lnTo>
                    <a:pt x="191384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2724" y="4543178"/>
              <a:ext cx="79308" cy="99854"/>
            </a:xfrm>
            <a:custGeom>
              <a:avLst/>
              <a:gdLst/>
              <a:ahLst/>
              <a:cxnLst/>
              <a:rect l="0" t="0" r="0" b="0"/>
              <a:pathLst>
                <a:path w="79308" h="99854">
                  <a:moveTo>
                    <a:pt x="4418" y="0"/>
                  </a:moveTo>
                  <a:lnTo>
                    <a:pt x="0" y="13252"/>
                  </a:lnTo>
                  <a:lnTo>
                    <a:pt x="297" y="27155"/>
                  </a:lnTo>
                  <a:lnTo>
                    <a:pt x="1671" y="34745"/>
                  </a:lnTo>
                  <a:lnTo>
                    <a:pt x="6285" y="38881"/>
                  </a:lnTo>
                  <a:lnTo>
                    <a:pt x="13059" y="40714"/>
                  </a:lnTo>
                  <a:lnTo>
                    <a:pt x="21273" y="41011"/>
                  </a:lnTo>
                  <a:lnTo>
                    <a:pt x="35331" y="36410"/>
                  </a:lnTo>
                  <a:lnTo>
                    <a:pt x="41669" y="32595"/>
                  </a:lnTo>
                  <a:lnTo>
                    <a:pt x="46818" y="32824"/>
                  </a:lnTo>
                  <a:lnTo>
                    <a:pt x="51176" y="35751"/>
                  </a:lnTo>
                  <a:lnTo>
                    <a:pt x="58483" y="46400"/>
                  </a:lnTo>
                  <a:lnTo>
                    <a:pt x="79307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32252" y="4325287"/>
              <a:ext cx="181414" cy="251176"/>
            </a:xfrm>
            <a:custGeom>
              <a:avLst/>
              <a:gdLst/>
              <a:ahLst/>
              <a:cxnLst/>
              <a:rect l="0" t="0" r="0" b="0"/>
              <a:pathLst>
                <a:path w="181414" h="251176">
                  <a:moveTo>
                    <a:pt x="0" y="159644"/>
                  </a:moveTo>
                  <a:lnTo>
                    <a:pt x="0" y="101735"/>
                  </a:lnTo>
                  <a:lnTo>
                    <a:pt x="6586" y="43558"/>
                  </a:lnTo>
                  <a:lnTo>
                    <a:pt x="7165" y="32327"/>
                  </a:lnTo>
                  <a:lnTo>
                    <a:pt x="10324" y="25764"/>
                  </a:lnTo>
                  <a:lnTo>
                    <a:pt x="15204" y="22314"/>
                  </a:lnTo>
                  <a:lnTo>
                    <a:pt x="21231" y="20938"/>
                  </a:lnTo>
                  <a:lnTo>
                    <a:pt x="42965" y="23418"/>
                  </a:lnTo>
                  <a:lnTo>
                    <a:pt x="66971" y="30009"/>
                  </a:lnTo>
                  <a:lnTo>
                    <a:pt x="74234" y="29766"/>
                  </a:lnTo>
                  <a:lnTo>
                    <a:pt x="87234" y="24566"/>
                  </a:lnTo>
                  <a:lnTo>
                    <a:pt x="126326" y="0"/>
                  </a:lnTo>
                  <a:lnTo>
                    <a:pt x="132294" y="514"/>
                  </a:lnTo>
                  <a:lnTo>
                    <a:pt x="137198" y="3631"/>
                  </a:lnTo>
                  <a:lnTo>
                    <a:pt x="141392" y="8483"/>
                  </a:lnTo>
                  <a:lnTo>
                    <a:pt x="160625" y="70825"/>
                  </a:lnTo>
                  <a:lnTo>
                    <a:pt x="174709" y="130472"/>
                  </a:lnTo>
                  <a:lnTo>
                    <a:pt x="181413" y="171551"/>
                  </a:lnTo>
                  <a:lnTo>
                    <a:pt x="173794" y="217268"/>
                  </a:lnTo>
                  <a:lnTo>
                    <a:pt x="166140" y="237738"/>
                  </a:lnTo>
                  <a:lnTo>
                    <a:pt x="158100" y="25117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48490" y="8587208"/>
            <a:ext cx="728108" cy="449338"/>
            <a:chOff x="2548490" y="8587208"/>
            <a:chExt cx="728108" cy="449338"/>
          </a:xfrm>
        </p:grpSpPr>
        <p:sp>
          <p:nvSpPr>
            <p:cNvPr id="36" name="Freeform 35"/>
            <p:cNvSpPr/>
            <p:nvPr/>
          </p:nvSpPr>
          <p:spPr>
            <a:xfrm>
              <a:off x="2548490" y="8653776"/>
              <a:ext cx="330594" cy="267848"/>
            </a:xfrm>
            <a:custGeom>
              <a:avLst/>
              <a:gdLst/>
              <a:ahLst/>
              <a:cxnLst/>
              <a:rect l="0" t="0" r="0" b="0"/>
              <a:pathLst>
                <a:path w="330594" h="267848">
                  <a:moveTo>
                    <a:pt x="14393" y="0"/>
                  </a:moveTo>
                  <a:lnTo>
                    <a:pt x="0" y="55506"/>
                  </a:lnTo>
                  <a:lnTo>
                    <a:pt x="2612" y="115337"/>
                  </a:lnTo>
                  <a:lnTo>
                    <a:pt x="5047" y="170495"/>
                  </a:lnTo>
                  <a:lnTo>
                    <a:pt x="11588" y="227185"/>
                  </a:lnTo>
                  <a:lnTo>
                    <a:pt x="13146" y="251058"/>
                  </a:lnTo>
                  <a:lnTo>
                    <a:pt x="16335" y="257979"/>
                  </a:lnTo>
                  <a:lnTo>
                    <a:pt x="21235" y="261669"/>
                  </a:lnTo>
                  <a:lnTo>
                    <a:pt x="27276" y="263204"/>
                  </a:lnTo>
                  <a:lnTo>
                    <a:pt x="31303" y="260529"/>
                  </a:lnTo>
                  <a:lnTo>
                    <a:pt x="35777" y="247695"/>
                  </a:lnTo>
                  <a:lnTo>
                    <a:pt x="50402" y="192134"/>
                  </a:lnTo>
                  <a:lnTo>
                    <a:pt x="74614" y="131468"/>
                  </a:lnTo>
                  <a:lnTo>
                    <a:pt x="104423" y="71375"/>
                  </a:lnTo>
                  <a:lnTo>
                    <a:pt x="108622" y="69773"/>
                  </a:lnTo>
                  <a:lnTo>
                    <a:pt x="112345" y="71478"/>
                  </a:lnTo>
                  <a:lnTo>
                    <a:pt x="115752" y="75389"/>
                  </a:lnTo>
                  <a:lnTo>
                    <a:pt x="116175" y="79845"/>
                  </a:lnTo>
                  <a:lnTo>
                    <a:pt x="111713" y="89728"/>
                  </a:lnTo>
                  <a:lnTo>
                    <a:pt x="87686" y="126545"/>
                  </a:lnTo>
                  <a:lnTo>
                    <a:pt x="86416" y="142226"/>
                  </a:lnTo>
                  <a:lnTo>
                    <a:pt x="87371" y="150291"/>
                  </a:lnTo>
                  <a:lnTo>
                    <a:pt x="91707" y="153818"/>
                  </a:lnTo>
                  <a:lnTo>
                    <a:pt x="98295" y="154321"/>
                  </a:lnTo>
                  <a:lnTo>
                    <a:pt x="106386" y="152807"/>
                  </a:lnTo>
                  <a:lnTo>
                    <a:pt x="112704" y="149024"/>
                  </a:lnTo>
                  <a:lnTo>
                    <a:pt x="153288" y="91178"/>
                  </a:lnTo>
                  <a:lnTo>
                    <a:pt x="157840" y="89446"/>
                  </a:lnTo>
                  <a:lnTo>
                    <a:pt x="161800" y="91990"/>
                  </a:lnTo>
                  <a:lnTo>
                    <a:pt x="168665" y="104679"/>
                  </a:lnTo>
                  <a:lnTo>
                    <a:pt x="183449" y="153553"/>
                  </a:lnTo>
                  <a:lnTo>
                    <a:pt x="188118" y="158767"/>
                  </a:lnTo>
                  <a:lnTo>
                    <a:pt x="194004" y="160394"/>
                  </a:lnTo>
                  <a:lnTo>
                    <a:pt x="200702" y="159629"/>
                  </a:lnTo>
                  <a:lnTo>
                    <a:pt x="206092" y="156346"/>
                  </a:lnTo>
                  <a:lnTo>
                    <a:pt x="214546" y="145301"/>
                  </a:lnTo>
                  <a:lnTo>
                    <a:pt x="237727" y="95042"/>
                  </a:lnTo>
                  <a:lnTo>
                    <a:pt x="238172" y="89249"/>
                  </a:lnTo>
                  <a:lnTo>
                    <a:pt x="235695" y="86311"/>
                  </a:lnTo>
                  <a:lnTo>
                    <a:pt x="231269" y="85277"/>
                  </a:lnTo>
                  <a:lnTo>
                    <a:pt x="227395" y="88287"/>
                  </a:lnTo>
                  <a:lnTo>
                    <a:pt x="220624" y="101492"/>
                  </a:lnTo>
                  <a:lnTo>
                    <a:pt x="216032" y="129719"/>
                  </a:lnTo>
                  <a:lnTo>
                    <a:pt x="219088" y="157087"/>
                  </a:lnTo>
                  <a:lnTo>
                    <a:pt x="234684" y="182763"/>
                  </a:lnTo>
                  <a:lnTo>
                    <a:pt x="261348" y="218043"/>
                  </a:lnTo>
                  <a:lnTo>
                    <a:pt x="265013" y="225799"/>
                  </a:lnTo>
                  <a:lnTo>
                    <a:pt x="266621" y="241813"/>
                  </a:lnTo>
                  <a:lnTo>
                    <a:pt x="265755" y="249967"/>
                  </a:lnTo>
                  <a:lnTo>
                    <a:pt x="262405" y="256327"/>
                  </a:lnTo>
                  <a:lnTo>
                    <a:pt x="251285" y="265859"/>
                  </a:lnTo>
                  <a:lnTo>
                    <a:pt x="244437" y="267847"/>
                  </a:lnTo>
                  <a:lnTo>
                    <a:pt x="229431" y="267589"/>
                  </a:lnTo>
                  <a:lnTo>
                    <a:pt x="224320" y="263453"/>
                  </a:lnTo>
                  <a:lnTo>
                    <a:pt x="218641" y="248994"/>
                  </a:lnTo>
                  <a:lnTo>
                    <a:pt x="218583" y="232706"/>
                  </a:lnTo>
                  <a:lnTo>
                    <a:pt x="222563" y="217145"/>
                  </a:lnTo>
                  <a:lnTo>
                    <a:pt x="240186" y="192089"/>
                  </a:lnTo>
                  <a:lnTo>
                    <a:pt x="250656" y="177829"/>
                  </a:lnTo>
                  <a:lnTo>
                    <a:pt x="286551" y="115590"/>
                  </a:lnTo>
                  <a:lnTo>
                    <a:pt x="299052" y="93729"/>
                  </a:lnTo>
                  <a:lnTo>
                    <a:pt x="319842" y="60941"/>
                  </a:lnTo>
                  <a:lnTo>
                    <a:pt x="320652" y="57270"/>
                  </a:lnTo>
                  <a:lnTo>
                    <a:pt x="318418" y="57595"/>
                  </a:lnTo>
                  <a:lnTo>
                    <a:pt x="314155" y="60586"/>
                  </a:lnTo>
                  <a:lnTo>
                    <a:pt x="306954" y="73771"/>
                  </a:lnTo>
                  <a:lnTo>
                    <a:pt x="300166" y="101986"/>
                  </a:lnTo>
                  <a:lnTo>
                    <a:pt x="291966" y="157456"/>
                  </a:lnTo>
                  <a:lnTo>
                    <a:pt x="291719" y="198281"/>
                  </a:lnTo>
                  <a:lnTo>
                    <a:pt x="298215" y="216331"/>
                  </a:lnTo>
                  <a:lnTo>
                    <a:pt x="303460" y="220959"/>
                  </a:lnTo>
                  <a:lnTo>
                    <a:pt x="309730" y="223119"/>
                  </a:lnTo>
                  <a:lnTo>
                    <a:pt x="330593" y="2246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38424" y="8587208"/>
              <a:ext cx="132044" cy="396166"/>
            </a:xfrm>
            <a:custGeom>
              <a:avLst/>
              <a:gdLst/>
              <a:ahLst/>
              <a:cxnLst/>
              <a:rect l="0" t="0" r="0" b="0"/>
              <a:pathLst>
                <a:path w="132044" h="396166">
                  <a:moveTo>
                    <a:pt x="132043" y="0"/>
                  </a:moveTo>
                  <a:lnTo>
                    <a:pt x="77102" y="15117"/>
                  </a:lnTo>
                  <a:lnTo>
                    <a:pt x="25583" y="34943"/>
                  </a:lnTo>
                  <a:lnTo>
                    <a:pt x="22238" y="38089"/>
                  </a:lnTo>
                  <a:lnTo>
                    <a:pt x="22782" y="41110"/>
                  </a:lnTo>
                  <a:lnTo>
                    <a:pt x="29858" y="49705"/>
                  </a:lnTo>
                  <a:lnTo>
                    <a:pt x="39166" y="65854"/>
                  </a:lnTo>
                  <a:lnTo>
                    <a:pt x="42071" y="85358"/>
                  </a:lnTo>
                  <a:lnTo>
                    <a:pt x="34073" y="138966"/>
                  </a:lnTo>
                  <a:lnTo>
                    <a:pt x="18244" y="199558"/>
                  </a:lnTo>
                  <a:lnTo>
                    <a:pt x="4443" y="257168"/>
                  </a:lnTo>
                  <a:lnTo>
                    <a:pt x="0" y="316764"/>
                  </a:lnTo>
                  <a:lnTo>
                    <a:pt x="1587" y="371544"/>
                  </a:lnTo>
                  <a:lnTo>
                    <a:pt x="3467" y="383606"/>
                  </a:lnTo>
                  <a:lnTo>
                    <a:pt x="8419" y="390723"/>
                  </a:lnTo>
                  <a:lnTo>
                    <a:pt x="15418" y="394543"/>
                  </a:lnTo>
                  <a:lnTo>
                    <a:pt x="23782" y="396165"/>
                  </a:lnTo>
                  <a:lnTo>
                    <a:pt x="40472" y="393036"/>
                  </a:lnTo>
                  <a:lnTo>
                    <a:pt x="98757" y="371787"/>
                  </a:lnTo>
                  <a:lnTo>
                    <a:pt x="108003" y="366177"/>
                  </a:lnTo>
                  <a:lnTo>
                    <a:pt x="115401" y="35780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066151" y="8695381"/>
              <a:ext cx="112490" cy="224649"/>
            </a:xfrm>
            <a:custGeom>
              <a:avLst/>
              <a:gdLst/>
              <a:ahLst/>
              <a:cxnLst/>
              <a:rect l="0" t="0" r="0" b="0"/>
              <a:pathLst>
                <a:path w="112490" h="224649">
                  <a:moveTo>
                    <a:pt x="12637" y="0"/>
                  </a:moveTo>
                  <a:lnTo>
                    <a:pt x="6918" y="22703"/>
                  </a:lnTo>
                  <a:lnTo>
                    <a:pt x="4830" y="80196"/>
                  </a:lnTo>
                  <a:lnTo>
                    <a:pt x="0" y="140349"/>
                  </a:lnTo>
                  <a:lnTo>
                    <a:pt x="514" y="147190"/>
                  </a:lnTo>
                  <a:lnTo>
                    <a:pt x="2706" y="149902"/>
                  </a:lnTo>
                  <a:lnTo>
                    <a:pt x="6016" y="149861"/>
                  </a:lnTo>
                  <a:lnTo>
                    <a:pt x="12160" y="137488"/>
                  </a:lnTo>
                  <a:lnTo>
                    <a:pt x="31703" y="79473"/>
                  </a:lnTo>
                  <a:lnTo>
                    <a:pt x="36442" y="72397"/>
                  </a:lnTo>
                  <a:lnTo>
                    <a:pt x="41451" y="70454"/>
                  </a:lnTo>
                  <a:lnTo>
                    <a:pt x="46639" y="71933"/>
                  </a:lnTo>
                  <a:lnTo>
                    <a:pt x="51947" y="75692"/>
                  </a:lnTo>
                  <a:lnTo>
                    <a:pt x="55486" y="81896"/>
                  </a:lnTo>
                  <a:lnTo>
                    <a:pt x="59418" y="98653"/>
                  </a:lnTo>
                  <a:lnTo>
                    <a:pt x="58072" y="128277"/>
                  </a:lnTo>
                  <a:lnTo>
                    <a:pt x="60494" y="128972"/>
                  </a:lnTo>
                  <a:lnTo>
                    <a:pt x="68115" y="124814"/>
                  </a:lnTo>
                  <a:lnTo>
                    <a:pt x="77667" y="116802"/>
                  </a:lnTo>
                  <a:lnTo>
                    <a:pt x="81878" y="116700"/>
                  </a:lnTo>
                  <a:lnTo>
                    <a:pt x="85610" y="119405"/>
                  </a:lnTo>
                  <a:lnTo>
                    <a:pt x="89022" y="123982"/>
                  </a:lnTo>
                  <a:lnTo>
                    <a:pt x="93825" y="152511"/>
                  </a:lnTo>
                  <a:lnTo>
                    <a:pt x="98047" y="212141"/>
                  </a:lnTo>
                  <a:lnTo>
                    <a:pt x="100087" y="221865"/>
                  </a:lnTo>
                  <a:lnTo>
                    <a:pt x="101448" y="224648"/>
                  </a:lnTo>
                  <a:lnTo>
                    <a:pt x="102355" y="222806"/>
                  </a:lnTo>
                  <a:lnTo>
                    <a:pt x="112489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153677" y="8600351"/>
              <a:ext cx="122921" cy="436195"/>
            </a:xfrm>
            <a:custGeom>
              <a:avLst/>
              <a:gdLst/>
              <a:ahLst/>
              <a:cxnLst/>
              <a:rect l="0" t="0" r="0" b="0"/>
              <a:pathLst>
                <a:path w="122921" h="436195">
                  <a:moveTo>
                    <a:pt x="0" y="11819"/>
                  </a:moveTo>
                  <a:lnTo>
                    <a:pt x="13252" y="16236"/>
                  </a:lnTo>
                  <a:lnTo>
                    <a:pt x="27155" y="15939"/>
                  </a:lnTo>
                  <a:lnTo>
                    <a:pt x="83339" y="479"/>
                  </a:lnTo>
                  <a:lnTo>
                    <a:pt x="99910" y="0"/>
                  </a:lnTo>
                  <a:lnTo>
                    <a:pt x="108212" y="1167"/>
                  </a:lnTo>
                  <a:lnTo>
                    <a:pt x="113746" y="5642"/>
                  </a:lnTo>
                  <a:lnTo>
                    <a:pt x="119896" y="20477"/>
                  </a:lnTo>
                  <a:lnTo>
                    <a:pt x="122920" y="66777"/>
                  </a:lnTo>
                  <a:lnTo>
                    <a:pt x="118038" y="122904"/>
                  </a:lnTo>
                  <a:lnTo>
                    <a:pt x="116952" y="170782"/>
                  </a:lnTo>
                  <a:lnTo>
                    <a:pt x="116585" y="232241"/>
                  </a:lnTo>
                  <a:lnTo>
                    <a:pt x="116513" y="288896"/>
                  </a:lnTo>
                  <a:lnTo>
                    <a:pt x="112080" y="349657"/>
                  </a:lnTo>
                  <a:lnTo>
                    <a:pt x="104914" y="376961"/>
                  </a:lnTo>
                  <a:lnTo>
                    <a:pt x="92240" y="391685"/>
                  </a:lnTo>
                  <a:lnTo>
                    <a:pt x="49095" y="421018"/>
                  </a:lnTo>
                  <a:lnTo>
                    <a:pt x="8321" y="4361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23931" y="5682871"/>
            <a:ext cx="1397937" cy="35767"/>
            <a:chOff x="723931" y="5682871"/>
            <a:chExt cx="1397937" cy="35767"/>
          </a:xfrm>
        </p:grpSpPr>
        <p:sp>
          <p:nvSpPr>
            <p:cNvPr id="41" name="Freeform 40"/>
            <p:cNvSpPr/>
            <p:nvPr/>
          </p:nvSpPr>
          <p:spPr>
            <a:xfrm>
              <a:off x="723931" y="5708124"/>
              <a:ext cx="241312" cy="10514"/>
            </a:xfrm>
            <a:custGeom>
              <a:avLst/>
              <a:gdLst/>
              <a:ahLst/>
              <a:cxnLst/>
              <a:rect l="0" t="0" r="0" b="0"/>
              <a:pathLst>
                <a:path w="241312" h="10514">
                  <a:moveTo>
                    <a:pt x="0" y="0"/>
                  </a:moveTo>
                  <a:lnTo>
                    <a:pt x="8835" y="8835"/>
                  </a:lnTo>
                  <a:lnTo>
                    <a:pt x="14211" y="10513"/>
                  </a:lnTo>
                  <a:lnTo>
                    <a:pt x="35954" y="8457"/>
                  </a:lnTo>
                  <a:lnTo>
                    <a:pt x="65408" y="3842"/>
                  </a:lnTo>
                  <a:lnTo>
                    <a:pt x="119481" y="7549"/>
                  </a:lnTo>
                  <a:lnTo>
                    <a:pt x="174770" y="8220"/>
                  </a:lnTo>
                  <a:lnTo>
                    <a:pt x="231451" y="8313"/>
                  </a:lnTo>
                  <a:lnTo>
                    <a:pt x="241311" y="832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139984" y="5691861"/>
              <a:ext cx="217260" cy="24586"/>
            </a:xfrm>
            <a:custGeom>
              <a:avLst/>
              <a:gdLst/>
              <a:ahLst/>
              <a:cxnLst/>
              <a:rect l="0" t="0" r="0" b="0"/>
              <a:pathLst>
                <a:path w="217260" h="24586">
                  <a:moveTo>
                    <a:pt x="0" y="24585"/>
                  </a:moveTo>
                  <a:lnTo>
                    <a:pt x="33740" y="22119"/>
                  </a:lnTo>
                  <a:lnTo>
                    <a:pt x="89836" y="14312"/>
                  </a:lnTo>
                  <a:lnTo>
                    <a:pt x="152826" y="1916"/>
                  </a:lnTo>
                  <a:lnTo>
                    <a:pt x="205854" y="75"/>
                  </a:lnTo>
                  <a:lnTo>
                    <a:pt x="217259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634169" y="5682871"/>
              <a:ext cx="487699" cy="8613"/>
            </a:xfrm>
            <a:custGeom>
              <a:avLst/>
              <a:gdLst/>
              <a:ahLst/>
              <a:cxnLst/>
              <a:rect l="0" t="0" r="0" b="0"/>
              <a:pathLst>
                <a:path w="487699" h="8613">
                  <a:moveTo>
                    <a:pt x="0" y="0"/>
                  </a:moveTo>
                  <a:lnTo>
                    <a:pt x="43952" y="222"/>
                  </a:lnTo>
                  <a:lnTo>
                    <a:pt x="106671" y="282"/>
                  </a:lnTo>
                  <a:lnTo>
                    <a:pt x="168783" y="289"/>
                  </a:lnTo>
                  <a:lnTo>
                    <a:pt x="221984" y="291"/>
                  </a:lnTo>
                  <a:lnTo>
                    <a:pt x="277009" y="291"/>
                  </a:lnTo>
                  <a:lnTo>
                    <a:pt x="332394" y="6009"/>
                  </a:lnTo>
                  <a:lnTo>
                    <a:pt x="387850" y="8098"/>
                  </a:lnTo>
                  <a:lnTo>
                    <a:pt x="449621" y="8544"/>
                  </a:lnTo>
                  <a:lnTo>
                    <a:pt x="487698" y="861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314726" y="5666519"/>
            <a:ext cx="440914" cy="2862442"/>
            <a:chOff x="1314726" y="5666519"/>
            <a:chExt cx="440914" cy="2862442"/>
          </a:xfrm>
        </p:grpSpPr>
        <p:sp>
          <p:nvSpPr>
            <p:cNvPr id="45" name="Freeform 44"/>
            <p:cNvSpPr/>
            <p:nvPr/>
          </p:nvSpPr>
          <p:spPr>
            <a:xfrm>
              <a:off x="1314726" y="5683162"/>
              <a:ext cx="1" cy="24963"/>
            </a:xfrm>
            <a:custGeom>
              <a:avLst/>
              <a:gdLst/>
              <a:ahLst/>
              <a:cxnLst/>
              <a:rect l="0" t="0" r="0" b="0"/>
              <a:pathLst>
                <a:path w="1" h="24963">
                  <a:moveTo>
                    <a:pt x="0" y="0"/>
                  </a:moveTo>
                  <a:lnTo>
                    <a:pt x="0" y="2496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389615" y="5674840"/>
              <a:ext cx="1" cy="8323"/>
            </a:xfrm>
            <a:custGeom>
              <a:avLst/>
              <a:gdLst/>
              <a:ahLst/>
              <a:cxnLst/>
              <a:rect l="0" t="0" r="0" b="0"/>
              <a:pathLst>
                <a:path w="1" h="8323">
                  <a:moveTo>
                    <a:pt x="0" y="0"/>
                  </a:moveTo>
                  <a:lnTo>
                    <a:pt x="0" y="832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389615" y="5683162"/>
              <a:ext cx="4795" cy="91532"/>
            </a:xfrm>
            <a:custGeom>
              <a:avLst/>
              <a:gdLst/>
              <a:ahLst/>
              <a:cxnLst/>
              <a:rect l="0" t="0" r="0" b="0"/>
              <a:pathLst>
                <a:path w="4795" h="91532">
                  <a:moveTo>
                    <a:pt x="0" y="0"/>
                  </a:moveTo>
                  <a:lnTo>
                    <a:pt x="2466" y="33740"/>
                  </a:lnTo>
                  <a:lnTo>
                    <a:pt x="4794" y="50129"/>
                  </a:lnTo>
                  <a:lnTo>
                    <a:pt x="0" y="915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389615" y="5783014"/>
              <a:ext cx="8322" cy="99853"/>
            </a:xfrm>
            <a:custGeom>
              <a:avLst/>
              <a:gdLst/>
              <a:ahLst/>
              <a:cxnLst/>
              <a:rect l="0" t="0" r="0" b="0"/>
              <a:pathLst>
                <a:path w="8322" h="99853">
                  <a:moveTo>
                    <a:pt x="0" y="0"/>
                  </a:moveTo>
                  <a:lnTo>
                    <a:pt x="6586" y="29621"/>
                  </a:lnTo>
                  <a:lnTo>
                    <a:pt x="8169" y="84544"/>
                  </a:lnTo>
                  <a:lnTo>
                    <a:pt x="8321" y="998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389615" y="5924472"/>
              <a:ext cx="8322" cy="116496"/>
            </a:xfrm>
            <a:custGeom>
              <a:avLst/>
              <a:gdLst/>
              <a:ahLst/>
              <a:cxnLst/>
              <a:rect l="0" t="0" r="0" b="0"/>
              <a:pathLst>
                <a:path w="8322" h="116496">
                  <a:moveTo>
                    <a:pt x="8321" y="0"/>
                  </a:moveTo>
                  <a:lnTo>
                    <a:pt x="8321" y="56772"/>
                  </a:lnTo>
                  <a:lnTo>
                    <a:pt x="5856" y="95178"/>
                  </a:lnTo>
                  <a:lnTo>
                    <a:pt x="0" y="1164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389615" y="6074251"/>
              <a:ext cx="14881" cy="357806"/>
            </a:xfrm>
            <a:custGeom>
              <a:avLst/>
              <a:gdLst/>
              <a:ahLst/>
              <a:cxnLst/>
              <a:rect l="0" t="0" r="0" b="0"/>
              <a:pathLst>
                <a:path w="14881" h="357806">
                  <a:moveTo>
                    <a:pt x="0" y="0"/>
                  </a:moveTo>
                  <a:lnTo>
                    <a:pt x="4417" y="13252"/>
                  </a:lnTo>
                  <a:lnTo>
                    <a:pt x="4121" y="27154"/>
                  </a:lnTo>
                  <a:lnTo>
                    <a:pt x="362" y="84134"/>
                  </a:lnTo>
                  <a:lnTo>
                    <a:pt x="4152" y="140808"/>
                  </a:lnTo>
                  <a:lnTo>
                    <a:pt x="365" y="200378"/>
                  </a:lnTo>
                  <a:lnTo>
                    <a:pt x="6618" y="259746"/>
                  </a:lnTo>
                  <a:lnTo>
                    <a:pt x="14758" y="318092"/>
                  </a:lnTo>
                  <a:lnTo>
                    <a:pt x="14880" y="336457"/>
                  </a:lnTo>
                  <a:lnTo>
                    <a:pt x="8321" y="3578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397936" y="6540229"/>
              <a:ext cx="1" cy="66570"/>
            </a:xfrm>
            <a:custGeom>
              <a:avLst/>
              <a:gdLst/>
              <a:ahLst/>
              <a:cxnLst/>
              <a:rect l="0" t="0" r="0" b="0"/>
              <a:pathLst>
                <a:path w="1" h="66570">
                  <a:moveTo>
                    <a:pt x="0" y="0"/>
                  </a:moveTo>
                  <a:lnTo>
                    <a:pt x="0" y="57573"/>
                  </a:lnTo>
                  <a:lnTo>
                    <a:pt x="0" y="6656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372975" y="6656724"/>
              <a:ext cx="31586" cy="1797348"/>
            </a:xfrm>
            <a:custGeom>
              <a:avLst/>
              <a:gdLst/>
              <a:ahLst/>
              <a:cxnLst/>
              <a:rect l="0" t="0" r="0" b="0"/>
              <a:pathLst>
                <a:path w="31586" h="1797348">
                  <a:moveTo>
                    <a:pt x="24961" y="0"/>
                  </a:moveTo>
                  <a:lnTo>
                    <a:pt x="31547" y="29621"/>
                  </a:lnTo>
                  <a:lnTo>
                    <a:pt x="30303" y="57162"/>
                  </a:lnTo>
                  <a:lnTo>
                    <a:pt x="18844" y="110544"/>
                  </a:lnTo>
                  <a:lnTo>
                    <a:pt x="14368" y="172486"/>
                  </a:lnTo>
                  <a:lnTo>
                    <a:pt x="11932" y="190381"/>
                  </a:lnTo>
                  <a:lnTo>
                    <a:pt x="10386" y="247866"/>
                  </a:lnTo>
                  <a:lnTo>
                    <a:pt x="8591" y="302464"/>
                  </a:lnTo>
                  <a:lnTo>
                    <a:pt x="8355" y="357822"/>
                  </a:lnTo>
                  <a:lnTo>
                    <a:pt x="7399" y="412357"/>
                  </a:lnTo>
                  <a:lnTo>
                    <a:pt x="769" y="472297"/>
                  </a:lnTo>
                  <a:lnTo>
                    <a:pt x="100" y="527101"/>
                  </a:lnTo>
                  <a:lnTo>
                    <a:pt x="11" y="582487"/>
                  </a:lnTo>
                  <a:lnTo>
                    <a:pt x="0" y="637949"/>
                  </a:lnTo>
                  <a:lnTo>
                    <a:pt x="5717" y="698798"/>
                  </a:lnTo>
                  <a:lnTo>
                    <a:pt x="7976" y="756428"/>
                  </a:lnTo>
                  <a:lnTo>
                    <a:pt x="15453" y="819081"/>
                  </a:lnTo>
                  <a:lnTo>
                    <a:pt x="16484" y="873821"/>
                  </a:lnTo>
                  <a:lnTo>
                    <a:pt x="16620" y="929199"/>
                  </a:lnTo>
                  <a:lnTo>
                    <a:pt x="16637" y="984659"/>
                  </a:lnTo>
                  <a:lnTo>
                    <a:pt x="23804" y="1044062"/>
                  </a:lnTo>
                  <a:lnTo>
                    <a:pt x="24809" y="1098531"/>
                  </a:lnTo>
                  <a:lnTo>
                    <a:pt x="25866" y="1152948"/>
                  </a:lnTo>
                  <a:lnTo>
                    <a:pt x="31585" y="1211948"/>
                  </a:lnTo>
                  <a:lnTo>
                    <a:pt x="25664" y="1271186"/>
                  </a:lnTo>
                  <a:lnTo>
                    <a:pt x="25054" y="1325931"/>
                  </a:lnTo>
                  <a:lnTo>
                    <a:pt x="24973" y="1383774"/>
                  </a:lnTo>
                  <a:lnTo>
                    <a:pt x="24963" y="1444320"/>
                  </a:lnTo>
                  <a:lnTo>
                    <a:pt x="24961" y="1504879"/>
                  </a:lnTo>
                  <a:lnTo>
                    <a:pt x="24961" y="1563830"/>
                  </a:lnTo>
                  <a:lnTo>
                    <a:pt x="24961" y="1619762"/>
                  </a:lnTo>
                  <a:lnTo>
                    <a:pt x="20544" y="1675295"/>
                  </a:lnTo>
                  <a:lnTo>
                    <a:pt x="18336" y="1718757"/>
                  </a:lnTo>
                  <a:lnTo>
                    <a:pt x="20913" y="1759941"/>
                  </a:lnTo>
                  <a:lnTo>
                    <a:pt x="16640" y="1797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689173" y="5666519"/>
              <a:ext cx="29000" cy="274596"/>
            </a:xfrm>
            <a:custGeom>
              <a:avLst/>
              <a:gdLst/>
              <a:ahLst/>
              <a:cxnLst/>
              <a:rect l="0" t="0" r="0" b="0"/>
              <a:pathLst>
                <a:path w="29000" h="274596">
                  <a:moveTo>
                    <a:pt x="0" y="0"/>
                  </a:moveTo>
                  <a:lnTo>
                    <a:pt x="924" y="56773"/>
                  </a:lnTo>
                  <a:lnTo>
                    <a:pt x="13268" y="116438"/>
                  </a:lnTo>
                  <a:lnTo>
                    <a:pt x="22064" y="175734"/>
                  </a:lnTo>
                  <a:lnTo>
                    <a:pt x="28999" y="230563"/>
                  </a:lnTo>
                  <a:lnTo>
                    <a:pt x="24963" y="2745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730778" y="6024325"/>
              <a:ext cx="24736" cy="1680852"/>
            </a:xfrm>
            <a:custGeom>
              <a:avLst/>
              <a:gdLst/>
              <a:ahLst/>
              <a:cxnLst/>
              <a:rect l="0" t="0" r="0" b="0"/>
              <a:pathLst>
                <a:path w="24736" h="1680852">
                  <a:moveTo>
                    <a:pt x="0" y="0"/>
                  </a:moveTo>
                  <a:lnTo>
                    <a:pt x="8475" y="57697"/>
                  </a:lnTo>
                  <a:lnTo>
                    <a:pt x="15384" y="118283"/>
                  </a:lnTo>
                  <a:lnTo>
                    <a:pt x="16476" y="174612"/>
                  </a:lnTo>
                  <a:lnTo>
                    <a:pt x="17545" y="229274"/>
                  </a:lnTo>
                  <a:lnTo>
                    <a:pt x="21430" y="256851"/>
                  </a:lnTo>
                  <a:lnTo>
                    <a:pt x="17184" y="314425"/>
                  </a:lnTo>
                  <a:lnTo>
                    <a:pt x="16714" y="369031"/>
                  </a:lnTo>
                  <a:lnTo>
                    <a:pt x="16652" y="424390"/>
                  </a:lnTo>
                  <a:lnTo>
                    <a:pt x="23229" y="484357"/>
                  </a:lnTo>
                  <a:lnTo>
                    <a:pt x="24735" y="538322"/>
                  </a:lnTo>
                  <a:lnTo>
                    <a:pt x="20516" y="593597"/>
                  </a:lnTo>
                  <a:lnTo>
                    <a:pt x="24147" y="652974"/>
                  </a:lnTo>
                  <a:lnTo>
                    <a:pt x="17727" y="711320"/>
                  </a:lnTo>
                  <a:lnTo>
                    <a:pt x="16785" y="772287"/>
                  </a:lnTo>
                  <a:lnTo>
                    <a:pt x="16661" y="829123"/>
                  </a:lnTo>
                  <a:lnTo>
                    <a:pt x="16645" y="884777"/>
                  </a:lnTo>
                  <a:lnTo>
                    <a:pt x="16642" y="940275"/>
                  </a:lnTo>
                  <a:lnTo>
                    <a:pt x="17567" y="994826"/>
                  </a:lnTo>
                  <a:lnTo>
                    <a:pt x="24192" y="1054770"/>
                  </a:lnTo>
                  <a:lnTo>
                    <a:pt x="22345" y="1096065"/>
                  </a:lnTo>
                  <a:lnTo>
                    <a:pt x="17143" y="1157153"/>
                  </a:lnTo>
                  <a:lnTo>
                    <a:pt x="16708" y="1212169"/>
                  </a:lnTo>
                  <a:lnTo>
                    <a:pt x="16651" y="1267582"/>
                  </a:lnTo>
                  <a:lnTo>
                    <a:pt x="23229" y="1323047"/>
                  </a:lnTo>
                  <a:lnTo>
                    <a:pt x="21984" y="1353865"/>
                  </a:lnTo>
                  <a:lnTo>
                    <a:pt x="17111" y="1415092"/>
                  </a:lnTo>
                  <a:lnTo>
                    <a:pt x="16704" y="1470119"/>
                  </a:lnTo>
                  <a:lnTo>
                    <a:pt x="16650" y="1525534"/>
                  </a:lnTo>
                  <a:lnTo>
                    <a:pt x="16643" y="1581000"/>
                  </a:lnTo>
                  <a:lnTo>
                    <a:pt x="16642" y="1636473"/>
                  </a:lnTo>
                  <a:lnTo>
                    <a:pt x="16642" y="168085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739099" y="7721819"/>
              <a:ext cx="1" cy="8321"/>
            </a:xfrm>
            <a:custGeom>
              <a:avLst/>
              <a:gdLst/>
              <a:ahLst/>
              <a:cxnLst/>
              <a:rect l="0" t="0" r="0" b="0"/>
              <a:pathLst>
                <a:path w="1" h="8321">
                  <a:moveTo>
                    <a:pt x="0" y="0"/>
                  </a:moveTo>
                  <a:lnTo>
                    <a:pt x="0" y="832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739099" y="7755103"/>
              <a:ext cx="16541" cy="773858"/>
            </a:xfrm>
            <a:custGeom>
              <a:avLst/>
              <a:gdLst/>
              <a:ahLst/>
              <a:cxnLst/>
              <a:rect l="0" t="0" r="0" b="0"/>
              <a:pathLst>
                <a:path w="16541" h="773858">
                  <a:moveTo>
                    <a:pt x="0" y="0"/>
                  </a:moveTo>
                  <a:lnTo>
                    <a:pt x="4417" y="13252"/>
                  </a:lnTo>
                  <a:lnTo>
                    <a:pt x="814" y="70262"/>
                  </a:lnTo>
                  <a:lnTo>
                    <a:pt x="107" y="124936"/>
                  </a:lnTo>
                  <a:lnTo>
                    <a:pt x="939" y="180305"/>
                  </a:lnTo>
                  <a:lnTo>
                    <a:pt x="4123" y="222205"/>
                  </a:lnTo>
                  <a:lnTo>
                    <a:pt x="543" y="278311"/>
                  </a:lnTo>
                  <a:lnTo>
                    <a:pt x="72" y="335374"/>
                  </a:lnTo>
                  <a:lnTo>
                    <a:pt x="4424" y="397746"/>
                  </a:lnTo>
                  <a:lnTo>
                    <a:pt x="7979" y="460771"/>
                  </a:lnTo>
                  <a:lnTo>
                    <a:pt x="10742" y="520070"/>
                  </a:lnTo>
                  <a:lnTo>
                    <a:pt x="15865" y="572851"/>
                  </a:lnTo>
                  <a:lnTo>
                    <a:pt x="16540" y="634089"/>
                  </a:lnTo>
                  <a:lnTo>
                    <a:pt x="10043" y="690504"/>
                  </a:lnTo>
                  <a:lnTo>
                    <a:pt x="6007" y="752272"/>
                  </a:lnTo>
                  <a:lnTo>
                    <a:pt x="0" y="7738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753102" y="6254914"/>
            <a:ext cx="142487" cy="942679"/>
            <a:chOff x="2753102" y="6254914"/>
            <a:chExt cx="142487" cy="942679"/>
          </a:xfrm>
        </p:grpSpPr>
        <p:sp>
          <p:nvSpPr>
            <p:cNvPr id="58" name="Freeform 57"/>
            <p:cNvSpPr/>
            <p:nvPr/>
          </p:nvSpPr>
          <p:spPr>
            <a:xfrm>
              <a:off x="2753102" y="6254914"/>
              <a:ext cx="98863" cy="147795"/>
            </a:xfrm>
            <a:custGeom>
              <a:avLst/>
              <a:gdLst/>
              <a:ahLst/>
              <a:cxnLst/>
              <a:rect l="0" t="0" r="0" b="0"/>
              <a:pathLst>
                <a:path w="98863" h="147795">
                  <a:moveTo>
                    <a:pt x="34449" y="2400"/>
                  </a:moveTo>
                  <a:lnTo>
                    <a:pt x="21197" y="15652"/>
                  </a:lnTo>
                  <a:lnTo>
                    <a:pt x="14691" y="34485"/>
                  </a:lnTo>
                  <a:lnTo>
                    <a:pt x="11096" y="95794"/>
                  </a:lnTo>
                  <a:lnTo>
                    <a:pt x="17257" y="125302"/>
                  </a:lnTo>
                  <a:lnTo>
                    <a:pt x="25575" y="143007"/>
                  </a:lnTo>
                  <a:lnTo>
                    <a:pt x="31307" y="146989"/>
                  </a:lnTo>
                  <a:lnTo>
                    <a:pt x="37902" y="147794"/>
                  </a:lnTo>
                  <a:lnTo>
                    <a:pt x="51701" y="143758"/>
                  </a:lnTo>
                  <a:lnTo>
                    <a:pt x="63998" y="135801"/>
                  </a:lnTo>
                  <a:lnTo>
                    <a:pt x="81317" y="116508"/>
                  </a:lnTo>
                  <a:lnTo>
                    <a:pt x="93742" y="93224"/>
                  </a:lnTo>
                  <a:lnTo>
                    <a:pt x="98862" y="64341"/>
                  </a:lnTo>
                  <a:lnTo>
                    <a:pt x="95961" y="36779"/>
                  </a:lnTo>
                  <a:lnTo>
                    <a:pt x="89217" y="21994"/>
                  </a:lnTo>
                  <a:lnTo>
                    <a:pt x="84829" y="15463"/>
                  </a:lnTo>
                  <a:lnTo>
                    <a:pt x="72558" y="5740"/>
                  </a:lnTo>
                  <a:lnTo>
                    <a:pt x="65402" y="1853"/>
                  </a:lnTo>
                  <a:lnTo>
                    <a:pt x="47590" y="0"/>
                  </a:lnTo>
                  <a:lnTo>
                    <a:pt x="29195" y="3182"/>
                  </a:lnTo>
                  <a:lnTo>
                    <a:pt x="14855" y="10761"/>
                  </a:lnTo>
                  <a:lnTo>
                    <a:pt x="4784" y="22758"/>
                  </a:lnTo>
                  <a:lnTo>
                    <a:pt x="804" y="29840"/>
                  </a:lnTo>
                  <a:lnTo>
                    <a:pt x="0" y="37336"/>
                  </a:lnTo>
                  <a:lnTo>
                    <a:pt x="9486" y="689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829156" y="6583635"/>
              <a:ext cx="58249" cy="98054"/>
            </a:xfrm>
            <a:custGeom>
              <a:avLst/>
              <a:gdLst/>
              <a:ahLst/>
              <a:cxnLst/>
              <a:rect l="0" t="0" r="0" b="0"/>
              <a:pathLst>
                <a:path w="58249" h="98054">
                  <a:moveTo>
                    <a:pt x="0" y="23163"/>
                  </a:moveTo>
                  <a:lnTo>
                    <a:pt x="27581" y="0"/>
                  </a:lnTo>
                  <a:lnTo>
                    <a:pt x="32256" y="324"/>
                  </a:lnTo>
                  <a:lnTo>
                    <a:pt x="35372" y="4239"/>
                  </a:lnTo>
                  <a:lnTo>
                    <a:pt x="37450" y="10547"/>
                  </a:lnTo>
                  <a:lnTo>
                    <a:pt x="37293" y="24952"/>
                  </a:lnTo>
                  <a:lnTo>
                    <a:pt x="35991" y="40600"/>
                  </a:lnTo>
                  <a:lnTo>
                    <a:pt x="45101" y="81515"/>
                  </a:lnTo>
                  <a:lnTo>
                    <a:pt x="50247" y="90702"/>
                  </a:lnTo>
                  <a:lnTo>
                    <a:pt x="58248" y="980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04193" y="6781540"/>
              <a:ext cx="49928" cy="141738"/>
            </a:xfrm>
            <a:custGeom>
              <a:avLst/>
              <a:gdLst/>
              <a:ahLst/>
              <a:cxnLst/>
              <a:rect l="0" t="0" r="0" b="0"/>
              <a:pathLst>
                <a:path w="49928" h="141738">
                  <a:moveTo>
                    <a:pt x="0" y="0"/>
                  </a:moveTo>
                  <a:lnTo>
                    <a:pt x="8835" y="8835"/>
                  </a:lnTo>
                  <a:lnTo>
                    <a:pt x="13172" y="23034"/>
                  </a:lnTo>
                  <a:lnTo>
                    <a:pt x="14176" y="41672"/>
                  </a:lnTo>
                  <a:lnTo>
                    <a:pt x="8032" y="104725"/>
                  </a:lnTo>
                  <a:lnTo>
                    <a:pt x="4187" y="123283"/>
                  </a:lnTo>
                  <a:lnTo>
                    <a:pt x="5565" y="130266"/>
                  </a:lnTo>
                  <a:lnTo>
                    <a:pt x="9257" y="135846"/>
                  </a:lnTo>
                  <a:lnTo>
                    <a:pt x="14493" y="140490"/>
                  </a:lnTo>
                  <a:lnTo>
                    <a:pt x="19832" y="141737"/>
                  </a:lnTo>
                  <a:lnTo>
                    <a:pt x="25241" y="140720"/>
                  </a:lnTo>
                  <a:lnTo>
                    <a:pt x="39222" y="135384"/>
                  </a:lnTo>
                  <a:lnTo>
                    <a:pt x="49927" y="1331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845799" y="6997888"/>
              <a:ext cx="49790" cy="199705"/>
            </a:xfrm>
            <a:custGeom>
              <a:avLst/>
              <a:gdLst/>
              <a:ahLst/>
              <a:cxnLst/>
              <a:rect l="0" t="0" r="0" b="0"/>
              <a:pathLst>
                <a:path w="49790" h="199705">
                  <a:moveTo>
                    <a:pt x="0" y="0"/>
                  </a:moveTo>
                  <a:lnTo>
                    <a:pt x="13251" y="4416"/>
                  </a:lnTo>
                  <a:lnTo>
                    <a:pt x="22223" y="13982"/>
                  </a:lnTo>
                  <a:lnTo>
                    <a:pt x="25910" y="20415"/>
                  </a:lnTo>
                  <a:lnTo>
                    <a:pt x="27541" y="34961"/>
                  </a:lnTo>
                  <a:lnTo>
                    <a:pt x="21433" y="74185"/>
                  </a:lnTo>
                  <a:lnTo>
                    <a:pt x="26784" y="87211"/>
                  </a:lnTo>
                  <a:lnTo>
                    <a:pt x="37791" y="96699"/>
                  </a:lnTo>
                  <a:lnTo>
                    <a:pt x="44610" y="100524"/>
                  </a:lnTo>
                  <a:lnTo>
                    <a:pt x="48231" y="106771"/>
                  </a:lnTo>
                  <a:lnTo>
                    <a:pt x="49789" y="123576"/>
                  </a:lnTo>
                  <a:lnTo>
                    <a:pt x="42331" y="163573"/>
                  </a:lnTo>
                  <a:lnTo>
                    <a:pt x="33915" y="181797"/>
                  </a:lnTo>
                  <a:lnTo>
                    <a:pt x="29082" y="187766"/>
                  </a:lnTo>
                  <a:lnTo>
                    <a:pt x="8321" y="19970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887982" y="6099214"/>
            <a:ext cx="1951921" cy="665685"/>
            <a:chOff x="4887982" y="6099214"/>
            <a:chExt cx="1951921" cy="665685"/>
          </a:xfrm>
        </p:grpSpPr>
        <p:sp>
          <p:nvSpPr>
            <p:cNvPr id="63" name="Freeform 62"/>
            <p:cNvSpPr/>
            <p:nvPr/>
          </p:nvSpPr>
          <p:spPr>
            <a:xfrm>
              <a:off x="4892777" y="6132498"/>
              <a:ext cx="180453" cy="482622"/>
            </a:xfrm>
            <a:custGeom>
              <a:avLst/>
              <a:gdLst/>
              <a:ahLst/>
              <a:cxnLst/>
              <a:rect l="0" t="0" r="0" b="0"/>
              <a:pathLst>
                <a:path w="180453" h="482622">
                  <a:moveTo>
                    <a:pt x="0" y="0"/>
                  </a:moveTo>
                  <a:lnTo>
                    <a:pt x="0" y="57909"/>
                  </a:lnTo>
                  <a:lnTo>
                    <a:pt x="0" y="116223"/>
                  </a:lnTo>
                  <a:lnTo>
                    <a:pt x="4417" y="176749"/>
                  </a:lnTo>
                  <a:lnTo>
                    <a:pt x="12395" y="239600"/>
                  </a:lnTo>
                  <a:lnTo>
                    <a:pt x="20686" y="298251"/>
                  </a:lnTo>
                  <a:lnTo>
                    <a:pt x="38329" y="338302"/>
                  </a:lnTo>
                  <a:lnTo>
                    <a:pt x="60666" y="364354"/>
                  </a:lnTo>
                  <a:lnTo>
                    <a:pt x="79971" y="377975"/>
                  </a:lnTo>
                  <a:lnTo>
                    <a:pt x="90296" y="379573"/>
                  </a:lnTo>
                  <a:lnTo>
                    <a:pt x="111630" y="373951"/>
                  </a:lnTo>
                  <a:lnTo>
                    <a:pt x="140016" y="355193"/>
                  </a:lnTo>
                  <a:lnTo>
                    <a:pt x="157159" y="332068"/>
                  </a:lnTo>
                  <a:lnTo>
                    <a:pt x="174252" y="277963"/>
                  </a:lnTo>
                  <a:lnTo>
                    <a:pt x="180452" y="243233"/>
                  </a:lnTo>
                  <a:lnTo>
                    <a:pt x="178129" y="190634"/>
                  </a:lnTo>
                  <a:lnTo>
                    <a:pt x="171328" y="160343"/>
                  </a:lnTo>
                  <a:lnTo>
                    <a:pt x="168768" y="156822"/>
                  </a:lnTo>
                  <a:lnTo>
                    <a:pt x="166136" y="157248"/>
                  </a:lnTo>
                  <a:lnTo>
                    <a:pt x="163457" y="160305"/>
                  </a:lnTo>
                  <a:lnTo>
                    <a:pt x="152694" y="217117"/>
                  </a:lnTo>
                  <a:lnTo>
                    <a:pt x="147889" y="266049"/>
                  </a:lnTo>
                  <a:lnTo>
                    <a:pt x="142728" y="323963"/>
                  </a:lnTo>
                  <a:lnTo>
                    <a:pt x="135039" y="380675"/>
                  </a:lnTo>
                  <a:lnTo>
                    <a:pt x="133512" y="437828"/>
                  </a:lnTo>
                  <a:lnTo>
                    <a:pt x="139772" y="479564"/>
                  </a:lnTo>
                  <a:lnTo>
                    <a:pt x="141457" y="4826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235227" y="6423735"/>
              <a:ext cx="215061" cy="216348"/>
            </a:xfrm>
            <a:custGeom>
              <a:avLst/>
              <a:gdLst/>
              <a:ahLst/>
              <a:cxnLst/>
              <a:rect l="0" t="0" r="0" b="0"/>
              <a:pathLst>
                <a:path w="215061" h="216348">
                  <a:moveTo>
                    <a:pt x="23676" y="0"/>
                  </a:moveTo>
                  <a:lnTo>
                    <a:pt x="17032" y="59546"/>
                  </a:lnTo>
                  <a:lnTo>
                    <a:pt x="9282" y="122333"/>
                  </a:lnTo>
                  <a:lnTo>
                    <a:pt x="1611" y="181469"/>
                  </a:lnTo>
                  <a:lnTo>
                    <a:pt x="0" y="203003"/>
                  </a:lnTo>
                  <a:lnTo>
                    <a:pt x="1420" y="205602"/>
                  </a:lnTo>
                  <a:lnTo>
                    <a:pt x="4216" y="202712"/>
                  </a:lnTo>
                  <a:lnTo>
                    <a:pt x="23428" y="155168"/>
                  </a:lnTo>
                  <a:lnTo>
                    <a:pt x="38436" y="102240"/>
                  </a:lnTo>
                  <a:lnTo>
                    <a:pt x="67452" y="42667"/>
                  </a:lnTo>
                  <a:lnTo>
                    <a:pt x="79998" y="17882"/>
                  </a:lnTo>
                  <a:lnTo>
                    <a:pt x="93087" y="4558"/>
                  </a:lnTo>
                  <a:lnTo>
                    <a:pt x="98611" y="3963"/>
                  </a:lnTo>
                  <a:lnTo>
                    <a:pt x="103218" y="7265"/>
                  </a:lnTo>
                  <a:lnTo>
                    <a:pt x="107215" y="13164"/>
                  </a:lnTo>
                  <a:lnTo>
                    <a:pt x="112839" y="43554"/>
                  </a:lnTo>
                  <a:lnTo>
                    <a:pt x="108096" y="95238"/>
                  </a:lnTo>
                  <a:lnTo>
                    <a:pt x="103417" y="122456"/>
                  </a:lnTo>
                  <a:lnTo>
                    <a:pt x="105498" y="129715"/>
                  </a:lnTo>
                  <a:lnTo>
                    <a:pt x="110584" y="132704"/>
                  </a:lnTo>
                  <a:lnTo>
                    <a:pt x="117672" y="132848"/>
                  </a:lnTo>
                  <a:lnTo>
                    <a:pt x="132945" y="123147"/>
                  </a:lnTo>
                  <a:lnTo>
                    <a:pt x="165350" y="86785"/>
                  </a:lnTo>
                  <a:lnTo>
                    <a:pt x="174523" y="81895"/>
                  </a:lnTo>
                  <a:lnTo>
                    <a:pt x="184337" y="80485"/>
                  </a:lnTo>
                  <a:lnTo>
                    <a:pt x="194578" y="81394"/>
                  </a:lnTo>
                  <a:lnTo>
                    <a:pt x="201405" y="86622"/>
                  </a:lnTo>
                  <a:lnTo>
                    <a:pt x="208991" y="104759"/>
                  </a:lnTo>
                  <a:lnTo>
                    <a:pt x="208142" y="159788"/>
                  </a:lnTo>
                  <a:lnTo>
                    <a:pt x="208079" y="197534"/>
                  </a:lnTo>
                  <a:lnTo>
                    <a:pt x="215060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887982" y="6099214"/>
              <a:ext cx="154574" cy="343009"/>
            </a:xfrm>
            <a:custGeom>
              <a:avLst/>
              <a:gdLst/>
              <a:ahLst/>
              <a:cxnLst/>
              <a:rect l="0" t="0" r="0" b="0"/>
              <a:pathLst>
                <a:path w="154574" h="343009">
                  <a:moveTo>
                    <a:pt x="4795" y="0"/>
                  </a:moveTo>
                  <a:lnTo>
                    <a:pt x="0" y="33216"/>
                  </a:lnTo>
                  <a:lnTo>
                    <a:pt x="3574" y="84293"/>
                  </a:lnTo>
                  <a:lnTo>
                    <a:pt x="4553" y="143316"/>
                  </a:lnTo>
                  <a:lnTo>
                    <a:pt x="10465" y="201750"/>
                  </a:lnTo>
                  <a:lnTo>
                    <a:pt x="15057" y="255343"/>
                  </a:lnTo>
                  <a:lnTo>
                    <a:pt x="29928" y="315240"/>
                  </a:lnTo>
                  <a:lnTo>
                    <a:pt x="32645" y="323881"/>
                  </a:lnTo>
                  <a:lnTo>
                    <a:pt x="37230" y="330566"/>
                  </a:lnTo>
                  <a:lnTo>
                    <a:pt x="49721" y="340460"/>
                  </a:lnTo>
                  <a:lnTo>
                    <a:pt x="64518" y="343008"/>
                  </a:lnTo>
                  <a:lnTo>
                    <a:pt x="101035" y="337110"/>
                  </a:lnTo>
                  <a:lnTo>
                    <a:pt x="135368" y="321324"/>
                  </a:lnTo>
                  <a:lnTo>
                    <a:pt x="154573" y="3078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042555" y="6157461"/>
              <a:ext cx="49927" cy="607438"/>
            </a:xfrm>
            <a:custGeom>
              <a:avLst/>
              <a:gdLst/>
              <a:ahLst/>
              <a:cxnLst/>
              <a:rect l="0" t="0" r="0" b="0"/>
              <a:pathLst>
                <a:path w="49927" h="607438">
                  <a:moveTo>
                    <a:pt x="49926" y="0"/>
                  </a:moveTo>
                  <a:lnTo>
                    <a:pt x="38490" y="26573"/>
                  </a:lnTo>
                  <a:lnTo>
                    <a:pt x="28023" y="86198"/>
                  </a:lnTo>
                  <a:lnTo>
                    <a:pt x="25568" y="145164"/>
                  </a:lnTo>
                  <a:lnTo>
                    <a:pt x="19324" y="205570"/>
                  </a:lnTo>
                  <a:lnTo>
                    <a:pt x="14707" y="258564"/>
                  </a:lnTo>
                  <a:lnTo>
                    <a:pt x="9583" y="313547"/>
                  </a:lnTo>
                  <a:lnTo>
                    <a:pt x="7646" y="368924"/>
                  </a:lnTo>
                  <a:lnTo>
                    <a:pt x="1784" y="424379"/>
                  </a:lnTo>
                  <a:lnTo>
                    <a:pt x="353" y="475431"/>
                  </a:lnTo>
                  <a:lnTo>
                    <a:pt x="105" y="523123"/>
                  </a:lnTo>
                  <a:lnTo>
                    <a:pt x="21" y="580235"/>
                  </a:lnTo>
                  <a:lnTo>
                    <a:pt x="0" y="6074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877924" y="6333823"/>
              <a:ext cx="218093" cy="304571"/>
            </a:xfrm>
            <a:custGeom>
              <a:avLst/>
              <a:gdLst/>
              <a:ahLst/>
              <a:cxnLst/>
              <a:rect l="0" t="0" r="0" b="0"/>
              <a:pathLst>
                <a:path w="218093" h="304571">
                  <a:moveTo>
                    <a:pt x="104910" y="173122"/>
                  </a:moveTo>
                  <a:lnTo>
                    <a:pt x="89792" y="131468"/>
                  </a:lnTo>
                  <a:lnTo>
                    <a:pt x="80932" y="118859"/>
                  </a:lnTo>
                  <a:lnTo>
                    <a:pt x="75056" y="115683"/>
                  </a:lnTo>
                  <a:lnTo>
                    <a:pt x="61131" y="114618"/>
                  </a:lnTo>
                  <a:lnTo>
                    <a:pt x="54459" y="117477"/>
                  </a:lnTo>
                  <a:lnTo>
                    <a:pt x="42115" y="128051"/>
                  </a:lnTo>
                  <a:lnTo>
                    <a:pt x="15975" y="178613"/>
                  </a:lnTo>
                  <a:lnTo>
                    <a:pt x="776" y="240756"/>
                  </a:lnTo>
                  <a:lnTo>
                    <a:pt x="0" y="286266"/>
                  </a:lnTo>
                  <a:lnTo>
                    <a:pt x="1686" y="295704"/>
                  </a:lnTo>
                  <a:lnTo>
                    <a:pt x="6508" y="301072"/>
                  </a:lnTo>
                  <a:lnTo>
                    <a:pt x="13421" y="303725"/>
                  </a:lnTo>
                  <a:lnTo>
                    <a:pt x="21728" y="304570"/>
                  </a:lnTo>
                  <a:lnTo>
                    <a:pt x="28190" y="302360"/>
                  </a:lnTo>
                  <a:lnTo>
                    <a:pt x="37836" y="292507"/>
                  </a:lnTo>
                  <a:lnTo>
                    <a:pt x="69763" y="231158"/>
                  </a:lnTo>
                  <a:lnTo>
                    <a:pt x="88104" y="172374"/>
                  </a:lnTo>
                  <a:lnTo>
                    <a:pt x="102114" y="117550"/>
                  </a:lnTo>
                  <a:lnTo>
                    <a:pt x="115692" y="75716"/>
                  </a:lnTo>
                  <a:lnTo>
                    <a:pt x="123570" y="56790"/>
                  </a:lnTo>
                  <a:lnTo>
                    <a:pt x="137878" y="3584"/>
                  </a:lnTo>
                  <a:lnTo>
                    <a:pt x="139832" y="0"/>
                  </a:lnTo>
                  <a:lnTo>
                    <a:pt x="140211" y="1309"/>
                  </a:lnTo>
                  <a:lnTo>
                    <a:pt x="133895" y="56129"/>
                  </a:lnTo>
                  <a:lnTo>
                    <a:pt x="127937" y="109684"/>
                  </a:lnTo>
                  <a:lnTo>
                    <a:pt x="122813" y="167063"/>
                  </a:lnTo>
                  <a:lnTo>
                    <a:pt x="126342" y="206563"/>
                  </a:lnTo>
                  <a:lnTo>
                    <a:pt x="133235" y="225276"/>
                  </a:lnTo>
                  <a:lnTo>
                    <a:pt x="137662" y="232854"/>
                  </a:lnTo>
                  <a:lnTo>
                    <a:pt x="143386" y="236058"/>
                  </a:lnTo>
                  <a:lnTo>
                    <a:pt x="149977" y="236344"/>
                  </a:lnTo>
                  <a:lnTo>
                    <a:pt x="163771" y="231731"/>
                  </a:lnTo>
                  <a:lnTo>
                    <a:pt x="193383" y="208497"/>
                  </a:lnTo>
                  <a:lnTo>
                    <a:pt x="210226" y="187918"/>
                  </a:lnTo>
                  <a:lnTo>
                    <a:pt x="213952" y="186684"/>
                  </a:lnTo>
                  <a:lnTo>
                    <a:pt x="216436" y="189560"/>
                  </a:lnTo>
                  <a:lnTo>
                    <a:pt x="218092" y="195175"/>
                  </a:lnTo>
                  <a:lnTo>
                    <a:pt x="214107" y="235554"/>
                  </a:lnTo>
                  <a:lnTo>
                    <a:pt x="197341" y="285169"/>
                  </a:lnTo>
                  <a:lnTo>
                    <a:pt x="195192" y="289425"/>
                  </a:lnTo>
                  <a:lnTo>
                    <a:pt x="194684" y="289490"/>
                  </a:lnTo>
                  <a:lnTo>
                    <a:pt x="196441" y="28129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140934" y="6407093"/>
              <a:ext cx="41606" cy="33285"/>
            </a:xfrm>
            <a:custGeom>
              <a:avLst/>
              <a:gdLst/>
              <a:ahLst/>
              <a:cxnLst/>
              <a:rect l="0" t="0" r="0" b="0"/>
              <a:pathLst>
                <a:path w="41606" h="33285">
                  <a:moveTo>
                    <a:pt x="0" y="0"/>
                  </a:moveTo>
                  <a:lnTo>
                    <a:pt x="4417" y="13252"/>
                  </a:lnTo>
                  <a:lnTo>
                    <a:pt x="13982" y="22223"/>
                  </a:lnTo>
                  <a:lnTo>
                    <a:pt x="30030" y="30007"/>
                  </a:lnTo>
                  <a:lnTo>
                    <a:pt x="41605" y="332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176191" y="6490303"/>
              <a:ext cx="48569" cy="208940"/>
            </a:xfrm>
            <a:custGeom>
              <a:avLst/>
              <a:gdLst/>
              <a:ahLst/>
              <a:cxnLst/>
              <a:rect l="0" t="0" r="0" b="0"/>
              <a:pathLst>
                <a:path w="48569" h="208940">
                  <a:moveTo>
                    <a:pt x="39632" y="0"/>
                  </a:moveTo>
                  <a:lnTo>
                    <a:pt x="20308" y="57162"/>
                  </a:lnTo>
                  <a:lnTo>
                    <a:pt x="4688" y="91317"/>
                  </a:lnTo>
                  <a:lnTo>
                    <a:pt x="0" y="120849"/>
                  </a:lnTo>
                  <a:lnTo>
                    <a:pt x="2116" y="128643"/>
                  </a:lnTo>
                  <a:lnTo>
                    <a:pt x="6300" y="134764"/>
                  </a:lnTo>
                  <a:lnTo>
                    <a:pt x="45177" y="172064"/>
                  </a:lnTo>
                  <a:lnTo>
                    <a:pt x="47951" y="178504"/>
                  </a:lnTo>
                  <a:lnTo>
                    <a:pt x="48568" y="193056"/>
                  </a:lnTo>
                  <a:lnTo>
                    <a:pt x="45589" y="198971"/>
                  </a:lnTo>
                  <a:lnTo>
                    <a:pt x="34883" y="208008"/>
                  </a:lnTo>
                  <a:lnTo>
                    <a:pt x="29069" y="208939"/>
                  </a:lnTo>
                  <a:lnTo>
                    <a:pt x="23345" y="207711"/>
                  </a:lnTo>
                  <a:lnTo>
                    <a:pt x="17679" y="205043"/>
                  </a:lnTo>
                  <a:lnTo>
                    <a:pt x="8918" y="192215"/>
                  </a:lnTo>
                  <a:lnTo>
                    <a:pt x="5288" y="183618"/>
                  </a:lnTo>
                  <a:lnTo>
                    <a:pt x="4595" y="140595"/>
                  </a:lnTo>
                  <a:lnTo>
                    <a:pt x="12645" y="87082"/>
                  </a:lnTo>
                  <a:lnTo>
                    <a:pt x="25862" y="28030"/>
                  </a:lnTo>
                  <a:lnTo>
                    <a:pt x="31311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300302" y="6265635"/>
              <a:ext cx="298290" cy="374744"/>
            </a:xfrm>
            <a:custGeom>
              <a:avLst/>
              <a:gdLst/>
              <a:ahLst/>
              <a:cxnLst/>
              <a:rect l="0" t="0" r="0" b="0"/>
              <a:pathLst>
                <a:path w="298290" h="374744">
                  <a:moveTo>
                    <a:pt x="48658" y="0"/>
                  </a:moveTo>
                  <a:lnTo>
                    <a:pt x="44241" y="57908"/>
                  </a:lnTo>
                  <a:lnTo>
                    <a:pt x="38386" y="116085"/>
                  </a:lnTo>
                  <a:lnTo>
                    <a:pt x="27136" y="171914"/>
                  </a:lnTo>
                  <a:lnTo>
                    <a:pt x="19731" y="227435"/>
                  </a:lnTo>
                  <a:lnTo>
                    <a:pt x="13482" y="287846"/>
                  </a:lnTo>
                  <a:lnTo>
                    <a:pt x="8323" y="341624"/>
                  </a:lnTo>
                  <a:lnTo>
                    <a:pt x="3012" y="372118"/>
                  </a:lnTo>
                  <a:lnTo>
                    <a:pt x="1585" y="374743"/>
                  </a:lnTo>
                  <a:lnTo>
                    <a:pt x="634" y="372795"/>
                  </a:lnTo>
                  <a:lnTo>
                    <a:pt x="0" y="367799"/>
                  </a:lnTo>
                  <a:lnTo>
                    <a:pt x="4227" y="357316"/>
                  </a:lnTo>
                  <a:lnTo>
                    <a:pt x="13193" y="346493"/>
                  </a:lnTo>
                  <a:lnTo>
                    <a:pt x="64161" y="313407"/>
                  </a:lnTo>
                  <a:lnTo>
                    <a:pt x="122595" y="281065"/>
                  </a:lnTo>
                  <a:lnTo>
                    <a:pt x="141756" y="272916"/>
                  </a:lnTo>
                  <a:lnTo>
                    <a:pt x="106628" y="296006"/>
                  </a:lnTo>
                  <a:lnTo>
                    <a:pt x="94146" y="309999"/>
                  </a:lnTo>
                  <a:lnTo>
                    <a:pt x="87366" y="327928"/>
                  </a:lnTo>
                  <a:lnTo>
                    <a:pt x="85558" y="337888"/>
                  </a:lnTo>
                  <a:lnTo>
                    <a:pt x="88480" y="353883"/>
                  </a:lnTo>
                  <a:lnTo>
                    <a:pt x="91848" y="360738"/>
                  </a:lnTo>
                  <a:lnTo>
                    <a:pt x="97792" y="364384"/>
                  </a:lnTo>
                  <a:lnTo>
                    <a:pt x="114258" y="365968"/>
                  </a:lnTo>
                  <a:lnTo>
                    <a:pt x="131438" y="361125"/>
                  </a:lnTo>
                  <a:lnTo>
                    <a:pt x="154238" y="348002"/>
                  </a:lnTo>
                  <a:lnTo>
                    <a:pt x="160650" y="342948"/>
                  </a:lnTo>
                  <a:lnTo>
                    <a:pt x="166773" y="341428"/>
                  </a:lnTo>
                  <a:lnTo>
                    <a:pt x="172705" y="342265"/>
                  </a:lnTo>
                  <a:lnTo>
                    <a:pt x="178509" y="344671"/>
                  </a:lnTo>
                  <a:lnTo>
                    <a:pt x="235424" y="341897"/>
                  </a:lnTo>
                  <a:lnTo>
                    <a:pt x="252165" y="346420"/>
                  </a:lnTo>
                  <a:lnTo>
                    <a:pt x="259219" y="350215"/>
                  </a:lnTo>
                  <a:lnTo>
                    <a:pt x="274452" y="351966"/>
                  </a:lnTo>
                  <a:lnTo>
                    <a:pt x="298289" y="3494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620857" y="6506945"/>
              <a:ext cx="219046" cy="241312"/>
            </a:xfrm>
            <a:custGeom>
              <a:avLst/>
              <a:gdLst/>
              <a:ahLst/>
              <a:cxnLst/>
              <a:rect l="0" t="0" r="0" b="0"/>
              <a:pathLst>
                <a:path w="219046" h="241312">
                  <a:moveTo>
                    <a:pt x="52624" y="0"/>
                  </a:moveTo>
                  <a:lnTo>
                    <a:pt x="18907" y="38648"/>
                  </a:lnTo>
                  <a:lnTo>
                    <a:pt x="1482" y="74305"/>
                  </a:lnTo>
                  <a:lnTo>
                    <a:pt x="0" y="91272"/>
                  </a:lnTo>
                  <a:lnTo>
                    <a:pt x="6582" y="124765"/>
                  </a:lnTo>
                  <a:lnTo>
                    <a:pt x="10834" y="131254"/>
                  </a:lnTo>
                  <a:lnTo>
                    <a:pt x="22956" y="140929"/>
                  </a:lnTo>
                  <a:lnTo>
                    <a:pt x="49792" y="147157"/>
                  </a:lnTo>
                  <a:lnTo>
                    <a:pt x="85582" y="144585"/>
                  </a:lnTo>
                  <a:lnTo>
                    <a:pt x="131524" y="128789"/>
                  </a:lnTo>
                  <a:lnTo>
                    <a:pt x="172455" y="102419"/>
                  </a:lnTo>
                  <a:lnTo>
                    <a:pt x="173192" y="99715"/>
                  </a:lnTo>
                  <a:lnTo>
                    <a:pt x="169985" y="98836"/>
                  </a:lnTo>
                  <a:lnTo>
                    <a:pt x="164149" y="99175"/>
                  </a:lnTo>
                  <a:lnTo>
                    <a:pt x="150268" y="106948"/>
                  </a:lnTo>
                  <a:lnTo>
                    <a:pt x="142683" y="112904"/>
                  </a:lnTo>
                  <a:lnTo>
                    <a:pt x="131790" y="129384"/>
                  </a:lnTo>
                  <a:lnTo>
                    <a:pt x="125716" y="148111"/>
                  </a:lnTo>
                  <a:lnTo>
                    <a:pt x="126098" y="165680"/>
                  </a:lnTo>
                  <a:lnTo>
                    <a:pt x="135928" y="191165"/>
                  </a:lnTo>
                  <a:lnTo>
                    <a:pt x="150552" y="211865"/>
                  </a:lnTo>
                  <a:lnTo>
                    <a:pt x="179848" y="229710"/>
                  </a:lnTo>
                  <a:lnTo>
                    <a:pt x="219045" y="2413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513906" y="6232351"/>
            <a:ext cx="1431534" cy="541144"/>
            <a:chOff x="7513906" y="6232351"/>
            <a:chExt cx="1431534" cy="541144"/>
          </a:xfrm>
        </p:grpSpPr>
        <p:sp>
          <p:nvSpPr>
            <p:cNvPr id="73" name="Freeform 72"/>
            <p:cNvSpPr/>
            <p:nvPr/>
          </p:nvSpPr>
          <p:spPr>
            <a:xfrm>
              <a:off x="7513906" y="6266110"/>
              <a:ext cx="198716" cy="371072"/>
            </a:xfrm>
            <a:custGeom>
              <a:avLst/>
              <a:gdLst/>
              <a:ahLst/>
              <a:cxnLst/>
              <a:rect l="0" t="0" r="0" b="0"/>
              <a:pathLst>
                <a:path w="198716" h="371072">
                  <a:moveTo>
                    <a:pt x="0" y="24488"/>
                  </a:moveTo>
                  <a:lnTo>
                    <a:pt x="58681" y="4929"/>
                  </a:lnTo>
                  <a:lnTo>
                    <a:pt x="119795" y="0"/>
                  </a:lnTo>
                  <a:lnTo>
                    <a:pt x="139226" y="4667"/>
                  </a:lnTo>
                  <a:lnTo>
                    <a:pt x="148291" y="8500"/>
                  </a:lnTo>
                  <a:lnTo>
                    <a:pt x="160829" y="20156"/>
                  </a:lnTo>
                  <a:lnTo>
                    <a:pt x="176411" y="50239"/>
                  </a:lnTo>
                  <a:lnTo>
                    <a:pt x="176675" y="83483"/>
                  </a:lnTo>
                  <a:lnTo>
                    <a:pt x="170671" y="101867"/>
                  </a:lnTo>
                  <a:lnTo>
                    <a:pt x="137755" y="160324"/>
                  </a:lnTo>
                  <a:lnTo>
                    <a:pt x="110825" y="204003"/>
                  </a:lnTo>
                  <a:lnTo>
                    <a:pt x="107195" y="225082"/>
                  </a:lnTo>
                  <a:lnTo>
                    <a:pt x="107522" y="235880"/>
                  </a:lnTo>
                  <a:lnTo>
                    <a:pt x="110513" y="244004"/>
                  </a:lnTo>
                  <a:lnTo>
                    <a:pt x="121233" y="255496"/>
                  </a:lnTo>
                  <a:lnTo>
                    <a:pt x="183248" y="284720"/>
                  </a:lnTo>
                  <a:lnTo>
                    <a:pt x="191508" y="289508"/>
                  </a:lnTo>
                  <a:lnTo>
                    <a:pt x="196089" y="296398"/>
                  </a:lnTo>
                  <a:lnTo>
                    <a:pt x="198715" y="313915"/>
                  </a:lnTo>
                  <a:lnTo>
                    <a:pt x="194334" y="329098"/>
                  </a:lnTo>
                  <a:lnTo>
                    <a:pt x="185299" y="342008"/>
                  </a:lnTo>
                  <a:lnTo>
                    <a:pt x="153396" y="371007"/>
                  </a:lnTo>
                  <a:lnTo>
                    <a:pt x="151266" y="371071"/>
                  </a:lnTo>
                  <a:lnTo>
                    <a:pt x="158101" y="34900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939079" y="6232351"/>
              <a:ext cx="148981" cy="541144"/>
            </a:xfrm>
            <a:custGeom>
              <a:avLst/>
              <a:gdLst/>
              <a:ahLst/>
              <a:cxnLst/>
              <a:rect l="0" t="0" r="0" b="0"/>
              <a:pathLst>
                <a:path w="148981" h="541144">
                  <a:moveTo>
                    <a:pt x="148980" y="0"/>
                  </a:moveTo>
                  <a:lnTo>
                    <a:pt x="135728" y="4417"/>
                  </a:lnTo>
                  <a:lnTo>
                    <a:pt x="124291" y="13982"/>
                  </a:lnTo>
                  <a:lnTo>
                    <a:pt x="101881" y="47141"/>
                  </a:lnTo>
                  <a:lnTo>
                    <a:pt x="86292" y="86358"/>
                  </a:lnTo>
                  <a:lnTo>
                    <a:pt x="78116" y="133658"/>
                  </a:lnTo>
                  <a:lnTo>
                    <a:pt x="74885" y="194877"/>
                  </a:lnTo>
                  <a:lnTo>
                    <a:pt x="79914" y="250673"/>
                  </a:lnTo>
                  <a:lnTo>
                    <a:pt x="81917" y="304797"/>
                  </a:lnTo>
                  <a:lnTo>
                    <a:pt x="82314" y="360483"/>
                  </a:lnTo>
                  <a:lnTo>
                    <a:pt x="80543" y="423978"/>
                  </a:lnTo>
                  <a:lnTo>
                    <a:pt x="64305" y="479529"/>
                  </a:lnTo>
                  <a:lnTo>
                    <a:pt x="48693" y="510058"/>
                  </a:lnTo>
                  <a:lnTo>
                    <a:pt x="26853" y="536939"/>
                  </a:lnTo>
                  <a:lnTo>
                    <a:pt x="20409" y="540098"/>
                  </a:lnTo>
                  <a:lnTo>
                    <a:pt x="5853" y="541143"/>
                  </a:lnTo>
                  <a:lnTo>
                    <a:pt x="1787" y="537353"/>
                  </a:lnTo>
                  <a:lnTo>
                    <a:pt x="0" y="531128"/>
                  </a:lnTo>
                  <a:lnTo>
                    <a:pt x="1903" y="507163"/>
                  </a:lnTo>
                  <a:lnTo>
                    <a:pt x="7522" y="4826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171358" y="6265635"/>
              <a:ext cx="74802" cy="341164"/>
            </a:xfrm>
            <a:custGeom>
              <a:avLst/>
              <a:gdLst/>
              <a:ahLst/>
              <a:cxnLst/>
              <a:rect l="0" t="0" r="0" b="0"/>
              <a:pathLst>
                <a:path w="74802" h="341164">
                  <a:moveTo>
                    <a:pt x="16554" y="0"/>
                  </a:moveTo>
                  <a:lnTo>
                    <a:pt x="2161" y="59627"/>
                  </a:lnTo>
                  <a:lnTo>
                    <a:pt x="356" y="111733"/>
                  </a:lnTo>
                  <a:lnTo>
                    <a:pt x="0" y="173596"/>
                  </a:lnTo>
                  <a:lnTo>
                    <a:pt x="2395" y="225812"/>
                  </a:lnTo>
                  <a:lnTo>
                    <a:pt x="11497" y="280368"/>
                  </a:lnTo>
                  <a:lnTo>
                    <a:pt x="23890" y="312979"/>
                  </a:lnTo>
                  <a:lnTo>
                    <a:pt x="38922" y="326480"/>
                  </a:lnTo>
                  <a:lnTo>
                    <a:pt x="74801" y="3411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256322" y="6488354"/>
              <a:ext cx="174409" cy="120753"/>
            </a:xfrm>
            <a:custGeom>
              <a:avLst/>
              <a:gdLst/>
              <a:ahLst/>
              <a:cxnLst/>
              <a:rect l="0" t="0" r="0" b="0"/>
              <a:pathLst>
                <a:path w="174409" h="120753">
                  <a:moveTo>
                    <a:pt x="23121" y="18591"/>
                  </a:moveTo>
                  <a:lnTo>
                    <a:pt x="4375" y="53336"/>
                  </a:lnTo>
                  <a:lnTo>
                    <a:pt x="0" y="81689"/>
                  </a:lnTo>
                  <a:lnTo>
                    <a:pt x="3908" y="97794"/>
                  </a:lnTo>
                  <a:lnTo>
                    <a:pt x="7539" y="104678"/>
                  </a:lnTo>
                  <a:lnTo>
                    <a:pt x="21435" y="114791"/>
                  </a:lnTo>
                  <a:lnTo>
                    <a:pt x="30318" y="118782"/>
                  </a:lnTo>
                  <a:lnTo>
                    <a:pt x="50050" y="120752"/>
                  </a:lnTo>
                  <a:lnTo>
                    <a:pt x="88435" y="114483"/>
                  </a:lnTo>
                  <a:lnTo>
                    <a:pt x="127520" y="97698"/>
                  </a:lnTo>
                  <a:lnTo>
                    <a:pt x="148770" y="81067"/>
                  </a:lnTo>
                  <a:lnTo>
                    <a:pt x="165853" y="58984"/>
                  </a:lnTo>
                  <a:lnTo>
                    <a:pt x="173774" y="43016"/>
                  </a:lnTo>
                  <a:lnTo>
                    <a:pt x="174408" y="34874"/>
                  </a:lnTo>
                  <a:lnTo>
                    <a:pt x="170180" y="18432"/>
                  </a:lnTo>
                  <a:lnTo>
                    <a:pt x="164614" y="12013"/>
                  </a:lnTo>
                  <a:lnTo>
                    <a:pt x="148569" y="2416"/>
                  </a:lnTo>
                  <a:lnTo>
                    <a:pt x="131576" y="0"/>
                  </a:lnTo>
                  <a:lnTo>
                    <a:pt x="98067" y="5982"/>
                  </a:lnTo>
                  <a:lnTo>
                    <a:pt x="95274" y="7411"/>
                  </a:lnTo>
                  <a:lnTo>
                    <a:pt x="96186" y="8364"/>
                  </a:lnTo>
                  <a:lnTo>
                    <a:pt x="106332" y="1027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451640" y="6481982"/>
              <a:ext cx="135989" cy="134063"/>
            </a:xfrm>
            <a:custGeom>
              <a:avLst/>
              <a:gdLst/>
              <a:ahLst/>
              <a:cxnLst/>
              <a:rect l="0" t="0" r="0" b="0"/>
              <a:pathLst>
                <a:path w="135989" h="134063">
                  <a:moveTo>
                    <a:pt x="60792" y="0"/>
                  </a:moveTo>
                  <a:lnTo>
                    <a:pt x="46582" y="19005"/>
                  </a:lnTo>
                  <a:lnTo>
                    <a:pt x="20489" y="46455"/>
                  </a:lnTo>
                  <a:lnTo>
                    <a:pt x="1673" y="82525"/>
                  </a:lnTo>
                  <a:lnTo>
                    <a:pt x="0" y="102014"/>
                  </a:lnTo>
                  <a:lnTo>
                    <a:pt x="848" y="112388"/>
                  </a:lnTo>
                  <a:lnTo>
                    <a:pt x="4187" y="120229"/>
                  </a:lnTo>
                  <a:lnTo>
                    <a:pt x="15294" y="131407"/>
                  </a:lnTo>
                  <a:lnTo>
                    <a:pt x="22139" y="133833"/>
                  </a:lnTo>
                  <a:lnTo>
                    <a:pt x="37141" y="134062"/>
                  </a:lnTo>
                  <a:lnTo>
                    <a:pt x="65598" y="124577"/>
                  </a:lnTo>
                  <a:lnTo>
                    <a:pt x="95985" y="103880"/>
                  </a:lnTo>
                  <a:lnTo>
                    <a:pt x="118680" y="81014"/>
                  </a:lnTo>
                  <a:lnTo>
                    <a:pt x="131516" y="61586"/>
                  </a:lnTo>
                  <a:lnTo>
                    <a:pt x="135988" y="43089"/>
                  </a:lnTo>
                  <a:lnTo>
                    <a:pt x="135885" y="34274"/>
                  </a:lnTo>
                  <a:lnTo>
                    <a:pt x="133044" y="26547"/>
                  </a:lnTo>
                  <a:lnTo>
                    <a:pt x="122490" y="13032"/>
                  </a:lnTo>
                  <a:lnTo>
                    <a:pt x="106089" y="5792"/>
                  </a:lnTo>
                  <a:lnTo>
                    <a:pt x="90170" y="3499"/>
                  </a:lnTo>
                  <a:lnTo>
                    <a:pt x="85925" y="4182"/>
                  </a:lnTo>
                  <a:lnTo>
                    <a:pt x="77435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651074" y="6457019"/>
              <a:ext cx="160917" cy="128839"/>
            </a:xfrm>
            <a:custGeom>
              <a:avLst/>
              <a:gdLst/>
              <a:ahLst/>
              <a:cxnLst/>
              <a:rect l="0" t="0" r="0" b="0"/>
              <a:pathLst>
                <a:path w="160917" h="128839">
                  <a:moveTo>
                    <a:pt x="27779" y="16642"/>
                  </a:moveTo>
                  <a:lnTo>
                    <a:pt x="13586" y="78208"/>
                  </a:lnTo>
                  <a:lnTo>
                    <a:pt x="0" y="124157"/>
                  </a:lnTo>
                  <a:lnTo>
                    <a:pt x="14" y="128075"/>
                  </a:lnTo>
                  <a:lnTo>
                    <a:pt x="1873" y="128838"/>
                  </a:lnTo>
                  <a:lnTo>
                    <a:pt x="4961" y="127497"/>
                  </a:lnTo>
                  <a:lnTo>
                    <a:pt x="10858" y="118611"/>
                  </a:lnTo>
                  <a:lnTo>
                    <a:pt x="42119" y="59041"/>
                  </a:lnTo>
                  <a:lnTo>
                    <a:pt x="62847" y="33519"/>
                  </a:lnTo>
                  <a:lnTo>
                    <a:pt x="80964" y="21677"/>
                  </a:lnTo>
                  <a:lnTo>
                    <a:pt x="101343" y="14257"/>
                  </a:lnTo>
                  <a:lnTo>
                    <a:pt x="16091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795348" y="6432056"/>
              <a:ext cx="150092" cy="266274"/>
            </a:xfrm>
            <a:custGeom>
              <a:avLst/>
              <a:gdLst/>
              <a:ahLst/>
              <a:cxnLst/>
              <a:rect l="0" t="0" r="0" b="0"/>
              <a:pathLst>
                <a:path w="150092" h="266274">
                  <a:moveTo>
                    <a:pt x="141458" y="0"/>
                  </a:moveTo>
                  <a:lnTo>
                    <a:pt x="127247" y="19005"/>
                  </a:lnTo>
                  <a:lnTo>
                    <a:pt x="85467" y="54513"/>
                  </a:lnTo>
                  <a:lnTo>
                    <a:pt x="79590" y="72614"/>
                  </a:lnTo>
                  <a:lnTo>
                    <a:pt x="81910" y="92985"/>
                  </a:lnTo>
                  <a:lnTo>
                    <a:pt x="90029" y="113442"/>
                  </a:lnTo>
                  <a:lnTo>
                    <a:pt x="139391" y="174564"/>
                  </a:lnTo>
                  <a:lnTo>
                    <a:pt x="145628" y="182944"/>
                  </a:lnTo>
                  <a:lnTo>
                    <a:pt x="150091" y="202117"/>
                  </a:lnTo>
                  <a:lnTo>
                    <a:pt x="149987" y="212408"/>
                  </a:lnTo>
                  <a:lnTo>
                    <a:pt x="147144" y="221118"/>
                  </a:lnTo>
                  <a:lnTo>
                    <a:pt x="136588" y="235726"/>
                  </a:lnTo>
                  <a:lnTo>
                    <a:pt x="120186" y="245917"/>
                  </a:lnTo>
                  <a:lnTo>
                    <a:pt x="68732" y="262086"/>
                  </a:lnTo>
                  <a:lnTo>
                    <a:pt x="27308" y="265446"/>
                  </a:lnTo>
                  <a:lnTo>
                    <a:pt x="0" y="2662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926061" y="7090485"/>
            <a:ext cx="3683254" cy="598050"/>
            <a:chOff x="4926061" y="7090485"/>
            <a:chExt cx="3683254" cy="598050"/>
          </a:xfrm>
        </p:grpSpPr>
        <p:sp>
          <p:nvSpPr>
            <p:cNvPr id="81" name="Freeform 80"/>
            <p:cNvSpPr/>
            <p:nvPr/>
          </p:nvSpPr>
          <p:spPr>
            <a:xfrm>
              <a:off x="4926061" y="7201084"/>
              <a:ext cx="133137" cy="272171"/>
            </a:xfrm>
            <a:custGeom>
              <a:avLst/>
              <a:gdLst/>
              <a:ahLst/>
              <a:cxnLst/>
              <a:rect l="0" t="0" r="0" b="0"/>
              <a:pathLst>
                <a:path w="133137" h="272171">
                  <a:moveTo>
                    <a:pt x="0" y="179571"/>
                  </a:moveTo>
                  <a:lnTo>
                    <a:pt x="8834" y="170737"/>
                  </a:lnTo>
                  <a:lnTo>
                    <a:pt x="30378" y="113257"/>
                  </a:lnTo>
                  <a:lnTo>
                    <a:pt x="49918" y="54771"/>
                  </a:lnTo>
                  <a:lnTo>
                    <a:pt x="56394" y="39045"/>
                  </a:lnTo>
                  <a:lnTo>
                    <a:pt x="80923" y="3673"/>
                  </a:lnTo>
                  <a:lnTo>
                    <a:pt x="87233" y="360"/>
                  </a:lnTo>
                  <a:lnTo>
                    <a:pt x="94213" y="0"/>
                  </a:lnTo>
                  <a:lnTo>
                    <a:pt x="101640" y="1610"/>
                  </a:lnTo>
                  <a:lnTo>
                    <a:pt x="107516" y="6381"/>
                  </a:lnTo>
                  <a:lnTo>
                    <a:pt x="116510" y="21545"/>
                  </a:lnTo>
                  <a:lnTo>
                    <a:pt x="122354" y="50873"/>
                  </a:lnTo>
                  <a:lnTo>
                    <a:pt x="124329" y="107202"/>
                  </a:lnTo>
                  <a:lnTo>
                    <a:pt x="124719" y="169283"/>
                  </a:lnTo>
                  <a:lnTo>
                    <a:pt x="124796" y="226336"/>
                  </a:lnTo>
                  <a:lnTo>
                    <a:pt x="125736" y="269931"/>
                  </a:lnTo>
                  <a:lnTo>
                    <a:pt x="127278" y="272170"/>
                  </a:lnTo>
                  <a:lnTo>
                    <a:pt x="133136" y="27110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134087" y="7155987"/>
              <a:ext cx="141459" cy="323058"/>
            </a:xfrm>
            <a:custGeom>
              <a:avLst/>
              <a:gdLst/>
              <a:ahLst/>
              <a:cxnLst/>
              <a:rect l="0" t="0" r="0" b="0"/>
              <a:pathLst>
                <a:path w="141459" h="323058">
                  <a:moveTo>
                    <a:pt x="0" y="0"/>
                  </a:moveTo>
                  <a:lnTo>
                    <a:pt x="43647" y="45496"/>
                  </a:lnTo>
                  <a:lnTo>
                    <a:pt x="60559" y="83723"/>
                  </a:lnTo>
                  <a:lnTo>
                    <a:pt x="60371" y="117160"/>
                  </a:lnTo>
                  <a:lnTo>
                    <a:pt x="51099" y="162307"/>
                  </a:lnTo>
                  <a:lnTo>
                    <a:pt x="28448" y="221705"/>
                  </a:lnTo>
                  <a:lnTo>
                    <a:pt x="19248" y="259832"/>
                  </a:lnTo>
                  <a:lnTo>
                    <a:pt x="19650" y="280053"/>
                  </a:lnTo>
                  <a:lnTo>
                    <a:pt x="25991" y="298286"/>
                  </a:lnTo>
                  <a:lnTo>
                    <a:pt x="37440" y="310705"/>
                  </a:lnTo>
                  <a:lnTo>
                    <a:pt x="44376" y="315310"/>
                  </a:lnTo>
                  <a:lnTo>
                    <a:pt x="71806" y="321791"/>
                  </a:lnTo>
                  <a:lnTo>
                    <a:pt x="112359" y="323057"/>
                  </a:lnTo>
                  <a:lnTo>
                    <a:pt x="141458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408681" y="7260220"/>
              <a:ext cx="174744" cy="178684"/>
            </a:xfrm>
            <a:custGeom>
              <a:avLst/>
              <a:gdLst/>
              <a:ahLst/>
              <a:cxnLst/>
              <a:rect l="0" t="0" r="0" b="0"/>
              <a:pathLst>
                <a:path w="174744" h="178684">
                  <a:moveTo>
                    <a:pt x="0" y="12262"/>
                  </a:moveTo>
                  <a:lnTo>
                    <a:pt x="14394" y="71889"/>
                  </a:lnTo>
                  <a:lnTo>
                    <a:pt x="23031" y="130613"/>
                  </a:lnTo>
                  <a:lnTo>
                    <a:pt x="29503" y="172284"/>
                  </a:lnTo>
                  <a:lnTo>
                    <a:pt x="28914" y="171643"/>
                  </a:lnTo>
                  <a:lnTo>
                    <a:pt x="27598" y="168442"/>
                  </a:lnTo>
                  <a:lnTo>
                    <a:pt x="36777" y="107440"/>
                  </a:lnTo>
                  <a:lnTo>
                    <a:pt x="47295" y="52190"/>
                  </a:lnTo>
                  <a:lnTo>
                    <a:pt x="56440" y="18032"/>
                  </a:lnTo>
                  <a:lnTo>
                    <a:pt x="65457" y="2191"/>
                  </a:lnTo>
                  <a:lnTo>
                    <a:pt x="70451" y="0"/>
                  </a:lnTo>
                  <a:lnTo>
                    <a:pt x="75629" y="1314"/>
                  </a:lnTo>
                  <a:lnTo>
                    <a:pt x="80930" y="4963"/>
                  </a:lnTo>
                  <a:lnTo>
                    <a:pt x="84464" y="11094"/>
                  </a:lnTo>
                  <a:lnTo>
                    <a:pt x="88391" y="27769"/>
                  </a:lnTo>
                  <a:lnTo>
                    <a:pt x="84533" y="85997"/>
                  </a:lnTo>
                  <a:lnTo>
                    <a:pt x="84092" y="97477"/>
                  </a:lnTo>
                  <a:lnTo>
                    <a:pt x="85647" y="102355"/>
                  </a:lnTo>
                  <a:lnTo>
                    <a:pt x="88533" y="102835"/>
                  </a:lnTo>
                  <a:lnTo>
                    <a:pt x="96671" y="95971"/>
                  </a:lnTo>
                  <a:lnTo>
                    <a:pt x="112573" y="78362"/>
                  </a:lnTo>
                  <a:lnTo>
                    <a:pt x="126771" y="69992"/>
                  </a:lnTo>
                  <a:lnTo>
                    <a:pt x="132591" y="70165"/>
                  </a:lnTo>
                  <a:lnTo>
                    <a:pt x="137396" y="73053"/>
                  </a:lnTo>
                  <a:lnTo>
                    <a:pt x="141524" y="77752"/>
                  </a:lnTo>
                  <a:lnTo>
                    <a:pt x="160636" y="128235"/>
                  </a:lnTo>
                  <a:lnTo>
                    <a:pt x="168125" y="169482"/>
                  </a:lnTo>
                  <a:lnTo>
                    <a:pt x="174743" y="17868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826712" y="7184223"/>
              <a:ext cx="181086" cy="319267"/>
            </a:xfrm>
            <a:custGeom>
              <a:avLst/>
              <a:gdLst/>
              <a:ahLst/>
              <a:cxnLst/>
              <a:rect l="0" t="0" r="0" b="0"/>
              <a:pathLst>
                <a:path w="181086" h="319267">
                  <a:moveTo>
                    <a:pt x="81232" y="129864"/>
                  </a:moveTo>
                  <a:lnTo>
                    <a:pt x="72398" y="121030"/>
                  </a:lnTo>
                  <a:lnTo>
                    <a:pt x="67021" y="119351"/>
                  </a:lnTo>
                  <a:lnTo>
                    <a:pt x="53651" y="119953"/>
                  </a:lnTo>
                  <a:lnTo>
                    <a:pt x="40929" y="128233"/>
                  </a:lnTo>
                  <a:lnTo>
                    <a:pt x="30036" y="142083"/>
                  </a:lnTo>
                  <a:lnTo>
                    <a:pt x="8036" y="196182"/>
                  </a:lnTo>
                  <a:lnTo>
                    <a:pt x="0" y="249630"/>
                  </a:lnTo>
                  <a:lnTo>
                    <a:pt x="457" y="289036"/>
                  </a:lnTo>
                  <a:lnTo>
                    <a:pt x="7117" y="309706"/>
                  </a:lnTo>
                  <a:lnTo>
                    <a:pt x="12406" y="315402"/>
                  </a:lnTo>
                  <a:lnTo>
                    <a:pt x="18706" y="318276"/>
                  </a:lnTo>
                  <a:lnTo>
                    <a:pt x="25680" y="319266"/>
                  </a:lnTo>
                  <a:lnTo>
                    <a:pt x="32178" y="316229"/>
                  </a:lnTo>
                  <a:lnTo>
                    <a:pt x="44329" y="302992"/>
                  </a:lnTo>
                  <a:lnTo>
                    <a:pt x="73967" y="240210"/>
                  </a:lnTo>
                  <a:lnTo>
                    <a:pt x="92176" y="183885"/>
                  </a:lnTo>
                  <a:lnTo>
                    <a:pt x="102467" y="121667"/>
                  </a:lnTo>
                  <a:lnTo>
                    <a:pt x="105091" y="72578"/>
                  </a:lnTo>
                  <a:lnTo>
                    <a:pt x="103511" y="16573"/>
                  </a:lnTo>
                  <a:lnTo>
                    <a:pt x="100380" y="0"/>
                  </a:lnTo>
                  <a:lnTo>
                    <a:pt x="99545" y="759"/>
                  </a:lnTo>
                  <a:lnTo>
                    <a:pt x="99019" y="45849"/>
                  </a:lnTo>
                  <a:lnTo>
                    <a:pt x="104503" y="101455"/>
                  </a:lnTo>
                  <a:lnTo>
                    <a:pt x="115099" y="164580"/>
                  </a:lnTo>
                  <a:lnTo>
                    <a:pt x="125726" y="203393"/>
                  </a:lnTo>
                  <a:lnTo>
                    <a:pt x="130310" y="208469"/>
                  </a:lnTo>
                  <a:lnTo>
                    <a:pt x="136141" y="210929"/>
                  </a:lnTo>
                  <a:lnTo>
                    <a:pt x="142801" y="211644"/>
                  </a:lnTo>
                  <a:lnTo>
                    <a:pt x="155132" y="217369"/>
                  </a:lnTo>
                  <a:lnTo>
                    <a:pt x="161009" y="221485"/>
                  </a:lnTo>
                  <a:lnTo>
                    <a:pt x="164927" y="227928"/>
                  </a:lnTo>
                  <a:lnTo>
                    <a:pt x="170441" y="254663"/>
                  </a:lnTo>
                  <a:lnTo>
                    <a:pt x="174771" y="289432"/>
                  </a:lnTo>
                  <a:lnTo>
                    <a:pt x="181085" y="3046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044985" y="7222556"/>
              <a:ext cx="29381" cy="32239"/>
            </a:xfrm>
            <a:custGeom>
              <a:avLst/>
              <a:gdLst/>
              <a:ahLst/>
              <a:cxnLst/>
              <a:rect l="0" t="0" r="0" b="0"/>
              <a:pathLst>
                <a:path w="29381" h="32239">
                  <a:moveTo>
                    <a:pt x="4417" y="0"/>
                  </a:moveTo>
                  <a:lnTo>
                    <a:pt x="0" y="13252"/>
                  </a:lnTo>
                  <a:lnTo>
                    <a:pt x="548" y="19005"/>
                  </a:lnTo>
                  <a:lnTo>
                    <a:pt x="6088" y="30328"/>
                  </a:lnTo>
                  <a:lnTo>
                    <a:pt x="10154" y="32238"/>
                  </a:lnTo>
                  <a:lnTo>
                    <a:pt x="14713" y="31662"/>
                  </a:lnTo>
                  <a:lnTo>
                    <a:pt x="29380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108236" y="7280803"/>
              <a:ext cx="70942" cy="232890"/>
            </a:xfrm>
            <a:custGeom>
              <a:avLst/>
              <a:gdLst/>
              <a:ahLst/>
              <a:cxnLst/>
              <a:rect l="0" t="0" r="0" b="0"/>
              <a:pathLst>
                <a:path w="70942" h="232890">
                  <a:moveTo>
                    <a:pt x="65982" y="0"/>
                  </a:moveTo>
                  <a:lnTo>
                    <a:pt x="61565" y="17669"/>
                  </a:lnTo>
                  <a:lnTo>
                    <a:pt x="51999" y="31275"/>
                  </a:lnTo>
                  <a:lnTo>
                    <a:pt x="6247" y="71999"/>
                  </a:lnTo>
                  <a:lnTo>
                    <a:pt x="2120" y="79434"/>
                  </a:lnTo>
                  <a:lnTo>
                    <a:pt x="0" y="97557"/>
                  </a:lnTo>
                  <a:lnTo>
                    <a:pt x="4605" y="113009"/>
                  </a:lnTo>
                  <a:lnTo>
                    <a:pt x="13740" y="126040"/>
                  </a:lnTo>
                  <a:lnTo>
                    <a:pt x="62956" y="179073"/>
                  </a:lnTo>
                  <a:lnTo>
                    <a:pt x="69260" y="195774"/>
                  </a:lnTo>
                  <a:lnTo>
                    <a:pt x="70941" y="205406"/>
                  </a:lnTo>
                  <a:lnTo>
                    <a:pt x="67878" y="221038"/>
                  </a:lnTo>
                  <a:lnTo>
                    <a:pt x="64472" y="227795"/>
                  </a:lnTo>
                  <a:lnTo>
                    <a:pt x="58503" y="231376"/>
                  </a:lnTo>
                  <a:lnTo>
                    <a:pt x="42009" y="232889"/>
                  </a:lnTo>
                  <a:lnTo>
                    <a:pt x="35207" y="228299"/>
                  </a:lnTo>
                  <a:lnTo>
                    <a:pt x="25184" y="210873"/>
                  </a:lnTo>
                  <a:lnTo>
                    <a:pt x="22578" y="192649"/>
                  </a:lnTo>
                  <a:lnTo>
                    <a:pt x="33270" y="139103"/>
                  </a:lnTo>
                  <a:lnTo>
                    <a:pt x="41019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257428" y="7147666"/>
              <a:ext cx="14909" cy="332843"/>
            </a:xfrm>
            <a:custGeom>
              <a:avLst/>
              <a:gdLst/>
              <a:ahLst/>
              <a:cxnLst/>
              <a:rect l="0" t="0" r="0" b="0"/>
              <a:pathLst>
                <a:path w="14909" h="332843">
                  <a:moveTo>
                    <a:pt x="8321" y="0"/>
                  </a:moveTo>
                  <a:lnTo>
                    <a:pt x="14908" y="29620"/>
                  </a:lnTo>
                  <a:lnTo>
                    <a:pt x="11883" y="83514"/>
                  </a:lnTo>
                  <a:lnTo>
                    <a:pt x="9025" y="136553"/>
                  </a:lnTo>
                  <a:lnTo>
                    <a:pt x="8414" y="193877"/>
                  </a:lnTo>
                  <a:lnTo>
                    <a:pt x="1748" y="254526"/>
                  </a:lnTo>
                  <a:lnTo>
                    <a:pt x="230" y="316502"/>
                  </a:lnTo>
                  <a:lnTo>
                    <a:pt x="0" y="3328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257428" y="7327733"/>
              <a:ext cx="349485" cy="100270"/>
            </a:xfrm>
            <a:custGeom>
              <a:avLst/>
              <a:gdLst/>
              <a:ahLst/>
              <a:cxnLst/>
              <a:rect l="0" t="0" r="0" b="0"/>
              <a:pathLst>
                <a:path w="349485" h="100270">
                  <a:moveTo>
                    <a:pt x="0" y="19639"/>
                  </a:moveTo>
                  <a:lnTo>
                    <a:pt x="8835" y="28473"/>
                  </a:lnTo>
                  <a:lnTo>
                    <a:pt x="25500" y="30345"/>
                  </a:lnTo>
                  <a:lnTo>
                    <a:pt x="69449" y="24014"/>
                  </a:lnTo>
                  <a:lnTo>
                    <a:pt x="124338" y="1276"/>
                  </a:lnTo>
                  <a:lnTo>
                    <a:pt x="126346" y="0"/>
                  </a:lnTo>
                  <a:lnTo>
                    <a:pt x="118716" y="1048"/>
                  </a:lnTo>
                  <a:lnTo>
                    <a:pt x="91252" y="15898"/>
                  </a:lnTo>
                  <a:lnTo>
                    <a:pt x="78771" y="25989"/>
                  </a:lnTo>
                  <a:lnTo>
                    <a:pt x="65767" y="46483"/>
                  </a:lnTo>
                  <a:lnTo>
                    <a:pt x="65110" y="53252"/>
                  </a:lnTo>
                  <a:lnTo>
                    <a:pt x="69311" y="65705"/>
                  </a:lnTo>
                  <a:lnTo>
                    <a:pt x="86489" y="83111"/>
                  </a:lnTo>
                  <a:lnTo>
                    <a:pt x="93717" y="85991"/>
                  </a:lnTo>
                  <a:lnTo>
                    <a:pt x="109145" y="86728"/>
                  </a:lnTo>
                  <a:lnTo>
                    <a:pt x="165553" y="74817"/>
                  </a:lnTo>
                  <a:lnTo>
                    <a:pt x="178671" y="79912"/>
                  </a:lnTo>
                  <a:lnTo>
                    <a:pt x="188199" y="90806"/>
                  </a:lnTo>
                  <a:lnTo>
                    <a:pt x="192035" y="97594"/>
                  </a:lnTo>
                  <a:lnTo>
                    <a:pt x="196441" y="100269"/>
                  </a:lnTo>
                  <a:lnTo>
                    <a:pt x="201227" y="100204"/>
                  </a:lnTo>
                  <a:lnTo>
                    <a:pt x="206267" y="98312"/>
                  </a:lnTo>
                  <a:lnTo>
                    <a:pt x="222196" y="82397"/>
                  </a:lnTo>
                  <a:lnTo>
                    <a:pt x="255205" y="40364"/>
                  </a:lnTo>
                  <a:lnTo>
                    <a:pt x="261669" y="37153"/>
                  </a:lnTo>
                  <a:lnTo>
                    <a:pt x="276247" y="36052"/>
                  </a:lnTo>
                  <a:lnTo>
                    <a:pt x="282168" y="40751"/>
                  </a:lnTo>
                  <a:lnTo>
                    <a:pt x="306402" y="90248"/>
                  </a:lnTo>
                  <a:lnTo>
                    <a:pt x="312442" y="92599"/>
                  </a:lnTo>
                  <a:lnTo>
                    <a:pt x="319242" y="93241"/>
                  </a:lnTo>
                  <a:lnTo>
                    <a:pt x="331729" y="89025"/>
                  </a:lnTo>
                  <a:lnTo>
                    <a:pt x="349484" y="7788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643426" y="7280803"/>
              <a:ext cx="171513" cy="249632"/>
            </a:xfrm>
            <a:custGeom>
              <a:avLst/>
              <a:gdLst/>
              <a:ahLst/>
              <a:cxnLst/>
              <a:rect l="0" t="0" r="0" b="0"/>
              <a:pathLst>
                <a:path w="171513" h="249632">
                  <a:moveTo>
                    <a:pt x="79981" y="0"/>
                  </a:moveTo>
                  <a:lnTo>
                    <a:pt x="22119" y="59106"/>
                  </a:lnTo>
                  <a:lnTo>
                    <a:pt x="7671" y="85930"/>
                  </a:lnTo>
                  <a:lnTo>
                    <a:pt x="0" y="117300"/>
                  </a:lnTo>
                  <a:lnTo>
                    <a:pt x="55" y="138118"/>
                  </a:lnTo>
                  <a:lnTo>
                    <a:pt x="6243" y="156615"/>
                  </a:lnTo>
                  <a:lnTo>
                    <a:pt x="12331" y="163582"/>
                  </a:lnTo>
                  <a:lnTo>
                    <a:pt x="28957" y="173788"/>
                  </a:lnTo>
                  <a:lnTo>
                    <a:pt x="63527" y="180314"/>
                  </a:lnTo>
                  <a:lnTo>
                    <a:pt x="84687" y="176910"/>
                  </a:lnTo>
                  <a:lnTo>
                    <a:pt x="120872" y="159658"/>
                  </a:lnTo>
                  <a:lnTo>
                    <a:pt x="141920" y="139454"/>
                  </a:lnTo>
                  <a:lnTo>
                    <a:pt x="149115" y="121459"/>
                  </a:lnTo>
                  <a:lnTo>
                    <a:pt x="151034" y="111484"/>
                  </a:lnTo>
                  <a:lnTo>
                    <a:pt x="148234" y="95468"/>
                  </a:lnTo>
                  <a:lnTo>
                    <a:pt x="144898" y="88608"/>
                  </a:lnTo>
                  <a:lnTo>
                    <a:pt x="139901" y="84960"/>
                  </a:lnTo>
                  <a:lnTo>
                    <a:pt x="133796" y="83452"/>
                  </a:lnTo>
                  <a:lnTo>
                    <a:pt x="126952" y="83372"/>
                  </a:lnTo>
                  <a:lnTo>
                    <a:pt x="120541" y="86092"/>
                  </a:lnTo>
                  <a:lnTo>
                    <a:pt x="108486" y="96510"/>
                  </a:lnTo>
                  <a:lnTo>
                    <a:pt x="95721" y="122386"/>
                  </a:lnTo>
                  <a:lnTo>
                    <a:pt x="90499" y="153476"/>
                  </a:lnTo>
                  <a:lnTo>
                    <a:pt x="94210" y="170221"/>
                  </a:lnTo>
                  <a:lnTo>
                    <a:pt x="118666" y="213321"/>
                  </a:lnTo>
                  <a:lnTo>
                    <a:pt x="171512" y="2496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89091" y="7090485"/>
              <a:ext cx="157773" cy="340097"/>
            </a:xfrm>
            <a:custGeom>
              <a:avLst/>
              <a:gdLst/>
              <a:ahLst/>
              <a:cxnLst/>
              <a:rect l="0" t="0" r="0" b="0"/>
              <a:pathLst>
                <a:path w="157773" h="340097">
                  <a:moveTo>
                    <a:pt x="74889" y="65502"/>
                  </a:moveTo>
                  <a:lnTo>
                    <a:pt x="54053" y="121368"/>
                  </a:lnTo>
                  <a:lnTo>
                    <a:pt x="31967" y="179127"/>
                  </a:lnTo>
                  <a:lnTo>
                    <a:pt x="21552" y="231870"/>
                  </a:lnTo>
                  <a:lnTo>
                    <a:pt x="28748" y="285164"/>
                  </a:lnTo>
                  <a:lnTo>
                    <a:pt x="40775" y="313649"/>
                  </a:lnTo>
                  <a:lnTo>
                    <a:pt x="60467" y="335239"/>
                  </a:lnTo>
                  <a:lnTo>
                    <a:pt x="68972" y="338707"/>
                  </a:lnTo>
                  <a:lnTo>
                    <a:pt x="88285" y="340096"/>
                  </a:lnTo>
                  <a:lnTo>
                    <a:pt x="96764" y="337322"/>
                  </a:lnTo>
                  <a:lnTo>
                    <a:pt x="111116" y="326844"/>
                  </a:lnTo>
                  <a:lnTo>
                    <a:pt x="125174" y="305351"/>
                  </a:lnTo>
                  <a:lnTo>
                    <a:pt x="146864" y="248479"/>
                  </a:lnTo>
                  <a:lnTo>
                    <a:pt x="155606" y="212799"/>
                  </a:lnTo>
                  <a:lnTo>
                    <a:pt x="157772" y="156707"/>
                  </a:lnTo>
                  <a:lnTo>
                    <a:pt x="155569" y="98072"/>
                  </a:lnTo>
                  <a:lnTo>
                    <a:pt x="141236" y="41207"/>
                  </a:lnTo>
                  <a:lnTo>
                    <a:pt x="125902" y="7386"/>
                  </a:lnTo>
                  <a:lnTo>
                    <a:pt x="119068" y="2720"/>
                  </a:lnTo>
                  <a:lnTo>
                    <a:pt x="101612" y="0"/>
                  </a:lnTo>
                  <a:lnTo>
                    <a:pt x="83993" y="6803"/>
                  </a:lnTo>
                  <a:lnTo>
                    <a:pt x="60944" y="26229"/>
                  </a:lnTo>
                  <a:lnTo>
                    <a:pt x="36591" y="62059"/>
                  </a:lnTo>
                  <a:lnTo>
                    <a:pt x="17443" y="122292"/>
                  </a:lnTo>
                  <a:lnTo>
                    <a:pt x="3803" y="179031"/>
                  </a:lnTo>
                  <a:lnTo>
                    <a:pt x="0" y="22360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821833" y="7159891"/>
              <a:ext cx="116448" cy="528644"/>
            </a:xfrm>
            <a:custGeom>
              <a:avLst/>
              <a:gdLst/>
              <a:ahLst/>
              <a:cxnLst/>
              <a:rect l="0" t="0" r="0" b="0"/>
              <a:pathLst>
                <a:path w="116448" h="528644">
                  <a:moveTo>
                    <a:pt x="116447" y="4417"/>
                  </a:moveTo>
                  <a:lnTo>
                    <a:pt x="103195" y="0"/>
                  </a:lnTo>
                  <a:lnTo>
                    <a:pt x="86827" y="2762"/>
                  </a:lnTo>
                  <a:lnTo>
                    <a:pt x="77285" y="6087"/>
                  </a:lnTo>
                  <a:lnTo>
                    <a:pt x="59285" y="22109"/>
                  </a:lnTo>
                  <a:lnTo>
                    <a:pt x="36024" y="59585"/>
                  </a:lnTo>
                  <a:lnTo>
                    <a:pt x="16016" y="113113"/>
                  </a:lnTo>
                  <a:lnTo>
                    <a:pt x="2707" y="173007"/>
                  </a:lnTo>
                  <a:lnTo>
                    <a:pt x="315" y="234748"/>
                  </a:lnTo>
                  <a:lnTo>
                    <a:pt x="0" y="297164"/>
                  </a:lnTo>
                  <a:lnTo>
                    <a:pt x="2424" y="360321"/>
                  </a:lnTo>
                  <a:lnTo>
                    <a:pt x="13222" y="417446"/>
                  </a:lnTo>
                  <a:lnTo>
                    <a:pt x="22017" y="479448"/>
                  </a:lnTo>
                  <a:lnTo>
                    <a:pt x="23627" y="503697"/>
                  </a:lnTo>
                  <a:lnTo>
                    <a:pt x="22208" y="512012"/>
                  </a:lnTo>
                  <a:lnTo>
                    <a:pt x="19412" y="517556"/>
                  </a:lnTo>
                  <a:lnTo>
                    <a:pt x="8274" y="5286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955036" y="7106061"/>
              <a:ext cx="91419" cy="440674"/>
            </a:xfrm>
            <a:custGeom>
              <a:avLst/>
              <a:gdLst/>
              <a:ahLst/>
              <a:cxnLst/>
              <a:rect l="0" t="0" r="0" b="0"/>
              <a:pathLst>
                <a:path w="91419" h="440674">
                  <a:moveTo>
                    <a:pt x="33170" y="0"/>
                  </a:moveTo>
                  <a:lnTo>
                    <a:pt x="32245" y="58621"/>
                  </a:lnTo>
                  <a:lnTo>
                    <a:pt x="21589" y="121030"/>
                  </a:lnTo>
                  <a:lnTo>
                    <a:pt x="10608" y="174974"/>
                  </a:lnTo>
                  <a:lnTo>
                    <a:pt x="1833" y="234744"/>
                  </a:lnTo>
                  <a:lnTo>
                    <a:pt x="271" y="290967"/>
                  </a:lnTo>
                  <a:lnTo>
                    <a:pt x="0" y="341083"/>
                  </a:lnTo>
                  <a:lnTo>
                    <a:pt x="7476" y="388711"/>
                  </a:lnTo>
                  <a:lnTo>
                    <a:pt x="25801" y="427841"/>
                  </a:lnTo>
                  <a:lnTo>
                    <a:pt x="31031" y="435007"/>
                  </a:lnTo>
                  <a:lnTo>
                    <a:pt x="37292" y="438858"/>
                  </a:lnTo>
                  <a:lnTo>
                    <a:pt x="51643" y="440673"/>
                  </a:lnTo>
                  <a:lnTo>
                    <a:pt x="67268" y="435932"/>
                  </a:lnTo>
                  <a:lnTo>
                    <a:pt x="91418" y="4243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041463" y="7367484"/>
              <a:ext cx="126034" cy="137310"/>
            </a:xfrm>
            <a:custGeom>
              <a:avLst/>
              <a:gdLst/>
              <a:ahLst/>
              <a:cxnLst/>
              <a:rect l="0" t="0" r="0" b="0"/>
              <a:pathLst>
                <a:path w="126034" h="137310">
                  <a:moveTo>
                    <a:pt x="88201" y="21493"/>
                  </a:moveTo>
                  <a:lnTo>
                    <a:pt x="83784" y="8240"/>
                  </a:lnTo>
                  <a:lnTo>
                    <a:pt x="78784" y="4337"/>
                  </a:lnTo>
                  <a:lnTo>
                    <a:pt x="63367" y="0"/>
                  </a:lnTo>
                  <a:lnTo>
                    <a:pt x="55927" y="692"/>
                  </a:lnTo>
                  <a:lnTo>
                    <a:pt x="42730" y="6391"/>
                  </a:lnTo>
                  <a:lnTo>
                    <a:pt x="24904" y="19997"/>
                  </a:lnTo>
                  <a:lnTo>
                    <a:pt x="7912" y="44574"/>
                  </a:lnTo>
                  <a:lnTo>
                    <a:pt x="0" y="79696"/>
                  </a:lnTo>
                  <a:lnTo>
                    <a:pt x="2074" y="114963"/>
                  </a:lnTo>
                  <a:lnTo>
                    <a:pt x="6744" y="123563"/>
                  </a:lnTo>
                  <a:lnTo>
                    <a:pt x="21796" y="135583"/>
                  </a:lnTo>
                  <a:lnTo>
                    <a:pt x="30062" y="137309"/>
                  </a:lnTo>
                  <a:lnTo>
                    <a:pt x="71574" y="126621"/>
                  </a:lnTo>
                  <a:lnTo>
                    <a:pt x="96526" y="109656"/>
                  </a:lnTo>
                  <a:lnTo>
                    <a:pt x="117069" y="87063"/>
                  </a:lnTo>
                  <a:lnTo>
                    <a:pt x="124146" y="68509"/>
                  </a:lnTo>
                  <a:lnTo>
                    <a:pt x="126033" y="58384"/>
                  </a:lnTo>
                  <a:lnTo>
                    <a:pt x="123592" y="49786"/>
                  </a:lnTo>
                  <a:lnTo>
                    <a:pt x="111018" y="35300"/>
                  </a:lnTo>
                  <a:lnTo>
                    <a:pt x="103413" y="31622"/>
                  </a:lnTo>
                  <a:lnTo>
                    <a:pt x="87566" y="30001"/>
                  </a:lnTo>
                  <a:lnTo>
                    <a:pt x="63050" y="34286"/>
                  </a:lnTo>
                  <a:lnTo>
                    <a:pt x="59415" y="36494"/>
                  </a:lnTo>
                  <a:lnTo>
                    <a:pt x="58839" y="38890"/>
                  </a:lnTo>
                  <a:lnTo>
                    <a:pt x="63238" y="4645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210215" y="7355692"/>
              <a:ext cx="86276" cy="118337"/>
            </a:xfrm>
            <a:custGeom>
              <a:avLst/>
              <a:gdLst/>
              <a:ahLst/>
              <a:cxnLst/>
              <a:rect l="0" t="0" r="0" b="0"/>
              <a:pathLst>
                <a:path w="86276" h="118337">
                  <a:moveTo>
                    <a:pt x="52586" y="0"/>
                  </a:moveTo>
                  <a:lnTo>
                    <a:pt x="4997" y="63154"/>
                  </a:lnTo>
                  <a:lnTo>
                    <a:pt x="0" y="81694"/>
                  </a:lnTo>
                  <a:lnTo>
                    <a:pt x="861" y="99179"/>
                  </a:lnTo>
                  <a:lnTo>
                    <a:pt x="4235" y="105875"/>
                  </a:lnTo>
                  <a:lnTo>
                    <a:pt x="15379" y="115781"/>
                  </a:lnTo>
                  <a:lnTo>
                    <a:pt x="32043" y="118336"/>
                  </a:lnTo>
                  <a:lnTo>
                    <a:pt x="41664" y="117722"/>
                  </a:lnTo>
                  <a:lnTo>
                    <a:pt x="57286" y="109644"/>
                  </a:lnTo>
                  <a:lnTo>
                    <a:pt x="82381" y="81857"/>
                  </a:lnTo>
                  <a:lnTo>
                    <a:pt x="85393" y="73987"/>
                  </a:lnTo>
                  <a:lnTo>
                    <a:pt x="86275" y="57846"/>
                  </a:lnTo>
                  <a:lnTo>
                    <a:pt x="83366" y="50584"/>
                  </a:lnTo>
                  <a:lnTo>
                    <a:pt x="72738" y="37582"/>
                  </a:lnTo>
                  <a:lnTo>
                    <a:pt x="56304" y="30571"/>
                  </a:lnTo>
                  <a:lnTo>
                    <a:pt x="37596" y="28380"/>
                  </a:lnTo>
                  <a:lnTo>
                    <a:pt x="12848" y="32042"/>
                  </a:lnTo>
                  <a:lnTo>
                    <a:pt x="10981" y="3328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339615" y="7363689"/>
              <a:ext cx="131213" cy="165872"/>
            </a:xfrm>
            <a:custGeom>
              <a:avLst/>
              <a:gdLst/>
              <a:ahLst/>
              <a:cxnLst/>
              <a:rect l="0" t="0" r="0" b="0"/>
              <a:pathLst>
                <a:path w="131213" h="165872">
                  <a:moveTo>
                    <a:pt x="14718" y="75214"/>
                  </a:moveTo>
                  <a:lnTo>
                    <a:pt x="1449" y="137705"/>
                  </a:lnTo>
                  <a:lnTo>
                    <a:pt x="0" y="165434"/>
                  </a:lnTo>
                  <a:lnTo>
                    <a:pt x="1207" y="165871"/>
                  </a:lnTo>
                  <a:lnTo>
                    <a:pt x="5014" y="158960"/>
                  </a:lnTo>
                  <a:lnTo>
                    <a:pt x="20387" y="103774"/>
                  </a:lnTo>
                  <a:lnTo>
                    <a:pt x="34149" y="47585"/>
                  </a:lnTo>
                  <a:lnTo>
                    <a:pt x="46877" y="23059"/>
                  </a:lnTo>
                  <a:lnTo>
                    <a:pt x="66776" y="4081"/>
                  </a:lnTo>
                  <a:lnTo>
                    <a:pt x="74386" y="980"/>
                  </a:lnTo>
                  <a:lnTo>
                    <a:pt x="90239" y="0"/>
                  </a:lnTo>
                  <a:lnTo>
                    <a:pt x="131212" y="864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470827" y="7322408"/>
              <a:ext cx="138488" cy="336752"/>
            </a:xfrm>
            <a:custGeom>
              <a:avLst/>
              <a:gdLst/>
              <a:ahLst/>
              <a:cxnLst/>
              <a:rect l="0" t="0" r="0" b="0"/>
              <a:pathLst>
                <a:path w="138488" h="336752">
                  <a:moveTo>
                    <a:pt x="116495" y="0"/>
                  </a:moveTo>
                  <a:lnTo>
                    <a:pt x="81749" y="16000"/>
                  </a:lnTo>
                  <a:lnTo>
                    <a:pt x="62232" y="35560"/>
                  </a:lnTo>
                  <a:lnTo>
                    <a:pt x="49155" y="63340"/>
                  </a:lnTo>
                  <a:lnTo>
                    <a:pt x="48488" y="72737"/>
                  </a:lnTo>
                  <a:lnTo>
                    <a:pt x="52677" y="90575"/>
                  </a:lnTo>
                  <a:lnTo>
                    <a:pt x="92026" y="152685"/>
                  </a:lnTo>
                  <a:lnTo>
                    <a:pt x="117325" y="191950"/>
                  </a:lnTo>
                  <a:lnTo>
                    <a:pt x="134773" y="238066"/>
                  </a:lnTo>
                  <a:lnTo>
                    <a:pt x="138487" y="264524"/>
                  </a:lnTo>
                  <a:lnTo>
                    <a:pt x="131743" y="300991"/>
                  </a:lnTo>
                  <a:lnTo>
                    <a:pt x="118033" y="318994"/>
                  </a:lnTo>
                  <a:lnTo>
                    <a:pt x="109200" y="326383"/>
                  </a:lnTo>
                  <a:lnTo>
                    <a:pt x="87057" y="334594"/>
                  </a:lnTo>
                  <a:lnTo>
                    <a:pt x="46135" y="336751"/>
                  </a:lnTo>
                  <a:lnTo>
                    <a:pt x="0" y="3328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864502" y="3155742"/>
            <a:ext cx="3148669" cy="673222"/>
            <a:chOff x="4864502" y="3155742"/>
            <a:chExt cx="3148669" cy="673222"/>
          </a:xfrm>
        </p:grpSpPr>
        <p:sp>
          <p:nvSpPr>
            <p:cNvPr id="98" name="Freeform 97"/>
            <p:cNvSpPr/>
            <p:nvPr/>
          </p:nvSpPr>
          <p:spPr>
            <a:xfrm>
              <a:off x="4864502" y="3155742"/>
              <a:ext cx="250884" cy="431870"/>
            </a:xfrm>
            <a:custGeom>
              <a:avLst/>
              <a:gdLst/>
              <a:ahLst/>
              <a:cxnLst/>
              <a:rect l="0" t="0" r="0" b="0"/>
              <a:pathLst>
                <a:path w="250884" h="431870">
                  <a:moveTo>
                    <a:pt x="86522" y="214168"/>
                  </a:moveTo>
                  <a:lnTo>
                    <a:pt x="90939" y="200916"/>
                  </a:lnTo>
                  <a:lnTo>
                    <a:pt x="90642" y="187014"/>
                  </a:lnTo>
                  <a:lnTo>
                    <a:pt x="89269" y="179423"/>
                  </a:lnTo>
                  <a:lnTo>
                    <a:pt x="85580" y="173438"/>
                  </a:lnTo>
                  <a:lnTo>
                    <a:pt x="74084" y="164322"/>
                  </a:lnTo>
                  <a:lnTo>
                    <a:pt x="67135" y="163371"/>
                  </a:lnTo>
                  <a:lnTo>
                    <a:pt x="52018" y="167245"/>
                  </a:lnTo>
                  <a:lnTo>
                    <a:pt x="38518" y="177596"/>
                  </a:lnTo>
                  <a:lnTo>
                    <a:pt x="27280" y="192366"/>
                  </a:lnTo>
                  <a:lnTo>
                    <a:pt x="6485" y="250576"/>
                  </a:lnTo>
                  <a:lnTo>
                    <a:pt x="0" y="306967"/>
                  </a:lnTo>
                  <a:lnTo>
                    <a:pt x="5486" y="369914"/>
                  </a:lnTo>
                  <a:lnTo>
                    <a:pt x="14835" y="409505"/>
                  </a:lnTo>
                  <a:lnTo>
                    <a:pt x="19315" y="417433"/>
                  </a:lnTo>
                  <a:lnTo>
                    <a:pt x="31689" y="428707"/>
                  </a:lnTo>
                  <a:lnTo>
                    <a:pt x="48899" y="431869"/>
                  </a:lnTo>
                  <a:lnTo>
                    <a:pt x="58666" y="431418"/>
                  </a:lnTo>
                  <a:lnTo>
                    <a:pt x="67027" y="427419"/>
                  </a:lnTo>
                  <a:lnTo>
                    <a:pt x="93731" y="396893"/>
                  </a:lnTo>
                  <a:lnTo>
                    <a:pt x="108690" y="369703"/>
                  </a:lnTo>
                  <a:lnTo>
                    <a:pt x="130704" y="310738"/>
                  </a:lnTo>
                  <a:lnTo>
                    <a:pt x="147151" y="248880"/>
                  </a:lnTo>
                  <a:lnTo>
                    <a:pt x="159485" y="188768"/>
                  </a:lnTo>
                  <a:lnTo>
                    <a:pt x="173837" y="131419"/>
                  </a:lnTo>
                  <a:lnTo>
                    <a:pt x="181638" y="75575"/>
                  </a:lnTo>
                  <a:lnTo>
                    <a:pt x="185751" y="15206"/>
                  </a:lnTo>
                  <a:lnTo>
                    <a:pt x="186097" y="0"/>
                  </a:lnTo>
                  <a:lnTo>
                    <a:pt x="185368" y="12232"/>
                  </a:lnTo>
                  <a:lnTo>
                    <a:pt x="179199" y="64427"/>
                  </a:lnTo>
                  <a:lnTo>
                    <a:pt x="178280" y="124288"/>
                  </a:lnTo>
                  <a:lnTo>
                    <a:pt x="178120" y="173976"/>
                  </a:lnTo>
                  <a:lnTo>
                    <a:pt x="178998" y="227428"/>
                  </a:lnTo>
                  <a:lnTo>
                    <a:pt x="184643" y="287842"/>
                  </a:lnTo>
                  <a:lnTo>
                    <a:pt x="192790" y="345878"/>
                  </a:lnTo>
                  <a:lnTo>
                    <a:pt x="197855" y="367319"/>
                  </a:lnTo>
                  <a:lnTo>
                    <a:pt x="202349" y="373591"/>
                  </a:lnTo>
                  <a:lnTo>
                    <a:pt x="208119" y="376849"/>
                  </a:lnTo>
                  <a:lnTo>
                    <a:pt x="214739" y="378095"/>
                  </a:lnTo>
                  <a:lnTo>
                    <a:pt x="220077" y="376153"/>
                  </a:lnTo>
                  <a:lnTo>
                    <a:pt x="228474" y="366598"/>
                  </a:lnTo>
                  <a:lnTo>
                    <a:pt x="247195" y="317427"/>
                  </a:lnTo>
                  <a:lnTo>
                    <a:pt x="249111" y="315367"/>
                  </a:lnTo>
                  <a:lnTo>
                    <a:pt x="250388" y="318616"/>
                  </a:lnTo>
                  <a:lnTo>
                    <a:pt x="250883" y="334555"/>
                  </a:lnTo>
                  <a:lnTo>
                    <a:pt x="244622" y="3805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192334" y="3295021"/>
              <a:ext cx="24964" cy="66569"/>
            </a:xfrm>
            <a:custGeom>
              <a:avLst/>
              <a:gdLst/>
              <a:ahLst/>
              <a:cxnLst/>
              <a:rect l="0" t="0" r="0" b="0"/>
              <a:pathLst>
                <a:path w="24964" h="66569">
                  <a:moveTo>
                    <a:pt x="0" y="0"/>
                  </a:moveTo>
                  <a:lnTo>
                    <a:pt x="14193" y="48280"/>
                  </a:lnTo>
                  <a:lnTo>
                    <a:pt x="24963" y="665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225618" y="3419837"/>
              <a:ext cx="65688" cy="166691"/>
            </a:xfrm>
            <a:custGeom>
              <a:avLst/>
              <a:gdLst/>
              <a:ahLst/>
              <a:cxnLst/>
              <a:rect l="0" t="0" r="0" b="0"/>
              <a:pathLst>
                <a:path w="65688" h="166691">
                  <a:moveTo>
                    <a:pt x="8321" y="0"/>
                  </a:moveTo>
                  <a:lnTo>
                    <a:pt x="3904" y="13252"/>
                  </a:lnTo>
                  <a:lnTo>
                    <a:pt x="5574" y="39162"/>
                  </a:lnTo>
                  <a:lnTo>
                    <a:pt x="16342" y="65844"/>
                  </a:lnTo>
                  <a:lnTo>
                    <a:pt x="63860" y="121878"/>
                  </a:lnTo>
                  <a:lnTo>
                    <a:pt x="65687" y="128405"/>
                  </a:lnTo>
                  <a:lnTo>
                    <a:pt x="62787" y="143053"/>
                  </a:lnTo>
                  <a:lnTo>
                    <a:pt x="52869" y="156343"/>
                  </a:lnTo>
                  <a:lnTo>
                    <a:pt x="46341" y="162475"/>
                  </a:lnTo>
                  <a:lnTo>
                    <a:pt x="39215" y="165639"/>
                  </a:lnTo>
                  <a:lnTo>
                    <a:pt x="23901" y="166690"/>
                  </a:lnTo>
                  <a:lnTo>
                    <a:pt x="17783" y="163826"/>
                  </a:lnTo>
                  <a:lnTo>
                    <a:pt x="0" y="14145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342842" y="3203489"/>
              <a:ext cx="132409" cy="353397"/>
            </a:xfrm>
            <a:custGeom>
              <a:avLst/>
              <a:gdLst/>
              <a:ahLst/>
              <a:cxnLst/>
              <a:rect l="0" t="0" r="0" b="0"/>
              <a:pathLst>
                <a:path w="132409" h="353397">
                  <a:moveTo>
                    <a:pt x="40876" y="0"/>
                  </a:moveTo>
                  <a:lnTo>
                    <a:pt x="38411" y="46068"/>
                  </a:lnTo>
                  <a:lnTo>
                    <a:pt x="31825" y="96244"/>
                  </a:lnTo>
                  <a:lnTo>
                    <a:pt x="21316" y="159031"/>
                  </a:lnTo>
                  <a:lnTo>
                    <a:pt x="13097" y="212720"/>
                  </a:lnTo>
                  <a:lnTo>
                    <a:pt x="2961" y="274632"/>
                  </a:lnTo>
                  <a:lnTo>
                    <a:pt x="0" y="328364"/>
                  </a:lnTo>
                  <a:lnTo>
                    <a:pt x="520" y="351192"/>
                  </a:lnTo>
                  <a:lnTo>
                    <a:pt x="1953" y="353396"/>
                  </a:lnTo>
                  <a:lnTo>
                    <a:pt x="3832" y="352092"/>
                  </a:lnTo>
                  <a:lnTo>
                    <a:pt x="18844" y="296221"/>
                  </a:lnTo>
                  <a:lnTo>
                    <a:pt x="31472" y="272168"/>
                  </a:lnTo>
                  <a:lnTo>
                    <a:pt x="38305" y="267430"/>
                  </a:lnTo>
                  <a:lnTo>
                    <a:pt x="55759" y="262165"/>
                  </a:lnTo>
                  <a:lnTo>
                    <a:pt x="81960" y="263618"/>
                  </a:lnTo>
                  <a:lnTo>
                    <a:pt x="113814" y="270543"/>
                  </a:lnTo>
                  <a:lnTo>
                    <a:pt x="132408" y="2662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473128" y="3436479"/>
              <a:ext cx="160223" cy="133137"/>
            </a:xfrm>
            <a:custGeom>
              <a:avLst/>
              <a:gdLst/>
              <a:ahLst/>
              <a:cxnLst/>
              <a:rect l="0" t="0" r="0" b="0"/>
              <a:pathLst>
                <a:path w="160223" h="133137">
                  <a:moveTo>
                    <a:pt x="52048" y="0"/>
                  </a:moveTo>
                  <a:lnTo>
                    <a:pt x="38796" y="4417"/>
                  </a:lnTo>
                  <a:lnTo>
                    <a:pt x="17303" y="20416"/>
                  </a:lnTo>
                  <a:lnTo>
                    <a:pt x="2203" y="42723"/>
                  </a:lnTo>
                  <a:lnTo>
                    <a:pt x="0" y="61209"/>
                  </a:lnTo>
                  <a:lnTo>
                    <a:pt x="708" y="71317"/>
                  </a:lnTo>
                  <a:lnTo>
                    <a:pt x="3953" y="78979"/>
                  </a:lnTo>
                  <a:lnTo>
                    <a:pt x="14955" y="89959"/>
                  </a:lnTo>
                  <a:lnTo>
                    <a:pt x="21772" y="92332"/>
                  </a:lnTo>
                  <a:lnTo>
                    <a:pt x="36743" y="92504"/>
                  </a:lnTo>
                  <a:lnTo>
                    <a:pt x="93731" y="71694"/>
                  </a:lnTo>
                  <a:lnTo>
                    <a:pt x="110330" y="72853"/>
                  </a:lnTo>
                  <a:lnTo>
                    <a:pt x="116790" y="76305"/>
                  </a:lnTo>
                  <a:lnTo>
                    <a:pt x="160222" y="13313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718948" y="3436479"/>
              <a:ext cx="197318" cy="212779"/>
            </a:xfrm>
            <a:custGeom>
              <a:avLst/>
              <a:gdLst/>
              <a:ahLst/>
              <a:cxnLst/>
              <a:rect l="0" t="0" r="0" b="0"/>
              <a:pathLst>
                <a:path w="197318" h="212779">
                  <a:moveTo>
                    <a:pt x="47538" y="0"/>
                  </a:moveTo>
                  <a:lnTo>
                    <a:pt x="14358" y="35953"/>
                  </a:lnTo>
                  <a:lnTo>
                    <a:pt x="5671" y="55119"/>
                  </a:lnTo>
                  <a:lnTo>
                    <a:pt x="0" y="91118"/>
                  </a:lnTo>
                  <a:lnTo>
                    <a:pt x="2737" y="126645"/>
                  </a:lnTo>
                  <a:lnTo>
                    <a:pt x="11909" y="144428"/>
                  </a:lnTo>
                  <a:lnTo>
                    <a:pt x="18238" y="151759"/>
                  </a:lnTo>
                  <a:lnTo>
                    <a:pt x="27080" y="155721"/>
                  </a:lnTo>
                  <a:lnTo>
                    <a:pt x="49232" y="157659"/>
                  </a:lnTo>
                  <a:lnTo>
                    <a:pt x="83277" y="149134"/>
                  </a:lnTo>
                  <a:lnTo>
                    <a:pt x="107951" y="134897"/>
                  </a:lnTo>
                  <a:lnTo>
                    <a:pt x="126973" y="114550"/>
                  </a:lnTo>
                  <a:lnTo>
                    <a:pt x="139903" y="90955"/>
                  </a:lnTo>
                  <a:lnTo>
                    <a:pt x="137776" y="86524"/>
                  </a:lnTo>
                  <a:lnTo>
                    <a:pt x="131736" y="84495"/>
                  </a:lnTo>
                  <a:lnTo>
                    <a:pt x="123086" y="84067"/>
                  </a:lnTo>
                  <a:lnTo>
                    <a:pt x="116395" y="86555"/>
                  </a:lnTo>
                  <a:lnTo>
                    <a:pt x="106494" y="96716"/>
                  </a:lnTo>
                  <a:lnTo>
                    <a:pt x="95723" y="118030"/>
                  </a:lnTo>
                  <a:lnTo>
                    <a:pt x="91093" y="150747"/>
                  </a:lnTo>
                  <a:lnTo>
                    <a:pt x="94139" y="180884"/>
                  </a:lnTo>
                  <a:lnTo>
                    <a:pt x="98945" y="189007"/>
                  </a:lnTo>
                  <a:lnTo>
                    <a:pt x="114149" y="202963"/>
                  </a:lnTo>
                  <a:lnTo>
                    <a:pt x="135698" y="210398"/>
                  </a:lnTo>
                  <a:lnTo>
                    <a:pt x="158836" y="212778"/>
                  </a:lnTo>
                  <a:lnTo>
                    <a:pt x="197317" y="2080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316833" y="3220131"/>
              <a:ext cx="181907" cy="406860"/>
            </a:xfrm>
            <a:custGeom>
              <a:avLst/>
              <a:gdLst/>
              <a:ahLst/>
              <a:cxnLst/>
              <a:rect l="0" t="0" r="0" b="0"/>
              <a:pathLst>
                <a:path w="181907" h="406860">
                  <a:moveTo>
                    <a:pt x="15485" y="0"/>
                  </a:moveTo>
                  <a:lnTo>
                    <a:pt x="8320" y="53492"/>
                  </a:lnTo>
                  <a:lnTo>
                    <a:pt x="7316" y="110744"/>
                  </a:lnTo>
                  <a:lnTo>
                    <a:pt x="7193" y="164155"/>
                  </a:lnTo>
                  <a:lnTo>
                    <a:pt x="7167" y="224005"/>
                  </a:lnTo>
                  <a:lnTo>
                    <a:pt x="1446" y="280055"/>
                  </a:lnTo>
                  <a:lnTo>
                    <a:pt x="0" y="302293"/>
                  </a:lnTo>
                  <a:lnTo>
                    <a:pt x="539" y="305079"/>
                  </a:lnTo>
                  <a:lnTo>
                    <a:pt x="24798" y="259930"/>
                  </a:lnTo>
                  <a:lnTo>
                    <a:pt x="30015" y="253724"/>
                  </a:lnTo>
                  <a:lnTo>
                    <a:pt x="45673" y="246828"/>
                  </a:lnTo>
                  <a:lnTo>
                    <a:pt x="55026" y="244989"/>
                  </a:lnTo>
                  <a:lnTo>
                    <a:pt x="75281" y="247876"/>
                  </a:lnTo>
                  <a:lnTo>
                    <a:pt x="85859" y="251235"/>
                  </a:lnTo>
                  <a:lnTo>
                    <a:pt x="93836" y="257172"/>
                  </a:lnTo>
                  <a:lnTo>
                    <a:pt x="105165" y="273632"/>
                  </a:lnTo>
                  <a:lnTo>
                    <a:pt x="108351" y="298205"/>
                  </a:lnTo>
                  <a:lnTo>
                    <a:pt x="102480" y="340762"/>
                  </a:lnTo>
                  <a:lnTo>
                    <a:pt x="92981" y="366873"/>
                  </a:lnTo>
                  <a:lnTo>
                    <a:pt x="79513" y="387723"/>
                  </a:lnTo>
                  <a:lnTo>
                    <a:pt x="72963" y="391619"/>
                  </a:lnTo>
                  <a:lnTo>
                    <a:pt x="66748" y="391442"/>
                  </a:lnTo>
                  <a:lnTo>
                    <a:pt x="60754" y="388551"/>
                  </a:lnTo>
                  <a:lnTo>
                    <a:pt x="58608" y="383850"/>
                  </a:lnTo>
                  <a:lnTo>
                    <a:pt x="59027" y="377942"/>
                  </a:lnTo>
                  <a:lnTo>
                    <a:pt x="65347" y="363981"/>
                  </a:lnTo>
                  <a:lnTo>
                    <a:pt x="92005" y="334884"/>
                  </a:lnTo>
                  <a:lnTo>
                    <a:pt x="115820" y="319270"/>
                  </a:lnTo>
                  <a:lnTo>
                    <a:pt x="123980" y="315473"/>
                  </a:lnTo>
                  <a:lnTo>
                    <a:pt x="129420" y="317565"/>
                  </a:lnTo>
                  <a:lnTo>
                    <a:pt x="133047" y="323582"/>
                  </a:lnTo>
                  <a:lnTo>
                    <a:pt x="135465" y="332216"/>
                  </a:lnTo>
                  <a:lnTo>
                    <a:pt x="133220" y="351672"/>
                  </a:lnTo>
                  <a:lnTo>
                    <a:pt x="121130" y="389878"/>
                  </a:lnTo>
                  <a:lnTo>
                    <a:pt x="121972" y="396754"/>
                  </a:lnTo>
                  <a:lnTo>
                    <a:pt x="125308" y="402262"/>
                  </a:lnTo>
                  <a:lnTo>
                    <a:pt x="130306" y="406859"/>
                  </a:lnTo>
                  <a:lnTo>
                    <a:pt x="136411" y="406225"/>
                  </a:lnTo>
                  <a:lnTo>
                    <a:pt x="181906" y="3661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590271" y="3286700"/>
              <a:ext cx="24963" cy="249632"/>
            </a:xfrm>
            <a:custGeom>
              <a:avLst/>
              <a:gdLst/>
              <a:ahLst/>
              <a:cxnLst/>
              <a:rect l="0" t="0" r="0" b="0"/>
              <a:pathLst>
                <a:path w="24963" h="249632">
                  <a:moveTo>
                    <a:pt x="24962" y="0"/>
                  </a:moveTo>
                  <a:lnTo>
                    <a:pt x="22497" y="50189"/>
                  </a:lnTo>
                  <a:lnTo>
                    <a:pt x="17798" y="112129"/>
                  </a:lnTo>
                  <a:lnTo>
                    <a:pt x="11152" y="167955"/>
                  </a:lnTo>
                  <a:lnTo>
                    <a:pt x="4275" y="226913"/>
                  </a:lnTo>
                  <a:lnTo>
                    <a:pt x="0" y="24963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573628" y="3489247"/>
              <a:ext cx="58249" cy="97011"/>
            </a:xfrm>
            <a:custGeom>
              <a:avLst/>
              <a:gdLst/>
              <a:ahLst/>
              <a:cxnLst/>
              <a:rect l="0" t="0" r="0" b="0"/>
              <a:pathLst>
                <a:path w="58249" h="97011">
                  <a:moveTo>
                    <a:pt x="0" y="97010"/>
                  </a:moveTo>
                  <a:lnTo>
                    <a:pt x="925" y="34519"/>
                  </a:lnTo>
                  <a:lnTo>
                    <a:pt x="4417" y="11606"/>
                  </a:lnTo>
                  <a:lnTo>
                    <a:pt x="8493" y="4940"/>
                  </a:lnTo>
                  <a:lnTo>
                    <a:pt x="13983" y="1422"/>
                  </a:lnTo>
                  <a:lnTo>
                    <a:pt x="20417" y="0"/>
                  </a:lnTo>
                  <a:lnTo>
                    <a:pt x="26555" y="1827"/>
                  </a:lnTo>
                  <a:lnTo>
                    <a:pt x="58248" y="304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656839" y="3558294"/>
              <a:ext cx="424374" cy="77890"/>
            </a:xfrm>
            <a:custGeom>
              <a:avLst/>
              <a:gdLst/>
              <a:ahLst/>
              <a:cxnLst/>
              <a:rect l="0" t="0" r="0" b="0"/>
              <a:pathLst>
                <a:path w="424374" h="77890">
                  <a:moveTo>
                    <a:pt x="0" y="11321"/>
                  </a:moveTo>
                  <a:lnTo>
                    <a:pt x="2465" y="45062"/>
                  </a:lnTo>
                  <a:lnTo>
                    <a:pt x="4417" y="53231"/>
                  </a:lnTo>
                  <a:lnTo>
                    <a:pt x="8492" y="55903"/>
                  </a:lnTo>
                  <a:lnTo>
                    <a:pt x="13982" y="54911"/>
                  </a:lnTo>
                  <a:lnTo>
                    <a:pt x="42723" y="37806"/>
                  </a:lnTo>
                  <a:lnTo>
                    <a:pt x="49747" y="37299"/>
                  </a:lnTo>
                  <a:lnTo>
                    <a:pt x="56279" y="39735"/>
                  </a:lnTo>
                  <a:lnTo>
                    <a:pt x="62482" y="44132"/>
                  </a:lnTo>
                  <a:lnTo>
                    <a:pt x="71840" y="56414"/>
                  </a:lnTo>
                  <a:lnTo>
                    <a:pt x="75630" y="63573"/>
                  </a:lnTo>
                  <a:lnTo>
                    <a:pt x="80006" y="66496"/>
                  </a:lnTo>
                  <a:lnTo>
                    <a:pt x="84773" y="66596"/>
                  </a:lnTo>
                  <a:lnTo>
                    <a:pt x="89800" y="64813"/>
                  </a:lnTo>
                  <a:lnTo>
                    <a:pt x="105709" y="49052"/>
                  </a:lnTo>
                  <a:lnTo>
                    <a:pt x="130712" y="10811"/>
                  </a:lnTo>
                  <a:lnTo>
                    <a:pt x="134294" y="2660"/>
                  </a:lnTo>
                  <a:lnTo>
                    <a:pt x="137606" y="0"/>
                  </a:lnTo>
                  <a:lnTo>
                    <a:pt x="140739" y="1000"/>
                  </a:lnTo>
                  <a:lnTo>
                    <a:pt x="163724" y="28042"/>
                  </a:lnTo>
                  <a:lnTo>
                    <a:pt x="181247" y="36628"/>
                  </a:lnTo>
                  <a:lnTo>
                    <a:pt x="216322" y="37824"/>
                  </a:lnTo>
                  <a:lnTo>
                    <a:pt x="255379" y="32719"/>
                  </a:lnTo>
                  <a:lnTo>
                    <a:pt x="269444" y="38090"/>
                  </a:lnTo>
                  <a:lnTo>
                    <a:pt x="295389" y="54755"/>
                  </a:lnTo>
                  <a:lnTo>
                    <a:pt x="355639" y="60677"/>
                  </a:lnTo>
                  <a:lnTo>
                    <a:pt x="406168" y="65590"/>
                  </a:lnTo>
                  <a:lnTo>
                    <a:pt x="416282" y="70266"/>
                  </a:lnTo>
                  <a:lnTo>
                    <a:pt x="424373" y="778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314202" y="3195168"/>
              <a:ext cx="91532" cy="633796"/>
            </a:xfrm>
            <a:custGeom>
              <a:avLst/>
              <a:gdLst/>
              <a:ahLst/>
              <a:cxnLst/>
              <a:rect l="0" t="0" r="0" b="0"/>
              <a:pathLst>
                <a:path w="91532" h="633796">
                  <a:moveTo>
                    <a:pt x="91531" y="0"/>
                  </a:moveTo>
                  <a:lnTo>
                    <a:pt x="68368" y="27581"/>
                  </a:lnTo>
                  <a:lnTo>
                    <a:pt x="47553" y="86701"/>
                  </a:lnTo>
                  <a:lnTo>
                    <a:pt x="39923" y="144018"/>
                  </a:lnTo>
                  <a:lnTo>
                    <a:pt x="34595" y="197437"/>
                  </a:lnTo>
                  <a:lnTo>
                    <a:pt x="33543" y="252505"/>
                  </a:lnTo>
                  <a:lnTo>
                    <a:pt x="35801" y="307899"/>
                  </a:lnTo>
                  <a:lnTo>
                    <a:pt x="40458" y="363357"/>
                  </a:lnTo>
                  <a:lnTo>
                    <a:pt x="48021" y="417903"/>
                  </a:lnTo>
                  <a:lnTo>
                    <a:pt x="56717" y="476587"/>
                  </a:lnTo>
                  <a:lnTo>
                    <a:pt x="57020" y="531869"/>
                  </a:lnTo>
                  <a:lnTo>
                    <a:pt x="46625" y="590123"/>
                  </a:lnTo>
                  <a:lnTo>
                    <a:pt x="34257" y="625831"/>
                  </a:lnTo>
                  <a:lnTo>
                    <a:pt x="28385" y="631719"/>
                  </a:lnTo>
                  <a:lnTo>
                    <a:pt x="21697" y="633795"/>
                  </a:lnTo>
                  <a:lnTo>
                    <a:pt x="0" y="6324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472516" y="3270058"/>
              <a:ext cx="41391" cy="391090"/>
            </a:xfrm>
            <a:custGeom>
              <a:avLst/>
              <a:gdLst/>
              <a:ahLst/>
              <a:cxnLst/>
              <a:rect l="0" t="0" r="0" b="0"/>
              <a:pathLst>
                <a:path w="41391" h="391090">
                  <a:moveTo>
                    <a:pt x="41390" y="0"/>
                  </a:moveTo>
                  <a:lnTo>
                    <a:pt x="34227" y="53491"/>
                  </a:lnTo>
                  <a:lnTo>
                    <a:pt x="24171" y="110743"/>
                  </a:lnTo>
                  <a:lnTo>
                    <a:pt x="10804" y="172135"/>
                  </a:lnTo>
                  <a:lnTo>
                    <a:pt x="1418" y="234506"/>
                  </a:lnTo>
                  <a:lnTo>
                    <a:pt x="0" y="296002"/>
                  </a:lnTo>
                  <a:lnTo>
                    <a:pt x="1730" y="324790"/>
                  </a:lnTo>
                  <a:lnTo>
                    <a:pt x="12977" y="368473"/>
                  </a:lnTo>
                  <a:lnTo>
                    <a:pt x="16428" y="3910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527630" y="3529467"/>
              <a:ext cx="75688" cy="138760"/>
            </a:xfrm>
            <a:custGeom>
              <a:avLst/>
              <a:gdLst/>
              <a:ahLst/>
              <a:cxnLst/>
              <a:rect l="0" t="0" r="0" b="0"/>
              <a:pathLst>
                <a:path w="75688" h="138760">
                  <a:moveTo>
                    <a:pt x="19560" y="65111"/>
                  </a:moveTo>
                  <a:lnTo>
                    <a:pt x="2703" y="122273"/>
                  </a:lnTo>
                  <a:lnTo>
                    <a:pt x="0" y="130956"/>
                  </a:lnTo>
                  <a:lnTo>
                    <a:pt x="1898" y="135820"/>
                  </a:lnTo>
                  <a:lnTo>
                    <a:pt x="6861" y="138138"/>
                  </a:lnTo>
                  <a:lnTo>
                    <a:pt x="13869" y="138759"/>
                  </a:lnTo>
                  <a:lnTo>
                    <a:pt x="26585" y="134518"/>
                  </a:lnTo>
                  <a:lnTo>
                    <a:pt x="49814" y="116728"/>
                  </a:lnTo>
                  <a:lnTo>
                    <a:pt x="62220" y="96431"/>
                  </a:lnTo>
                  <a:lnTo>
                    <a:pt x="73770" y="58080"/>
                  </a:lnTo>
                  <a:lnTo>
                    <a:pt x="75687" y="26765"/>
                  </a:lnTo>
                  <a:lnTo>
                    <a:pt x="72859" y="8312"/>
                  </a:lnTo>
                  <a:lnTo>
                    <a:pt x="68961" y="3207"/>
                  </a:lnTo>
                  <a:lnTo>
                    <a:pt x="63589" y="728"/>
                  </a:lnTo>
                  <a:lnTo>
                    <a:pt x="57234" y="0"/>
                  </a:lnTo>
                  <a:lnTo>
                    <a:pt x="51148" y="2288"/>
                  </a:lnTo>
                  <a:lnTo>
                    <a:pt x="39455" y="12227"/>
                  </a:lnTo>
                  <a:lnTo>
                    <a:pt x="19560" y="4846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694328" y="3544652"/>
              <a:ext cx="78256" cy="89369"/>
            </a:xfrm>
            <a:custGeom>
              <a:avLst/>
              <a:gdLst/>
              <a:ahLst/>
              <a:cxnLst/>
              <a:rect l="0" t="0" r="0" b="0"/>
              <a:pathLst>
                <a:path w="78256" h="89369">
                  <a:moveTo>
                    <a:pt x="27605" y="0"/>
                  </a:moveTo>
                  <a:lnTo>
                    <a:pt x="15243" y="20854"/>
                  </a:lnTo>
                  <a:lnTo>
                    <a:pt x="67" y="65845"/>
                  </a:lnTo>
                  <a:lnTo>
                    <a:pt x="0" y="73483"/>
                  </a:lnTo>
                  <a:lnTo>
                    <a:pt x="4858" y="86900"/>
                  </a:lnTo>
                  <a:lnTo>
                    <a:pt x="9667" y="89368"/>
                  </a:lnTo>
                  <a:lnTo>
                    <a:pt x="15646" y="89165"/>
                  </a:lnTo>
                  <a:lnTo>
                    <a:pt x="22406" y="87180"/>
                  </a:lnTo>
                  <a:lnTo>
                    <a:pt x="45172" y="71135"/>
                  </a:lnTo>
                  <a:lnTo>
                    <a:pt x="65067" y="48814"/>
                  </a:lnTo>
                  <a:lnTo>
                    <a:pt x="78255" y="20216"/>
                  </a:lnTo>
                  <a:lnTo>
                    <a:pt x="77089" y="14402"/>
                  </a:lnTo>
                  <a:lnTo>
                    <a:pt x="72613" y="11451"/>
                  </a:lnTo>
                  <a:lnTo>
                    <a:pt x="65932" y="10407"/>
                  </a:lnTo>
                  <a:lnTo>
                    <a:pt x="51111" y="16645"/>
                  </a:lnTo>
                  <a:lnTo>
                    <a:pt x="32104" y="33285"/>
                  </a:lnTo>
                  <a:lnTo>
                    <a:pt x="19284" y="499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838428" y="3507313"/>
              <a:ext cx="83211" cy="103358"/>
            </a:xfrm>
            <a:custGeom>
              <a:avLst/>
              <a:gdLst/>
              <a:ahLst/>
              <a:cxnLst/>
              <a:rect l="0" t="0" r="0" b="0"/>
              <a:pathLst>
                <a:path w="83211" h="103358">
                  <a:moveTo>
                    <a:pt x="0" y="53981"/>
                  </a:moveTo>
                  <a:lnTo>
                    <a:pt x="0" y="103357"/>
                  </a:lnTo>
                  <a:lnTo>
                    <a:pt x="4417" y="68028"/>
                  </a:lnTo>
                  <a:lnTo>
                    <a:pt x="20836" y="25355"/>
                  </a:lnTo>
                  <a:lnTo>
                    <a:pt x="31141" y="10132"/>
                  </a:lnTo>
                  <a:lnTo>
                    <a:pt x="39252" y="5333"/>
                  </a:lnTo>
                  <a:lnTo>
                    <a:pt x="60591" y="0"/>
                  </a:lnTo>
                  <a:lnTo>
                    <a:pt x="73157" y="96"/>
                  </a:lnTo>
                  <a:lnTo>
                    <a:pt x="83210" y="405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946601" y="3486405"/>
              <a:ext cx="66570" cy="199706"/>
            </a:xfrm>
            <a:custGeom>
              <a:avLst/>
              <a:gdLst/>
              <a:ahLst/>
              <a:cxnLst/>
              <a:rect l="0" t="0" r="0" b="0"/>
              <a:pathLst>
                <a:path w="66570" h="199706">
                  <a:moveTo>
                    <a:pt x="66569" y="0"/>
                  </a:moveTo>
                  <a:lnTo>
                    <a:pt x="43405" y="27581"/>
                  </a:lnTo>
                  <a:lnTo>
                    <a:pt x="31865" y="50702"/>
                  </a:lnTo>
                  <a:lnTo>
                    <a:pt x="32962" y="69379"/>
                  </a:lnTo>
                  <a:lnTo>
                    <a:pt x="56485" y="130918"/>
                  </a:lnTo>
                  <a:lnTo>
                    <a:pt x="61162" y="148792"/>
                  </a:lnTo>
                  <a:lnTo>
                    <a:pt x="60160" y="165983"/>
                  </a:lnTo>
                  <a:lnTo>
                    <a:pt x="54900" y="173525"/>
                  </a:lnTo>
                  <a:lnTo>
                    <a:pt x="36727" y="186837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354333" y="3288309"/>
            <a:ext cx="1489690" cy="472692"/>
            <a:chOff x="8354333" y="3288309"/>
            <a:chExt cx="1489690" cy="472692"/>
          </a:xfrm>
        </p:grpSpPr>
        <p:sp>
          <p:nvSpPr>
            <p:cNvPr id="115" name="Freeform 114"/>
            <p:cNvSpPr/>
            <p:nvPr/>
          </p:nvSpPr>
          <p:spPr>
            <a:xfrm>
              <a:off x="8354333" y="3483797"/>
              <a:ext cx="249632" cy="87647"/>
            </a:xfrm>
            <a:custGeom>
              <a:avLst/>
              <a:gdLst/>
              <a:ahLst/>
              <a:cxnLst/>
              <a:rect l="0" t="0" r="0" b="0"/>
              <a:pathLst>
                <a:path w="249632" h="87647">
                  <a:moveTo>
                    <a:pt x="0" y="69176"/>
                  </a:moveTo>
                  <a:lnTo>
                    <a:pt x="23163" y="31684"/>
                  </a:lnTo>
                  <a:lnTo>
                    <a:pt x="47954" y="14100"/>
                  </a:lnTo>
                  <a:lnTo>
                    <a:pt x="78722" y="1595"/>
                  </a:lnTo>
                  <a:lnTo>
                    <a:pt x="97857" y="0"/>
                  </a:lnTo>
                  <a:lnTo>
                    <a:pt x="106844" y="869"/>
                  </a:lnTo>
                  <a:lnTo>
                    <a:pt x="121759" y="9232"/>
                  </a:lnTo>
                  <a:lnTo>
                    <a:pt x="133627" y="23118"/>
                  </a:lnTo>
                  <a:lnTo>
                    <a:pt x="156303" y="68407"/>
                  </a:lnTo>
                  <a:lnTo>
                    <a:pt x="169320" y="80546"/>
                  </a:lnTo>
                  <a:lnTo>
                    <a:pt x="176675" y="85077"/>
                  </a:lnTo>
                  <a:lnTo>
                    <a:pt x="197174" y="87646"/>
                  </a:lnTo>
                  <a:lnTo>
                    <a:pt x="249631" y="8581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716042" y="3288309"/>
              <a:ext cx="165768" cy="472692"/>
            </a:xfrm>
            <a:custGeom>
              <a:avLst/>
              <a:gdLst/>
              <a:ahLst/>
              <a:cxnLst/>
              <a:rect l="0" t="0" r="0" b="0"/>
              <a:pathLst>
                <a:path w="165768" h="472692">
                  <a:moveTo>
                    <a:pt x="4416" y="23354"/>
                  </a:moveTo>
                  <a:lnTo>
                    <a:pt x="0" y="10102"/>
                  </a:lnTo>
                  <a:lnTo>
                    <a:pt x="2396" y="6198"/>
                  </a:lnTo>
                  <a:lnTo>
                    <a:pt x="14921" y="1861"/>
                  </a:lnTo>
                  <a:lnTo>
                    <a:pt x="52172" y="0"/>
                  </a:lnTo>
                  <a:lnTo>
                    <a:pt x="70020" y="3113"/>
                  </a:lnTo>
                  <a:lnTo>
                    <a:pt x="84732" y="12509"/>
                  </a:lnTo>
                  <a:lnTo>
                    <a:pt x="96511" y="25930"/>
                  </a:lnTo>
                  <a:lnTo>
                    <a:pt x="104827" y="41141"/>
                  </a:lnTo>
                  <a:lnTo>
                    <a:pt x="104210" y="62078"/>
                  </a:lnTo>
                  <a:lnTo>
                    <a:pt x="88745" y="113186"/>
                  </a:lnTo>
                  <a:lnTo>
                    <a:pt x="68809" y="166873"/>
                  </a:lnTo>
                  <a:lnTo>
                    <a:pt x="59965" y="202610"/>
                  </a:lnTo>
                  <a:lnTo>
                    <a:pt x="60848" y="225374"/>
                  </a:lnTo>
                  <a:lnTo>
                    <a:pt x="66788" y="242887"/>
                  </a:lnTo>
                  <a:lnTo>
                    <a:pt x="70960" y="250146"/>
                  </a:lnTo>
                  <a:lnTo>
                    <a:pt x="78365" y="254986"/>
                  </a:lnTo>
                  <a:lnTo>
                    <a:pt x="136497" y="277101"/>
                  </a:lnTo>
                  <a:lnTo>
                    <a:pt x="153726" y="287450"/>
                  </a:lnTo>
                  <a:lnTo>
                    <a:pt x="159429" y="295573"/>
                  </a:lnTo>
                  <a:lnTo>
                    <a:pt x="165767" y="316925"/>
                  </a:lnTo>
                  <a:lnTo>
                    <a:pt x="161187" y="339358"/>
                  </a:lnTo>
                  <a:lnTo>
                    <a:pt x="140065" y="375060"/>
                  </a:lnTo>
                  <a:lnTo>
                    <a:pt x="92691" y="432870"/>
                  </a:lnTo>
                  <a:lnTo>
                    <a:pt x="54343" y="47269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970090" y="3532537"/>
              <a:ext cx="166422" cy="20437"/>
            </a:xfrm>
            <a:custGeom>
              <a:avLst/>
              <a:gdLst/>
              <a:ahLst/>
              <a:cxnLst/>
              <a:rect l="0" t="0" r="0" b="0"/>
              <a:pathLst>
                <a:path w="166422" h="20437">
                  <a:moveTo>
                    <a:pt x="0" y="20436"/>
                  </a:moveTo>
                  <a:lnTo>
                    <a:pt x="57697" y="6243"/>
                  </a:lnTo>
                  <a:lnTo>
                    <a:pt x="95786" y="0"/>
                  </a:lnTo>
                  <a:lnTo>
                    <a:pt x="133576" y="4108"/>
                  </a:lnTo>
                  <a:lnTo>
                    <a:pt x="166421" y="2043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9298515" y="3374408"/>
              <a:ext cx="85325" cy="353308"/>
            </a:xfrm>
            <a:custGeom>
              <a:avLst/>
              <a:gdLst/>
              <a:ahLst/>
              <a:cxnLst/>
              <a:rect l="0" t="0" r="0" b="0"/>
              <a:pathLst>
                <a:path w="85325" h="353308">
                  <a:moveTo>
                    <a:pt x="4417" y="45429"/>
                  </a:moveTo>
                  <a:lnTo>
                    <a:pt x="0" y="32177"/>
                  </a:lnTo>
                  <a:lnTo>
                    <a:pt x="2762" y="18274"/>
                  </a:lnTo>
                  <a:lnTo>
                    <a:pt x="6088" y="10683"/>
                  </a:lnTo>
                  <a:lnTo>
                    <a:pt x="12927" y="5623"/>
                  </a:lnTo>
                  <a:lnTo>
                    <a:pt x="32854" y="0"/>
                  </a:lnTo>
                  <a:lnTo>
                    <a:pt x="52189" y="2432"/>
                  </a:lnTo>
                  <a:lnTo>
                    <a:pt x="61228" y="5669"/>
                  </a:lnTo>
                  <a:lnTo>
                    <a:pt x="76203" y="19129"/>
                  </a:lnTo>
                  <a:lnTo>
                    <a:pt x="82784" y="27895"/>
                  </a:lnTo>
                  <a:lnTo>
                    <a:pt x="85324" y="36513"/>
                  </a:lnTo>
                  <a:lnTo>
                    <a:pt x="83214" y="53485"/>
                  </a:lnTo>
                  <a:lnTo>
                    <a:pt x="56486" y="115234"/>
                  </a:lnTo>
                  <a:lnTo>
                    <a:pt x="35359" y="169798"/>
                  </a:lnTo>
                  <a:lnTo>
                    <a:pt x="34503" y="186688"/>
                  </a:lnTo>
                  <a:lnTo>
                    <a:pt x="38129" y="202516"/>
                  </a:lnTo>
                  <a:lnTo>
                    <a:pt x="45904" y="215714"/>
                  </a:lnTo>
                  <a:lnTo>
                    <a:pt x="57989" y="225278"/>
                  </a:lnTo>
                  <a:lnTo>
                    <a:pt x="65095" y="229123"/>
                  </a:lnTo>
                  <a:lnTo>
                    <a:pt x="75455" y="240791"/>
                  </a:lnTo>
                  <a:lnTo>
                    <a:pt x="82218" y="256148"/>
                  </a:lnTo>
                  <a:lnTo>
                    <a:pt x="85223" y="275300"/>
                  </a:lnTo>
                  <a:lnTo>
                    <a:pt x="81628" y="291209"/>
                  </a:lnTo>
                  <a:lnTo>
                    <a:pt x="66742" y="313026"/>
                  </a:lnTo>
                  <a:lnTo>
                    <a:pt x="37701" y="35330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444390" y="369443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523994" y="3503047"/>
              <a:ext cx="59744" cy="191385"/>
            </a:xfrm>
            <a:custGeom>
              <a:avLst/>
              <a:gdLst/>
              <a:ahLst/>
              <a:cxnLst/>
              <a:rect l="0" t="0" r="0" b="0"/>
              <a:pathLst>
                <a:path w="59744" h="191385">
                  <a:moveTo>
                    <a:pt x="11927" y="0"/>
                  </a:moveTo>
                  <a:lnTo>
                    <a:pt x="346" y="34745"/>
                  </a:lnTo>
                  <a:lnTo>
                    <a:pt x="0" y="50576"/>
                  </a:lnTo>
                  <a:lnTo>
                    <a:pt x="3852" y="65932"/>
                  </a:lnTo>
                  <a:lnTo>
                    <a:pt x="21392" y="90858"/>
                  </a:lnTo>
                  <a:lnTo>
                    <a:pt x="51167" y="127222"/>
                  </a:lnTo>
                  <a:lnTo>
                    <a:pt x="57104" y="143452"/>
                  </a:lnTo>
                  <a:lnTo>
                    <a:pt x="59743" y="162992"/>
                  </a:lnTo>
                  <a:lnTo>
                    <a:pt x="56748" y="171532"/>
                  </a:lnTo>
                  <a:lnTo>
                    <a:pt x="43559" y="185951"/>
                  </a:lnTo>
                  <a:lnTo>
                    <a:pt x="35788" y="189611"/>
                  </a:lnTo>
                  <a:lnTo>
                    <a:pt x="3607" y="1913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560885" y="3428157"/>
              <a:ext cx="99853" cy="33286"/>
            </a:xfrm>
            <a:custGeom>
              <a:avLst/>
              <a:gdLst/>
              <a:ahLst/>
              <a:cxnLst/>
              <a:rect l="0" t="0" r="0" b="0"/>
              <a:pathLst>
                <a:path w="99853" h="33286">
                  <a:moveTo>
                    <a:pt x="0" y="33285"/>
                  </a:moveTo>
                  <a:lnTo>
                    <a:pt x="20853" y="15205"/>
                  </a:lnTo>
                  <a:lnTo>
                    <a:pt x="50146" y="4916"/>
                  </a:lnTo>
                  <a:lnTo>
                    <a:pt x="99852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724388" y="3569615"/>
              <a:ext cx="119635" cy="158101"/>
            </a:xfrm>
            <a:custGeom>
              <a:avLst/>
              <a:gdLst/>
              <a:ahLst/>
              <a:cxnLst/>
              <a:rect l="0" t="0" r="0" b="0"/>
              <a:pathLst>
                <a:path w="119635" h="158101">
                  <a:moveTo>
                    <a:pt x="19560" y="0"/>
                  </a:moveTo>
                  <a:lnTo>
                    <a:pt x="0" y="58680"/>
                  </a:lnTo>
                  <a:lnTo>
                    <a:pt x="48" y="61310"/>
                  </a:lnTo>
                  <a:lnTo>
                    <a:pt x="1929" y="60289"/>
                  </a:lnTo>
                  <a:lnTo>
                    <a:pt x="29942" y="33211"/>
                  </a:lnTo>
                  <a:lnTo>
                    <a:pt x="45439" y="24623"/>
                  </a:lnTo>
                  <a:lnTo>
                    <a:pt x="50681" y="25661"/>
                  </a:lnTo>
                  <a:lnTo>
                    <a:pt x="54176" y="30051"/>
                  </a:lnTo>
                  <a:lnTo>
                    <a:pt x="56506" y="36676"/>
                  </a:lnTo>
                  <a:lnTo>
                    <a:pt x="66490" y="46503"/>
                  </a:lnTo>
                  <a:lnTo>
                    <a:pt x="73036" y="50418"/>
                  </a:lnTo>
                  <a:lnTo>
                    <a:pt x="80174" y="51179"/>
                  </a:lnTo>
                  <a:lnTo>
                    <a:pt x="102546" y="47113"/>
                  </a:lnTo>
                  <a:lnTo>
                    <a:pt x="115306" y="52066"/>
                  </a:lnTo>
                  <a:lnTo>
                    <a:pt x="118524" y="57825"/>
                  </a:lnTo>
                  <a:lnTo>
                    <a:pt x="119634" y="74085"/>
                  </a:lnTo>
                  <a:lnTo>
                    <a:pt x="105232" y="132165"/>
                  </a:lnTo>
                  <a:lnTo>
                    <a:pt x="94449" y="1581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24" name="Freeform 123"/>
          <p:cNvSpPr/>
          <p:nvPr/>
        </p:nvSpPr>
        <p:spPr>
          <a:xfrm>
            <a:off x="4686398" y="5958505"/>
            <a:ext cx="946953" cy="1046507"/>
          </a:xfrm>
          <a:custGeom>
            <a:avLst/>
            <a:gdLst/>
            <a:ahLst/>
            <a:cxnLst/>
            <a:rect l="0" t="0" r="0" b="0"/>
            <a:pathLst>
              <a:path w="946953" h="1046507">
                <a:moveTo>
                  <a:pt x="946952" y="315451"/>
                </a:moveTo>
                <a:lnTo>
                  <a:pt x="933665" y="300316"/>
                </a:lnTo>
                <a:lnTo>
                  <a:pt x="902380" y="244343"/>
                </a:lnTo>
                <a:lnTo>
                  <a:pt x="863553" y="187923"/>
                </a:lnTo>
                <a:lnTo>
                  <a:pt x="810184" y="129832"/>
                </a:lnTo>
                <a:lnTo>
                  <a:pt x="754270" y="82497"/>
                </a:lnTo>
                <a:lnTo>
                  <a:pt x="696320" y="46244"/>
                </a:lnTo>
                <a:lnTo>
                  <a:pt x="639837" y="19748"/>
                </a:lnTo>
                <a:lnTo>
                  <a:pt x="579797" y="3044"/>
                </a:lnTo>
                <a:lnTo>
                  <a:pt x="519259" y="0"/>
                </a:lnTo>
                <a:lnTo>
                  <a:pt x="459442" y="274"/>
                </a:lnTo>
                <a:lnTo>
                  <a:pt x="403397" y="6429"/>
                </a:lnTo>
                <a:lnTo>
                  <a:pt x="341166" y="26218"/>
                </a:lnTo>
                <a:lnTo>
                  <a:pt x="284955" y="47341"/>
                </a:lnTo>
                <a:lnTo>
                  <a:pt x="222614" y="74710"/>
                </a:lnTo>
                <a:lnTo>
                  <a:pt x="192081" y="93417"/>
                </a:lnTo>
                <a:lnTo>
                  <a:pt x="131627" y="142020"/>
                </a:lnTo>
                <a:lnTo>
                  <a:pt x="75199" y="199521"/>
                </a:lnTo>
                <a:lnTo>
                  <a:pt x="42595" y="248932"/>
                </a:lnTo>
                <a:lnTo>
                  <a:pt x="23547" y="307864"/>
                </a:lnTo>
                <a:lnTo>
                  <a:pt x="9477" y="362700"/>
                </a:lnTo>
                <a:lnTo>
                  <a:pt x="0" y="418090"/>
                </a:lnTo>
                <a:lnTo>
                  <a:pt x="1035" y="480139"/>
                </a:lnTo>
                <a:lnTo>
                  <a:pt x="5560" y="530326"/>
                </a:lnTo>
                <a:lnTo>
                  <a:pt x="18815" y="583831"/>
                </a:lnTo>
                <a:lnTo>
                  <a:pt x="38600" y="646710"/>
                </a:lnTo>
                <a:lnTo>
                  <a:pt x="67573" y="708432"/>
                </a:lnTo>
                <a:lnTo>
                  <a:pt x="105951" y="770413"/>
                </a:lnTo>
                <a:lnTo>
                  <a:pt x="145430" y="832862"/>
                </a:lnTo>
                <a:lnTo>
                  <a:pt x="191846" y="889437"/>
                </a:lnTo>
                <a:lnTo>
                  <a:pt x="245488" y="939336"/>
                </a:lnTo>
                <a:lnTo>
                  <a:pt x="300720" y="983735"/>
                </a:lnTo>
                <a:lnTo>
                  <a:pt x="351713" y="1008289"/>
                </a:lnTo>
                <a:lnTo>
                  <a:pt x="406301" y="1028480"/>
                </a:lnTo>
                <a:lnTo>
                  <a:pt x="461601" y="1041646"/>
                </a:lnTo>
                <a:lnTo>
                  <a:pt x="517039" y="1046506"/>
                </a:lnTo>
                <a:lnTo>
                  <a:pt x="572507" y="1045002"/>
                </a:lnTo>
                <a:lnTo>
                  <a:pt x="627979" y="1036075"/>
                </a:lnTo>
                <a:lnTo>
                  <a:pt x="683452" y="1024483"/>
                </a:lnTo>
                <a:lnTo>
                  <a:pt x="736460" y="1005346"/>
                </a:lnTo>
                <a:lnTo>
                  <a:pt x="793150" y="978262"/>
                </a:lnTo>
                <a:lnTo>
                  <a:pt x="838249" y="946194"/>
                </a:lnTo>
                <a:lnTo>
                  <a:pt x="877076" y="886197"/>
                </a:lnTo>
                <a:lnTo>
                  <a:pt x="893051" y="835683"/>
                </a:lnTo>
                <a:lnTo>
                  <a:pt x="905109" y="778723"/>
                </a:lnTo>
                <a:lnTo>
                  <a:pt x="913597" y="730702"/>
                </a:lnTo>
                <a:lnTo>
                  <a:pt x="921968" y="678874"/>
                </a:lnTo>
                <a:lnTo>
                  <a:pt x="930303" y="622529"/>
                </a:lnTo>
                <a:lnTo>
                  <a:pt x="938629" y="564846"/>
                </a:lnTo>
                <a:lnTo>
                  <a:pt x="944485" y="509230"/>
                </a:lnTo>
                <a:lnTo>
                  <a:pt x="946221" y="457619"/>
                </a:lnTo>
                <a:lnTo>
                  <a:pt x="946735" y="407193"/>
                </a:lnTo>
                <a:lnTo>
                  <a:pt x="946909" y="344873"/>
                </a:lnTo>
                <a:lnTo>
                  <a:pt x="946943" y="283254"/>
                </a:lnTo>
                <a:lnTo>
                  <a:pt x="942533" y="222020"/>
                </a:lnTo>
                <a:lnTo>
                  <a:pt x="930953" y="192538"/>
                </a:lnTo>
                <a:lnTo>
                  <a:pt x="905346" y="157351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31" name="Group 130"/>
          <p:cNvGrpSpPr/>
          <p:nvPr/>
        </p:nvGrpSpPr>
        <p:grpSpPr>
          <a:xfrm>
            <a:off x="3869287" y="6282277"/>
            <a:ext cx="723932" cy="624079"/>
            <a:chOff x="3869287" y="6282277"/>
            <a:chExt cx="723932" cy="624079"/>
          </a:xfrm>
        </p:grpSpPr>
        <p:sp>
          <p:nvSpPr>
            <p:cNvPr id="125" name="Freeform 124"/>
            <p:cNvSpPr/>
            <p:nvPr/>
          </p:nvSpPr>
          <p:spPr>
            <a:xfrm>
              <a:off x="3869287" y="6294128"/>
              <a:ext cx="88257" cy="387561"/>
            </a:xfrm>
            <a:custGeom>
              <a:avLst/>
              <a:gdLst/>
              <a:ahLst/>
              <a:cxnLst/>
              <a:rect l="0" t="0" r="0" b="0"/>
              <a:pathLst>
                <a:path w="88257" h="387561">
                  <a:moveTo>
                    <a:pt x="0" y="112965"/>
                  </a:moveTo>
                  <a:lnTo>
                    <a:pt x="12362" y="92111"/>
                  </a:lnTo>
                  <a:lnTo>
                    <a:pt x="27131" y="58268"/>
                  </a:lnTo>
                  <a:lnTo>
                    <a:pt x="63922" y="1765"/>
                  </a:lnTo>
                  <a:lnTo>
                    <a:pt x="69427" y="0"/>
                  </a:lnTo>
                  <a:lnTo>
                    <a:pt x="74946" y="1597"/>
                  </a:lnTo>
                  <a:lnTo>
                    <a:pt x="80475" y="5436"/>
                  </a:lnTo>
                  <a:lnTo>
                    <a:pt x="84160" y="11693"/>
                  </a:lnTo>
                  <a:lnTo>
                    <a:pt x="88256" y="28507"/>
                  </a:lnTo>
                  <a:lnTo>
                    <a:pt x="82049" y="87643"/>
                  </a:lnTo>
                  <a:lnTo>
                    <a:pt x="71887" y="145665"/>
                  </a:lnTo>
                  <a:lnTo>
                    <a:pt x="64803" y="204054"/>
                  </a:lnTo>
                  <a:lnTo>
                    <a:pt x="58186" y="259911"/>
                  </a:lnTo>
                  <a:lnTo>
                    <a:pt x="51197" y="315436"/>
                  </a:lnTo>
                  <a:lnTo>
                    <a:pt x="56680" y="370106"/>
                  </a:lnTo>
                  <a:lnTo>
                    <a:pt x="58248" y="38756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035708" y="6282277"/>
              <a:ext cx="86020" cy="473935"/>
            </a:xfrm>
            <a:custGeom>
              <a:avLst/>
              <a:gdLst/>
              <a:ahLst/>
              <a:cxnLst/>
              <a:rect l="0" t="0" r="0" b="0"/>
              <a:pathLst>
                <a:path w="86020" h="473935">
                  <a:moveTo>
                    <a:pt x="74890" y="0"/>
                  </a:moveTo>
                  <a:lnTo>
                    <a:pt x="58031" y="57162"/>
                  </a:lnTo>
                  <a:lnTo>
                    <a:pt x="52328" y="87819"/>
                  </a:lnTo>
                  <a:lnTo>
                    <a:pt x="53104" y="121250"/>
                  </a:lnTo>
                  <a:lnTo>
                    <a:pt x="58495" y="183107"/>
                  </a:lnTo>
                  <a:lnTo>
                    <a:pt x="69740" y="240734"/>
                  </a:lnTo>
                  <a:lnTo>
                    <a:pt x="86019" y="303194"/>
                  </a:lnTo>
                  <a:lnTo>
                    <a:pt x="83800" y="352599"/>
                  </a:lnTo>
                  <a:lnTo>
                    <a:pt x="67411" y="410185"/>
                  </a:lnTo>
                  <a:lnTo>
                    <a:pt x="41351" y="461006"/>
                  </a:lnTo>
                  <a:lnTo>
                    <a:pt x="35889" y="468211"/>
                  </a:lnTo>
                  <a:lnTo>
                    <a:pt x="29473" y="472090"/>
                  </a:lnTo>
                  <a:lnTo>
                    <a:pt x="14949" y="473934"/>
                  </a:lnTo>
                  <a:lnTo>
                    <a:pt x="9966" y="470357"/>
                  </a:lnTo>
                  <a:lnTo>
                    <a:pt x="0" y="4410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177395" y="6315561"/>
              <a:ext cx="157872" cy="274620"/>
            </a:xfrm>
            <a:custGeom>
              <a:avLst/>
              <a:gdLst/>
              <a:ahLst/>
              <a:cxnLst/>
              <a:rect l="0" t="0" r="0" b="0"/>
              <a:pathLst>
                <a:path w="157872" h="274620">
                  <a:moveTo>
                    <a:pt x="8092" y="0"/>
                  </a:moveTo>
                  <a:lnTo>
                    <a:pt x="928" y="50745"/>
                  </a:lnTo>
                  <a:lnTo>
                    <a:pt x="0" y="110904"/>
                  </a:lnTo>
                  <a:lnTo>
                    <a:pt x="2282" y="174289"/>
                  </a:lnTo>
                  <a:lnTo>
                    <a:pt x="13970" y="234951"/>
                  </a:lnTo>
                  <a:lnTo>
                    <a:pt x="19334" y="255126"/>
                  </a:lnTo>
                  <a:lnTo>
                    <a:pt x="24833" y="262541"/>
                  </a:lnTo>
                  <a:lnTo>
                    <a:pt x="40804" y="273244"/>
                  </a:lnTo>
                  <a:lnTo>
                    <a:pt x="49316" y="274619"/>
                  </a:lnTo>
                  <a:lnTo>
                    <a:pt x="66170" y="271215"/>
                  </a:lnTo>
                  <a:lnTo>
                    <a:pt x="80441" y="258608"/>
                  </a:lnTo>
                  <a:lnTo>
                    <a:pt x="100252" y="224798"/>
                  </a:lnTo>
                  <a:lnTo>
                    <a:pt x="118851" y="167590"/>
                  </a:lnTo>
                  <a:lnTo>
                    <a:pt x="118914" y="165351"/>
                  </a:lnTo>
                  <a:lnTo>
                    <a:pt x="114053" y="172726"/>
                  </a:lnTo>
                  <a:lnTo>
                    <a:pt x="105337" y="193253"/>
                  </a:lnTo>
                  <a:lnTo>
                    <a:pt x="101317" y="221318"/>
                  </a:lnTo>
                  <a:lnTo>
                    <a:pt x="103526" y="227057"/>
                  </a:lnTo>
                  <a:lnTo>
                    <a:pt x="107773" y="229960"/>
                  </a:lnTo>
                  <a:lnTo>
                    <a:pt x="113378" y="230970"/>
                  </a:lnTo>
                  <a:lnTo>
                    <a:pt x="118963" y="228870"/>
                  </a:lnTo>
                  <a:lnTo>
                    <a:pt x="130100" y="219139"/>
                  </a:lnTo>
                  <a:lnTo>
                    <a:pt x="151834" y="167093"/>
                  </a:lnTo>
                  <a:lnTo>
                    <a:pt x="152722" y="150078"/>
                  </a:lnTo>
                  <a:lnTo>
                    <a:pt x="151665" y="141657"/>
                  </a:lnTo>
                  <a:lnTo>
                    <a:pt x="148186" y="138817"/>
                  </a:lnTo>
                  <a:lnTo>
                    <a:pt x="143094" y="139698"/>
                  </a:lnTo>
                  <a:lnTo>
                    <a:pt x="136925" y="143058"/>
                  </a:lnTo>
                  <a:lnTo>
                    <a:pt x="119408" y="165457"/>
                  </a:lnTo>
                  <a:lnTo>
                    <a:pt x="115505" y="182635"/>
                  </a:lnTo>
                  <a:lnTo>
                    <a:pt x="115758" y="191098"/>
                  </a:lnTo>
                  <a:lnTo>
                    <a:pt x="117777" y="194892"/>
                  </a:lnTo>
                  <a:lnTo>
                    <a:pt x="120971" y="195573"/>
                  </a:lnTo>
                  <a:lnTo>
                    <a:pt x="129452" y="191397"/>
                  </a:lnTo>
                  <a:lnTo>
                    <a:pt x="157871" y="1664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346503" y="6415414"/>
              <a:ext cx="246716" cy="148281"/>
            </a:xfrm>
            <a:custGeom>
              <a:avLst/>
              <a:gdLst/>
              <a:ahLst/>
              <a:cxnLst/>
              <a:rect l="0" t="0" r="0" b="0"/>
              <a:pathLst>
                <a:path w="246716" h="148281">
                  <a:moveTo>
                    <a:pt x="30368" y="0"/>
                  </a:moveTo>
                  <a:lnTo>
                    <a:pt x="10457" y="56772"/>
                  </a:lnTo>
                  <a:lnTo>
                    <a:pt x="0" y="100108"/>
                  </a:lnTo>
                  <a:lnTo>
                    <a:pt x="413" y="130747"/>
                  </a:lnTo>
                  <a:lnTo>
                    <a:pt x="2077" y="139864"/>
                  </a:lnTo>
                  <a:lnTo>
                    <a:pt x="6885" y="145018"/>
                  </a:lnTo>
                  <a:lnTo>
                    <a:pt x="13788" y="147530"/>
                  </a:lnTo>
                  <a:lnTo>
                    <a:pt x="22089" y="148280"/>
                  </a:lnTo>
                  <a:lnTo>
                    <a:pt x="38708" y="144182"/>
                  </a:lnTo>
                  <a:lnTo>
                    <a:pt x="54415" y="135271"/>
                  </a:lnTo>
                  <a:lnTo>
                    <a:pt x="72729" y="114662"/>
                  </a:lnTo>
                  <a:lnTo>
                    <a:pt x="80939" y="99038"/>
                  </a:lnTo>
                  <a:lnTo>
                    <a:pt x="82738" y="80383"/>
                  </a:lnTo>
                  <a:lnTo>
                    <a:pt x="81924" y="70231"/>
                  </a:lnTo>
                  <a:lnTo>
                    <a:pt x="85950" y="54019"/>
                  </a:lnTo>
                  <a:lnTo>
                    <a:pt x="89612" y="47107"/>
                  </a:lnTo>
                  <a:lnTo>
                    <a:pt x="103543" y="36963"/>
                  </a:lnTo>
                  <a:lnTo>
                    <a:pt x="112436" y="32963"/>
                  </a:lnTo>
                  <a:lnTo>
                    <a:pt x="132178" y="30984"/>
                  </a:lnTo>
                  <a:lnTo>
                    <a:pt x="151431" y="34111"/>
                  </a:lnTo>
                  <a:lnTo>
                    <a:pt x="166152" y="41665"/>
                  </a:lnTo>
                  <a:lnTo>
                    <a:pt x="176393" y="53651"/>
                  </a:lnTo>
                  <a:lnTo>
                    <a:pt x="183102" y="69149"/>
                  </a:lnTo>
                  <a:lnTo>
                    <a:pt x="185954" y="97741"/>
                  </a:lnTo>
                  <a:lnTo>
                    <a:pt x="183344" y="115556"/>
                  </a:lnTo>
                  <a:lnTo>
                    <a:pt x="181354" y="116793"/>
                  </a:lnTo>
                  <a:lnTo>
                    <a:pt x="176677" y="105841"/>
                  </a:lnTo>
                  <a:lnTo>
                    <a:pt x="176448" y="90494"/>
                  </a:lnTo>
                  <a:lnTo>
                    <a:pt x="180352" y="75353"/>
                  </a:lnTo>
                  <a:lnTo>
                    <a:pt x="203094" y="35971"/>
                  </a:lnTo>
                  <a:lnTo>
                    <a:pt x="210238" y="29527"/>
                  </a:lnTo>
                  <a:lnTo>
                    <a:pt x="228038" y="22369"/>
                  </a:lnTo>
                  <a:lnTo>
                    <a:pt x="234264" y="22309"/>
                  </a:lnTo>
                  <a:lnTo>
                    <a:pt x="238414" y="24119"/>
                  </a:lnTo>
                  <a:lnTo>
                    <a:pt x="246715" y="332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885929" y="6781540"/>
              <a:ext cx="574050" cy="49928"/>
            </a:xfrm>
            <a:custGeom>
              <a:avLst/>
              <a:gdLst/>
              <a:ahLst/>
              <a:cxnLst/>
              <a:rect l="0" t="0" r="0" b="0"/>
              <a:pathLst>
                <a:path w="574050" h="49928">
                  <a:moveTo>
                    <a:pt x="0" y="49927"/>
                  </a:moveTo>
                  <a:lnTo>
                    <a:pt x="13253" y="41092"/>
                  </a:lnTo>
                  <a:lnTo>
                    <a:pt x="72800" y="25261"/>
                  </a:lnTo>
                  <a:lnTo>
                    <a:pt x="135807" y="16853"/>
                  </a:lnTo>
                  <a:lnTo>
                    <a:pt x="187426" y="10280"/>
                  </a:lnTo>
                  <a:lnTo>
                    <a:pt x="246077" y="8708"/>
                  </a:lnTo>
                  <a:lnTo>
                    <a:pt x="302178" y="9322"/>
                  </a:lnTo>
                  <a:lnTo>
                    <a:pt x="357775" y="14923"/>
                  </a:lnTo>
                  <a:lnTo>
                    <a:pt x="420500" y="22135"/>
                  </a:lnTo>
                  <a:lnTo>
                    <a:pt x="476929" y="29008"/>
                  </a:lnTo>
                  <a:lnTo>
                    <a:pt x="539213" y="37326"/>
                  </a:lnTo>
                  <a:lnTo>
                    <a:pt x="569758" y="40337"/>
                  </a:lnTo>
                  <a:lnTo>
                    <a:pt x="573997" y="37986"/>
                  </a:lnTo>
                  <a:lnTo>
                    <a:pt x="574049" y="33645"/>
                  </a:lnTo>
                  <a:lnTo>
                    <a:pt x="571310" y="27978"/>
                  </a:lnTo>
                  <a:lnTo>
                    <a:pt x="560870" y="19215"/>
                  </a:lnTo>
                  <a:lnTo>
                    <a:pt x="515905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947361" y="6827394"/>
              <a:ext cx="604253" cy="78962"/>
            </a:xfrm>
            <a:custGeom>
              <a:avLst/>
              <a:gdLst/>
              <a:ahLst/>
              <a:cxnLst/>
              <a:rect l="0" t="0" r="0" b="0"/>
              <a:pathLst>
                <a:path w="604253" h="78962">
                  <a:moveTo>
                    <a:pt x="13458" y="12393"/>
                  </a:moveTo>
                  <a:lnTo>
                    <a:pt x="206" y="16811"/>
                  </a:lnTo>
                  <a:lnTo>
                    <a:pt x="0" y="17187"/>
                  </a:lnTo>
                  <a:lnTo>
                    <a:pt x="49102" y="13207"/>
                  </a:lnTo>
                  <a:lnTo>
                    <a:pt x="107133" y="6835"/>
                  </a:lnTo>
                  <a:lnTo>
                    <a:pt x="165578" y="4618"/>
                  </a:lnTo>
                  <a:lnTo>
                    <a:pt x="213857" y="1768"/>
                  </a:lnTo>
                  <a:lnTo>
                    <a:pt x="263295" y="0"/>
                  </a:lnTo>
                  <a:lnTo>
                    <a:pt x="313077" y="2866"/>
                  </a:lnTo>
                  <a:lnTo>
                    <a:pt x="375179" y="8252"/>
                  </a:lnTo>
                  <a:lnTo>
                    <a:pt x="438605" y="13424"/>
                  </a:lnTo>
                  <a:lnTo>
                    <a:pt x="499621" y="30335"/>
                  </a:lnTo>
                  <a:lnTo>
                    <a:pt x="552252" y="51481"/>
                  </a:lnTo>
                  <a:lnTo>
                    <a:pt x="604252" y="7896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098378" y="6997888"/>
            <a:ext cx="2787552" cy="112105"/>
            <a:chOff x="1098378" y="6997888"/>
            <a:chExt cx="2787552" cy="112105"/>
          </a:xfrm>
        </p:grpSpPr>
        <p:sp>
          <p:nvSpPr>
            <p:cNvPr id="132" name="Freeform 131"/>
            <p:cNvSpPr/>
            <p:nvPr/>
          </p:nvSpPr>
          <p:spPr>
            <a:xfrm>
              <a:off x="1098378" y="6997888"/>
              <a:ext cx="74891" cy="16642"/>
            </a:xfrm>
            <a:custGeom>
              <a:avLst/>
              <a:gdLst/>
              <a:ahLst/>
              <a:cxnLst/>
              <a:rect l="0" t="0" r="0" b="0"/>
              <a:pathLst>
                <a:path w="74891" h="16642">
                  <a:moveTo>
                    <a:pt x="0" y="0"/>
                  </a:moveTo>
                  <a:lnTo>
                    <a:pt x="50576" y="14393"/>
                  </a:lnTo>
                  <a:lnTo>
                    <a:pt x="74890" y="1664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206552" y="7022850"/>
              <a:ext cx="108175" cy="16644"/>
            </a:xfrm>
            <a:custGeom>
              <a:avLst/>
              <a:gdLst/>
              <a:ahLst/>
              <a:cxnLst/>
              <a:rect l="0" t="0" r="0" b="0"/>
              <a:pathLst>
                <a:path w="108175" h="16644">
                  <a:moveTo>
                    <a:pt x="0" y="16643"/>
                  </a:moveTo>
                  <a:lnTo>
                    <a:pt x="29620" y="10056"/>
                  </a:lnTo>
                  <a:lnTo>
                    <a:pt x="87009" y="6008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389615" y="7006208"/>
              <a:ext cx="632401" cy="31566"/>
            </a:xfrm>
            <a:custGeom>
              <a:avLst/>
              <a:gdLst/>
              <a:ahLst/>
              <a:cxnLst/>
              <a:rect l="0" t="0" r="0" b="0"/>
              <a:pathLst>
                <a:path w="632401" h="31566">
                  <a:moveTo>
                    <a:pt x="0" y="16642"/>
                  </a:moveTo>
                  <a:lnTo>
                    <a:pt x="56772" y="16642"/>
                  </a:lnTo>
                  <a:lnTo>
                    <a:pt x="111118" y="16642"/>
                  </a:lnTo>
                  <a:lnTo>
                    <a:pt x="157392" y="12522"/>
                  </a:lnTo>
                  <a:lnTo>
                    <a:pt x="220723" y="23565"/>
                  </a:lnTo>
                  <a:lnTo>
                    <a:pt x="281413" y="29258"/>
                  </a:lnTo>
                  <a:lnTo>
                    <a:pt x="322546" y="31565"/>
                  </a:lnTo>
                  <a:lnTo>
                    <a:pt x="383592" y="19946"/>
                  </a:lnTo>
                  <a:lnTo>
                    <a:pt x="429022" y="19760"/>
                  </a:lnTo>
                  <a:lnTo>
                    <a:pt x="491350" y="24506"/>
                  </a:lnTo>
                  <a:lnTo>
                    <a:pt x="546469" y="24903"/>
                  </a:lnTo>
                  <a:lnTo>
                    <a:pt x="578791" y="23096"/>
                  </a:lnTo>
                  <a:lnTo>
                    <a:pt x="63240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046978" y="7006208"/>
              <a:ext cx="998527" cy="66037"/>
            </a:xfrm>
            <a:custGeom>
              <a:avLst/>
              <a:gdLst/>
              <a:ahLst/>
              <a:cxnLst/>
              <a:rect l="0" t="0" r="0" b="0"/>
              <a:pathLst>
                <a:path w="998527" h="66037">
                  <a:moveTo>
                    <a:pt x="0" y="0"/>
                  </a:moveTo>
                  <a:lnTo>
                    <a:pt x="53041" y="14394"/>
                  </a:lnTo>
                  <a:lnTo>
                    <a:pt x="110182" y="25496"/>
                  </a:lnTo>
                  <a:lnTo>
                    <a:pt x="168332" y="39187"/>
                  </a:lnTo>
                  <a:lnTo>
                    <a:pt x="221222" y="40362"/>
                  </a:lnTo>
                  <a:lnTo>
                    <a:pt x="248610" y="36717"/>
                  </a:lnTo>
                  <a:lnTo>
                    <a:pt x="305187" y="40129"/>
                  </a:lnTo>
                  <a:lnTo>
                    <a:pt x="364212" y="34008"/>
                  </a:lnTo>
                  <a:lnTo>
                    <a:pt x="423353" y="29478"/>
                  </a:lnTo>
                  <a:lnTo>
                    <a:pt x="482561" y="49785"/>
                  </a:lnTo>
                  <a:lnTo>
                    <a:pt x="510032" y="55740"/>
                  </a:lnTo>
                  <a:lnTo>
                    <a:pt x="571902" y="60493"/>
                  </a:lnTo>
                  <a:lnTo>
                    <a:pt x="632932" y="66036"/>
                  </a:lnTo>
                  <a:lnTo>
                    <a:pt x="687019" y="65574"/>
                  </a:lnTo>
                  <a:lnTo>
                    <a:pt x="746898" y="59013"/>
                  </a:lnTo>
                  <a:lnTo>
                    <a:pt x="801696" y="58348"/>
                  </a:lnTo>
                  <a:lnTo>
                    <a:pt x="848030" y="54140"/>
                  </a:lnTo>
                  <a:lnTo>
                    <a:pt x="911370" y="65172"/>
                  </a:lnTo>
                  <a:lnTo>
                    <a:pt x="962987" y="63919"/>
                  </a:lnTo>
                  <a:lnTo>
                    <a:pt x="998526" y="582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020540" y="700620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020540" y="6997888"/>
              <a:ext cx="16644" cy="24963"/>
            </a:xfrm>
            <a:custGeom>
              <a:avLst/>
              <a:gdLst/>
              <a:ahLst/>
              <a:cxnLst/>
              <a:rect l="0" t="0" r="0" b="0"/>
              <a:pathLst>
                <a:path w="16644" h="24963">
                  <a:moveTo>
                    <a:pt x="0" y="0"/>
                  </a:moveTo>
                  <a:lnTo>
                    <a:pt x="6644" y="17155"/>
                  </a:lnTo>
                  <a:lnTo>
                    <a:pt x="16643" y="2496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053825" y="7056134"/>
              <a:ext cx="832105" cy="53859"/>
            </a:xfrm>
            <a:custGeom>
              <a:avLst/>
              <a:gdLst/>
              <a:ahLst/>
              <a:cxnLst/>
              <a:rect l="0" t="0" r="0" b="0"/>
              <a:pathLst>
                <a:path w="832105" h="53859">
                  <a:moveTo>
                    <a:pt x="0" y="0"/>
                  </a:moveTo>
                  <a:lnTo>
                    <a:pt x="55847" y="925"/>
                  </a:lnTo>
                  <a:lnTo>
                    <a:pt x="113681" y="8475"/>
                  </a:lnTo>
                  <a:lnTo>
                    <a:pt x="172817" y="15804"/>
                  </a:lnTo>
                  <a:lnTo>
                    <a:pt x="214049" y="14011"/>
                  </a:lnTo>
                  <a:lnTo>
                    <a:pt x="272658" y="6356"/>
                  </a:lnTo>
                  <a:lnTo>
                    <a:pt x="311913" y="1255"/>
                  </a:lnTo>
                  <a:lnTo>
                    <a:pt x="357240" y="9218"/>
                  </a:lnTo>
                  <a:lnTo>
                    <a:pt x="395395" y="15176"/>
                  </a:lnTo>
                  <a:lnTo>
                    <a:pt x="456148" y="20932"/>
                  </a:lnTo>
                  <a:lnTo>
                    <a:pt x="519033" y="24610"/>
                  </a:lnTo>
                  <a:lnTo>
                    <a:pt x="573696" y="13351"/>
                  </a:lnTo>
                  <a:lnTo>
                    <a:pt x="613065" y="10239"/>
                  </a:lnTo>
                  <a:lnTo>
                    <a:pt x="673847" y="25238"/>
                  </a:lnTo>
                  <a:lnTo>
                    <a:pt x="732243" y="44395"/>
                  </a:lnTo>
                  <a:lnTo>
                    <a:pt x="789342" y="53858"/>
                  </a:lnTo>
                  <a:lnTo>
                    <a:pt x="832104" y="49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40" name="Freeform 139"/>
          <p:cNvSpPr/>
          <p:nvPr/>
        </p:nvSpPr>
        <p:spPr>
          <a:xfrm>
            <a:off x="2637772" y="7064456"/>
            <a:ext cx="74890" cy="1422900"/>
          </a:xfrm>
          <a:custGeom>
            <a:avLst/>
            <a:gdLst/>
            <a:ahLst/>
            <a:cxnLst/>
            <a:rect l="0" t="0" r="0" b="0"/>
            <a:pathLst>
              <a:path w="74890" h="1422900">
                <a:moveTo>
                  <a:pt x="0" y="0"/>
                </a:moveTo>
                <a:lnTo>
                  <a:pt x="0" y="56771"/>
                </a:lnTo>
                <a:lnTo>
                  <a:pt x="0" y="111118"/>
                </a:lnTo>
                <a:lnTo>
                  <a:pt x="7165" y="170366"/>
                </a:lnTo>
                <a:lnTo>
                  <a:pt x="19802" y="228701"/>
                </a:lnTo>
                <a:lnTo>
                  <a:pt x="28928" y="289704"/>
                </a:lnTo>
                <a:lnTo>
                  <a:pt x="40066" y="352610"/>
                </a:lnTo>
                <a:lnTo>
                  <a:pt x="43868" y="414363"/>
                </a:lnTo>
                <a:lnTo>
                  <a:pt x="49129" y="472227"/>
                </a:lnTo>
                <a:lnTo>
                  <a:pt x="54239" y="534134"/>
                </a:lnTo>
                <a:lnTo>
                  <a:pt x="56531" y="578540"/>
                </a:lnTo>
                <a:lnTo>
                  <a:pt x="53971" y="617446"/>
                </a:lnTo>
                <a:lnTo>
                  <a:pt x="55422" y="637772"/>
                </a:lnTo>
                <a:lnTo>
                  <a:pt x="53752" y="675887"/>
                </a:lnTo>
                <a:lnTo>
                  <a:pt x="57656" y="735445"/>
                </a:lnTo>
                <a:lnTo>
                  <a:pt x="58170" y="792963"/>
                </a:lnTo>
                <a:lnTo>
                  <a:pt x="60703" y="852826"/>
                </a:lnTo>
                <a:lnTo>
                  <a:pt x="66054" y="915673"/>
                </a:lnTo>
                <a:lnTo>
                  <a:pt x="66501" y="970836"/>
                </a:lnTo>
                <a:lnTo>
                  <a:pt x="72281" y="1031643"/>
                </a:lnTo>
                <a:lnTo>
                  <a:pt x="74546" y="1084853"/>
                </a:lnTo>
                <a:lnTo>
                  <a:pt x="74845" y="1140028"/>
                </a:lnTo>
                <a:lnTo>
                  <a:pt x="74884" y="1195462"/>
                </a:lnTo>
                <a:lnTo>
                  <a:pt x="74889" y="1250932"/>
                </a:lnTo>
                <a:lnTo>
                  <a:pt x="67725" y="1310334"/>
                </a:lnTo>
                <a:lnTo>
                  <a:pt x="59506" y="1368684"/>
                </a:lnTo>
                <a:lnTo>
                  <a:pt x="58248" y="1422899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62" name="Group 161"/>
          <p:cNvGrpSpPr/>
          <p:nvPr/>
        </p:nvGrpSpPr>
        <p:grpSpPr>
          <a:xfrm>
            <a:off x="4328726" y="7771744"/>
            <a:ext cx="3650947" cy="1206521"/>
            <a:chOff x="4328726" y="7771744"/>
            <a:chExt cx="3650947" cy="1206521"/>
          </a:xfrm>
        </p:grpSpPr>
        <p:sp>
          <p:nvSpPr>
            <p:cNvPr id="141" name="Freeform 140"/>
            <p:cNvSpPr/>
            <p:nvPr/>
          </p:nvSpPr>
          <p:spPr>
            <a:xfrm>
              <a:off x="4328726" y="7805029"/>
              <a:ext cx="144536" cy="505866"/>
            </a:xfrm>
            <a:custGeom>
              <a:avLst/>
              <a:gdLst/>
              <a:ahLst/>
              <a:cxnLst/>
              <a:rect l="0" t="0" r="0" b="0"/>
              <a:pathLst>
                <a:path w="144536" h="505866">
                  <a:moveTo>
                    <a:pt x="64788" y="0"/>
                  </a:moveTo>
                  <a:lnTo>
                    <a:pt x="41624" y="27581"/>
                  </a:lnTo>
                  <a:lnTo>
                    <a:pt x="17198" y="85017"/>
                  </a:lnTo>
                  <a:lnTo>
                    <a:pt x="4228" y="139041"/>
                  </a:lnTo>
                  <a:lnTo>
                    <a:pt x="0" y="175978"/>
                  </a:lnTo>
                  <a:lnTo>
                    <a:pt x="3941" y="196556"/>
                  </a:lnTo>
                  <a:lnTo>
                    <a:pt x="7581" y="205927"/>
                  </a:lnTo>
                  <a:lnTo>
                    <a:pt x="21488" y="221270"/>
                  </a:lnTo>
                  <a:lnTo>
                    <a:pt x="79546" y="260120"/>
                  </a:lnTo>
                  <a:lnTo>
                    <a:pt x="128725" y="303949"/>
                  </a:lnTo>
                  <a:lnTo>
                    <a:pt x="139432" y="324623"/>
                  </a:lnTo>
                  <a:lnTo>
                    <a:pt x="144535" y="360404"/>
                  </a:lnTo>
                  <a:lnTo>
                    <a:pt x="136082" y="406978"/>
                  </a:lnTo>
                  <a:lnTo>
                    <a:pt x="108607" y="466427"/>
                  </a:lnTo>
                  <a:lnTo>
                    <a:pt x="83524" y="496930"/>
                  </a:lnTo>
                  <a:lnTo>
                    <a:pt x="73580" y="502331"/>
                  </a:lnTo>
                  <a:lnTo>
                    <a:pt x="52670" y="505865"/>
                  </a:lnTo>
                  <a:lnTo>
                    <a:pt x="44690" y="502740"/>
                  </a:lnTo>
                  <a:lnTo>
                    <a:pt x="38445" y="496958"/>
                  </a:lnTo>
                  <a:lnTo>
                    <a:pt x="33358" y="489405"/>
                  </a:lnTo>
                  <a:lnTo>
                    <a:pt x="25192" y="434480"/>
                  </a:lnTo>
                  <a:lnTo>
                    <a:pt x="23182" y="3910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376871" y="7771744"/>
              <a:ext cx="141459" cy="8323"/>
            </a:xfrm>
            <a:custGeom>
              <a:avLst/>
              <a:gdLst/>
              <a:ahLst/>
              <a:cxnLst/>
              <a:rect l="0" t="0" r="0" b="0"/>
              <a:pathLst>
                <a:path w="141459" h="8323">
                  <a:moveTo>
                    <a:pt x="0" y="8322"/>
                  </a:moveTo>
                  <a:lnTo>
                    <a:pt x="21779" y="2602"/>
                  </a:lnTo>
                  <a:lnTo>
                    <a:pt x="77427" y="343"/>
                  </a:lnTo>
                  <a:lnTo>
                    <a:pt x="125709" y="45"/>
                  </a:lnTo>
                  <a:lnTo>
                    <a:pt x="14145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535600" y="7866261"/>
              <a:ext cx="151635" cy="316141"/>
            </a:xfrm>
            <a:custGeom>
              <a:avLst/>
              <a:gdLst/>
              <a:ahLst/>
              <a:cxnLst/>
              <a:rect l="0" t="0" r="0" b="0"/>
              <a:pathLst>
                <a:path w="151635" h="316141">
                  <a:moveTo>
                    <a:pt x="82582" y="13657"/>
                  </a:moveTo>
                  <a:lnTo>
                    <a:pt x="50626" y="72337"/>
                  </a:lnTo>
                  <a:lnTo>
                    <a:pt x="18660" y="130704"/>
                  </a:lnTo>
                  <a:lnTo>
                    <a:pt x="4140" y="171148"/>
                  </a:lnTo>
                  <a:lnTo>
                    <a:pt x="0" y="229160"/>
                  </a:lnTo>
                  <a:lnTo>
                    <a:pt x="3975" y="260573"/>
                  </a:lnTo>
                  <a:lnTo>
                    <a:pt x="15426" y="287448"/>
                  </a:lnTo>
                  <a:lnTo>
                    <a:pt x="30237" y="299606"/>
                  </a:lnTo>
                  <a:lnTo>
                    <a:pt x="65462" y="314944"/>
                  </a:lnTo>
                  <a:lnTo>
                    <a:pt x="82369" y="316140"/>
                  </a:lnTo>
                  <a:lnTo>
                    <a:pt x="90761" y="315165"/>
                  </a:lnTo>
                  <a:lnTo>
                    <a:pt x="107482" y="306686"/>
                  </a:lnTo>
                  <a:lnTo>
                    <a:pt x="122310" y="293671"/>
                  </a:lnTo>
                  <a:lnTo>
                    <a:pt x="139363" y="262716"/>
                  </a:lnTo>
                  <a:lnTo>
                    <a:pt x="151634" y="221056"/>
                  </a:lnTo>
                  <a:lnTo>
                    <a:pt x="150116" y="158789"/>
                  </a:lnTo>
                  <a:lnTo>
                    <a:pt x="144924" y="104785"/>
                  </a:lnTo>
                  <a:lnTo>
                    <a:pt x="134070" y="65148"/>
                  </a:lnTo>
                  <a:lnTo>
                    <a:pt x="104421" y="14719"/>
                  </a:lnTo>
                  <a:lnTo>
                    <a:pt x="93521" y="1493"/>
                  </a:lnTo>
                  <a:lnTo>
                    <a:pt x="87101" y="0"/>
                  </a:lnTo>
                  <a:lnTo>
                    <a:pt x="80047" y="1779"/>
                  </a:lnTo>
                  <a:lnTo>
                    <a:pt x="72571" y="5738"/>
                  </a:lnTo>
                  <a:lnTo>
                    <a:pt x="67586" y="13925"/>
                  </a:lnTo>
                  <a:lnTo>
                    <a:pt x="60572" y="52877"/>
                  </a:lnTo>
                  <a:lnTo>
                    <a:pt x="59418" y="103146"/>
                  </a:lnTo>
                  <a:lnTo>
                    <a:pt x="65940" y="1634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876134" y="8011750"/>
              <a:ext cx="249633" cy="190430"/>
            </a:xfrm>
            <a:custGeom>
              <a:avLst/>
              <a:gdLst/>
              <a:ahLst/>
              <a:cxnLst/>
              <a:rect l="0" t="0" r="0" b="0"/>
              <a:pathLst>
                <a:path w="249633" h="190430">
                  <a:moveTo>
                    <a:pt x="0" y="176047"/>
                  </a:moveTo>
                  <a:lnTo>
                    <a:pt x="4418" y="189299"/>
                  </a:lnTo>
                  <a:lnTo>
                    <a:pt x="8493" y="190429"/>
                  </a:lnTo>
                  <a:lnTo>
                    <a:pt x="20417" y="184288"/>
                  </a:lnTo>
                  <a:lnTo>
                    <a:pt x="38307" y="165237"/>
                  </a:lnTo>
                  <a:lnTo>
                    <a:pt x="67653" y="110417"/>
                  </a:lnTo>
                  <a:lnTo>
                    <a:pt x="93001" y="48053"/>
                  </a:lnTo>
                  <a:lnTo>
                    <a:pt x="98500" y="12320"/>
                  </a:lnTo>
                  <a:lnTo>
                    <a:pt x="104092" y="43996"/>
                  </a:lnTo>
                  <a:lnTo>
                    <a:pt x="115799" y="63778"/>
                  </a:lnTo>
                  <a:lnTo>
                    <a:pt x="123427" y="66993"/>
                  </a:lnTo>
                  <a:lnTo>
                    <a:pt x="144231" y="68099"/>
                  </a:lnTo>
                  <a:lnTo>
                    <a:pt x="161490" y="63042"/>
                  </a:lnTo>
                  <a:lnTo>
                    <a:pt x="187637" y="44730"/>
                  </a:lnTo>
                  <a:lnTo>
                    <a:pt x="221809" y="734"/>
                  </a:lnTo>
                  <a:lnTo>
                    <a:pt x="225536" y="0"/>
                  </a:lnTo>
                  <a:lnTo>
                    <a:pt x="228021" y="4133"/>
                  </a:lnTo>
                  <a:lnTo>
                    <a:pt x="229857" y="22902"/>
                  </a:lnTo>
                  <a:lnTo>
                    <a:pt x="223502" y="77824"/>
                  </a:lnTo>
                  <a:lnTo>
                    <a:pt x="217761" y="129730"/>
                  </a:lnTo>
                  <a:lnTo>
                    <a:pt x="216766" y="168282"/>
                  </a:lnTo>
                  <a:lnTo>
                    <a:pt x="220325" y="173643"/>
                  </a:lnTo>
                  <a:lnTo>
                    <a:pt x="226396" y="174445"/>
                  </a:lnTo>
                  <a:lnTo>
                    <a:pt x="234141" y="172205"/>
                  </a:lnTo>
                  <a:lnTo>
                    <a:pt x="239305" y="168863"/>
                  </a:lnTo>
                  <a:lnTo>
                    <a:pt x="242747" y="164785"/>
                  </a:lnTo>
                  <a:lnTo>
                    <a:pt x="249632" y="1510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185644" y="7946487"/>
              <a:ext cx="131507" cy="302365"/>
            </a:xfrm>
            <a:custGeom>
              <a:avLst/>
              <a:gdLst/>
              <a:ahLst/>
              <a:cxnLst/>
              <a:rect l="0" t="0" r="0" b="0"/>
              <a:pathLst>
                <a:path w="131507" h="302365">
                  <a:moveTo>
                    <a:pt x="31653" y="0"/>
                  </a:moveTo>
                  <a:lnTo>
                    <a:pt x="17460" y="60453"/>
                  </a:lnTo>
                  <a:lnTo>
                    <a:pt x="6626" y="116108"/>
                  </a:lnTo>
                  <a:lnTo>
                    <a:pt x="0" y="167474"/>
                  </a:lnTo>
                  <a:lnTo>
                    <a:pt x="3270" y="197552"/>
                  </a:lnTo>
                  <a:lnTo>
                    <a:pt x="9033" y="202892"/>
                  </a:lnTo>
                  <a:lnTo>
                    <a:pt x="27763" y="206361"/>
                  </a:lnTo>
                  <a:lnTo>
                    <a:pt x="72747" y="198755"/>
                  </a:lnTo>
                  <a:lnTo>
                    <a:pt x="81238" y="196298"/>
                  </a:lnTo>
                  <a:lnTo>
                    <a:pt x="87824" y="197434"/>
                  </a:lnTo>
                  <a:lnTo>
                    <a:pt x="93139" y="200964"/>
                  </a:lnTo>
                  <a:lnTo>
                    <a:pt x="97607" y="206091"/>
                  </a:lnTo>
                  <a:lnTo>
                    <a:pt x="99661" y="212283"/>
                  </a:lnTo>
                  <a:lnTo>
                    <a:pt x="99478" y="226560"/>
                  </a:lnTo>
                  <a:lnTo>
                    <a:pt x="91384" y="242151"/>
                  </a:lnTo>
                  <a:lnTo>
                    <a:pt x="39574" y="299607"/>
                  </a:lnTo>
                  <a:lnTo>
                    <a:pt x="35085" y="302364"/>
                  </a:lnTo>
                  <a:lnTo>
                    <a:pt x="33016" y="301428"/>
                  </a:lnTo>
                  <a:lnTo>
                    <a:pt x="32562" y="298031"/>
                  </a:lnTo>
                  <a:lnTo>
                    <a:pt x="35957" y="294842"/>
                  </a:lnTo>
                  <a:lnTo>
                    <a:pt x="73643" y="280251"/>
                  </a:lnTo>
                  <a:lnTo>
                    <a:pt x="131506" y="2745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345640" y="8187797"/>
              <a:ext cx="4795" cy="49928"/>
            </a:xfrm>
            <a:custGeom>
              <a:avLst/>
              <a:gdLst/>
              <a:ahLst/>
              <a:cxnLst/>
              <a:rect l="0" t="0" r="0" b="0"/>
              <a:pathLst>
                <a:path w="4795" h="49928">
                  <a:moveTo>
                    <a:pt x="4794" y="0"/>
                  </a:moveTo>
                  <a:lnTo>
                    <a:pt x="2329" y="33741"/>
                  </a:lnTo>
                  <a:lnTo>
                    <a:pt x="0" y="46431"/>
                  </a:lnTo>
                  <a:lnTo>
                    <a:pt x="674" y="48521"/>
                  </a:lnTo>
                  <a:lnTo>
                    <a:pt x="4794" y="49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425323" y="8013055"/>
              <a:ext cx="8323" cy="1"/>
            </a:xfrm>
            <a:custGeom>
              <a:avLst/>
              <a:gdLst/>
              <a:ahLst/>
              <a:cxnLst/>
              <a:rect l="0" t="0" r="0" b="0"/>
              <a:pathLst>
                <a:path w="8323" h="1">
                  <a:moveTo>
                    <a:pt x="0" y="0"/>
                  </a:moveTo>
                  <a:lnTo>
                    <a:pt x="832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417002" y="7854955"/>
              <a:ext cx="99854" cy="441017"/>
            </a:xfrm>
            <a:custGeom>
              <a:avLst/>
              <a:gdLst/>
              <a:ahLst/>
              <a:cxnLst/>
              <a:rect l="0" t="0" r="0" b="0"/>
              <a:pathLst>
                <a:path w="99854" h="441017">
                  <a:moveTo>
                    <a:pt x="99853" y="0"/>
                  </a:moveTo>
                  <a:lnTo>
                    <a:pt x="83854" y="57909"/>
                  </a:lnTo>
                  <a:lnTo>
                    <a:pt x="67019" y="116085"/>
                  </a:lnTo>
                  <a:lnTo>
                    <a:pt x="52760" y="177634"/>
                  </a:lnTo>
                  <a:lnTo>
                    <a:pt x="38840" y="239831"/>
                  </a:lnTo>
                  <a:lnTo>
                    <a:pt x="27739" y="294265"/>
                  </a:lnTo>
                  <a:lnTo>
                    <a:pt x="16643" y="347068"/>
                  </a:lnTo>
                  <a:lnTo>
                    <a:pt x="5548" y="402220"/>
                  </a:lnTo>
                  <a:lnTo>
                    <a:pt x="0" y="4410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433645" y="8096266"/>
              <a:ext cx="66569" cy="24963"/>
            </a:xfrm>
            <a:custGeom>
              <a:avLst/>
              <a:gdLst/>
              <a:ahLst/>
              <a:cxnLst/>
              <a:rect l="0" t="0" r="0" b="0"/>
              <a:pathLst>
                <a:path w="66569" h="24963">
                  <a:moveTo>
                    <a:pt x="0" y="24962"/>
                  </a:moveTo>
                  <a:lnTo>
                    <a:pt x="57572" y="2762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525176" y="7913202"/>
              <a:ext cx="232991" cy="482622"/>
            </a:xfrm>
            <a:custGeom>
              <a:avLst/>
              <a:gdLst/>
              <a:ahLst/>
              <a:cxnLst/>
              <a:rect l="0" t="0" r="0" b="0"/>
              <a:pathLst>
                <a:path w="232991" h="482622">
                  <a:moveTo>
                    <a:pt x="232990" y="0"/>
                  </a:moveTo>
                  <a:lnTo>
                    <a:pt x="182288" y="55119"/>
                  </a:lnTo>
                  <a:lnTo>
                    <a:pt x="138964" y="117237"/>
                  </a:lnTo>
                  <a:lnTo>
                    <a:pt x="110984" y="174076"/>
                  </a:lnTo>
                  <a:lnTo>
                    <a:pt x="94484" y="227859"/>
                  </a:lnTo>
                  <a:lnTo>
                    <a:pt x="74377" y="282998"/>
                  </a:lnTo>
                  <a:lnTo>
                    <a:pt x="52599" y="342823"/>
                  </a:lnTo>
                  <a:lnTo>
                    <a:pt x="30490" y="400491"/>
                  </a:lnTo>
                  <a:lnTo>
                    <a:pt x="7189" y="459844"/>
                  </a:lnTo>
                  <a:lnTo>
                    <a:pt x="0" y="4826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708239" y="8154513"/>
              <a:ext cx="139863" cy="252452"/>
            </a:xfrm>
            <a:custGeom>
              <a:avLst/>
              <a:gdLst/>
              <a:ahLst/>
              <a:cxnLst/>
              <a:rect l="0" t="0" r="0" b="0"/>
              <a:pathLst>
                <a:path w="139863" h="252452">
                  <a:moveTo>
                    <a:pt x="133137" y="0"/>
                  </a:moveTo>
                  <a:lnTo>
                    <a:pt x="103516" y="24689"/>
                  </a:lnTo>
                  <a:lnTo>
                    <a:pt x="48217" y="52664"/>
                  </a:lnTo>
                  <a:lnTo>
                    <a:pt x="12331" y="80432"/>
                  </a:lnTo>
                  <a:lnTo>
                    <a:pt x="9145" y="86906"/>
                  </a:lnTo>
                  <a:lnTo>
                    <a:pt x="8071" y="101495"/>
                  </a:lnTo>
                  <a:lnTo>
                    <a:pt x="12777" y="106494"/>
                  </a:lnTo>
                  <a:lnTo>
                    <a:pt x="66208" y="119594"/>
                  </a:lnTo>
                  <a:lnTo>
                    <a:pt x="121938" y="142231"/>
                  </a:lnTo>
                  <a:lnTo>
                    <a:pt x="131219" y="147521"/>
                  </a:lnTo>
                  <a:lnTo>
                    <a:pt x="136481" y="154746"/>
                  </a:lnTo>
                  <a:lnTo>
                    <a:pt x="139862" y="172635"/>
                  </a:lnTo>
                  <a:lnTo>
                    <a:pt x="137620" y="180733"/>
                  </a:lnTo>
                  <a:lnTo>
                    <a:pt x="116558" y="207018"/>
                  </a:lnTo>
                  <a:lnTo>
                    <a:pt x="104503" y="217749"/>
                  </a:lnTo>
                  <a:lnTo>
                    <a:pt x="43125" y="247654"/>
                  </a:lnTo>
                  <a:lnTo>
                    <a:pt x="26563" y="252451"/>
                  </a:lnTo>
                  <a:lnTo>
                    <a:pt x="0" y="249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288521" y="8153622"/>
              <a:ext cx="235182" cy="137679"/>
            </a:xfrm>
            <a:custGeom>
              <a:avLst/>
              <a:gdLst/>
              <a:ahLst/>
              <a:cxnLst/>
              <a:rect l="0" t="0" r="0" b="0"/>
              <a:pathLst>
                <a:path w="235182" h="137679">
                  <a:moveTo>
                    <a:pt x="10513" y="84102"/>
                  </a:moveTo>
                  <a:lnTo>
                    <a:pt x="1678" y="75266"/>
                  </a:lnTo>
                  <a:lnTo>
                    <a:pt x="0" y="69890"/>
                  </a:lnTo>
                  <a:lnTo>
                    <a:pt x="601" y="56521"/>
                  </a:lnTo>
                  <a:lnTo>
                    <a:pt x="6416" y="43798"/>
                  </a:lnTo>
                  <a:lnTo>
                    <a:pt x="16088" y="31980"/>
                  </a:lnTo>
                  <a:lnTo>
                    <a:pt x="52852" y="3741"/>
                  </a:lnTo>
                  <a:lnTo>
                    <a:pt x="71552" y="0"/>
                  </a:lnTo>
                  <a:lnTo>
                    <a:pt x="81716" y="297"/>
                  </a:lnTo>
                  <a:lnTo>
                    <a:pt x="90341" y="4194"/>
                  </a:lnTo>
                  <a:lnTo>
                    <a:pt x="104856" y="18385"/>
                  </a:lnTo>
                  <a:lnTo>
                    <a:pt x="119006" y="42748"/>
                  </a:lnTo>
                  <a:lnTo>
                    <a:pt x="131145" y="82473"/>
                  </a:lnTo>
                  <a:lnTo>
                    <a:pt x="139195" y="132535"/>
                  </a:lnTo>
                  <a:lnTo>
                    <a:pt x="143453" y="136731"/>
                  </a:lnTo>
                  <a:lnTo>
                    <a:pt x="149066" y="137678"/>
                  </a:lnTo>
                  <a:lnTo>
                    <a:pt x="155581" y="136461"/>
                  </a:lnTo>
                  <a:lnTo>
                    <a:pt x="167752" y="127713"/>
                  </a:lnTo>
                  <a:lnTo>
                    <a:pt x="223857" y="75832"/>
                  </a:lnTo>
                  <a:lnTo>
                    <a:pt x="235181" y="5913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5508534" y="8540808"/>
              <a:ext cx="174795" cy="395885"/>
            </a:xfrm>
            <a:custGeom>
              <a:avLst/>
              <a:gdLst/>
              <a:ahLst/>
              <a:cxnLst/>
              <a:rect l="0" t="0" r="0" b="0"/>
              <a:pathLst>
                <a:path w="174795" h="395885">
                  <a:moveTo>
                    <a:pt x="0" y="4794"/>
                  </a:moveTo>
                  <a:lnTo>
                    <a:pt x="27497" y="0"/>
                  </a:lnTo>
                  <a:lnTo>
                    <a:pt x="61566" y="4812"/>
                  </a:lnTo>
                  <a:lnTo>
                    <a:pt x="89125" y="17538"/>
                  </a:lnTo>
                  <a:lnTo>
                    <a:pt x="103098" y="27716"/>
                  </a:lnTo>
                  <a:lnTo>
                    <a:pt x="110540" y="43335"/>
                  </a:lnTo>
                  <a:lnTo>
                    <a:pt x="112924" y="62604"/>
                  </a:lnTo>
                  <a:lnTo>
                    <a:pt x="110901" y="83496"/>
                  </a:lnTo>
                  <a:lnTo>
                    <a:pt x="86309" y="142188"/>
                  </a:lnTo>
                  <a:lnTo>
                    <a:pt x="72728" y="178733"/>
                  </a:lnTo>
                  <a:lnTo>
                    <a:pt x="74237" y="195822"/>
                  </a:lnTo>
                  <a:lnTo>
                    <a:pt x="77228" y="204261"/>
                  </a:lnTo>
                  <a:lnTo>
                    <a:pt x="87948" y="216105"/>
                  </a:lnTo>
                  <a:lnTo>
                    <a:pt x="94690" y="220557"/>
                  </a:lnTo>
                  <a:lnTo>
                    <a:pt x="156589" y="242228"/>
                  </a:lnTo>
                  <a:lnTo>
                    <a:pt x="170064" y="252394"/>
                  </a:lnTo>
                  <a:lnTo>
                    <a:pt x="173473" y="259543"/>
                  </a:lnTo>
                  <a:lnTo>
                    <a:pt x="174794" y="277348"/>
                  </a:lnTo>
                  <a:lnTo>
                    <a:pt x="165923" y="303747"/>
                  </a:lnTo>
                  <a:lnTo>
                    <a:pt x="122622" y="364395"/>
                  </a:lnTo>
                  <a:lnTo>
                    <a:pt x="102433" y="388842"/>
                  </a:lnTo>
                  <a:lnTo>
                    <a:pt x="91532" y="3958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882981" y="8562245"/>
              <a:ext cx="83212" cy="416020"/>
            </a:xfrm>
            <a:custGeom>
              <a:avLst/>
              <a:gdLst/>
              <a:ahLst/>
              <a:cxnLst/>
              <a:rect l="0" t="0" r="0" b="0"/>
              <a:pathLst>
                <a:path w="83212" h="416020">
                  <a:moveTo>
                    <a:pt x="83211" y="0"/>
                  </a:moveTo>
                  <a:lnTo>
                    <a:pt x="65130" y="20854"/>
                  </a:lnTo>
                  <a:lnTo>
                    <a:pt x="57300" y="39162"/>
                  </a:lnTo>
                  <a:lnTo>
                    <a:pt x="52307" y="100978"/>
                  </a:lnTo>
                  <a:lnTo>
                    <a:pt x="56077" y="153707"/>
                  </a:lnTo>
                  <a:lnTo>
                    <a:pt x="62379" y="213394"/>
                  </a:lnTo>
                  <a:lnTo>
                    <a:pt x="75069" y="271544"/>
                  </a:lnTo>
                  <a:lnTo>
                    <a:pt x="81602" y="325048"/>
                  </a:lnTo>
                  <a:lnTo>
                    <a:pt x="78316" y="359912"/>
                  </a:lnTo>
                  <a:lnTo>
                    <a:pt x="67070" y="389247"/>
                  </a:lnTo>
                  <a:lnTo>
                    <a:pt x="52027" y="411089"/>
                  </a:lnTo>
                  <a:lnTo>
                    <a:pt x="45780" y="414592"/>
                  </a:lnTo>
                  <a:lnTo>
                    <a:pt x="31442" y="416019"/>
                  </a:lnTo>
                  <a:lnTo>
                    <a:pt x="24660" y="412332"/>
                  </a:lnTo>
                  <a:lnTo>
                    <a:pt x="0" y="38276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075230" y="8595528"/>
              <a:ext cx="176365" cy="273909"/>
            </a:xfrm>
            <a:custGeom>
              <a:avLst/>
              <a:gdLst/>
              <a:ahLst/>
              <a:cxnLst/>
              <a:rect l="0" t="0" r="0" b="0"/>
              <a:pathLst>
                <a:path w="176365" h="273909">
                  <a:moveTo>
                    <a:pt x="32419" y="0"/>
                  </a:moveTo>
                  <a:lnTo>
                    <a:pt x="18227" y="57715"/>
                  </a:lnTo>
                  <a:lnTo>
                    <a:pt x="11059" y="106680"/>
                  </a:lnTo>
                  <a:lnTo>
                    <a:pt x="5703" y="160647"/>
                  </a:lnTo>
                  <a:lnTo>
                    <a:pt x="0" y="214834"/>
                  </a:lnTo>
                  <a:lnTo>
                    <a:pt x="1241" y="250827"/>
                  </a:lnTo>
                  <a:lnTo>
                    <a:pt x="8084" y="267422"/>
                  </a:lnTo>
                  <a:lnTo>
                    <a:pt x="14347" y="271662"/>
                  </a:lnTo>
                  <a:lnTo>
                    <a:pt x="31167" y="273908"/>
                  </a:lnTo>
                  <a:lnTo>
                    <a:pt x="48505" y="266893"/>
                  </a:lnTo>
                  <a:lnTo>
                    <a:pt x="77818" y="244207"/>
                  </a:lnTo>
                  <a:lnTo>
                    <a:pt x="105538" y="194812"/>
                  </a:lnTo>
                  <a:lnTo>
                    <a:pt x="117057" y="167437"/>
                  </a:lnTo>
                  <a:lnTo>
                    <a:pt x="117506" y="163400"/>
                  </a:lnTo>
                  <a:lnTo>
                    <a:pt x="115956" y="162558"/>
                  </a:lnTo>
                  <a:lnTo>
                    <a:pt x="113074" y="163845"/>
                  </a:lnTo>
                  <a:lnTo>
                    <a:pt x="107405" y="172672"/>
                  </a:lnTo>
                  <a:lnTo>
                    <a:pt x="94378" y="209775"/>
                  </a:lnTo>
                  <a:lnTo>
                    <a:pt x="92316" y="229453"/>
                  </a:lnTo>
                  <a:lnTo>
                    <a:pt x="96331" y="245594"/>
                  </a:lnTo>
                  <a:lnTo>
                    <a:pt x="99990" y="252488"/>
                  </a:lnTo>
                  <a:lnTo>
                    <a:pt x="106128" y="254309"/>
                  </a:lnTo>
                  <a:lnTo>
                    <a:pt x="122810" y="248937"/>
                  </a:lnTo>
                  <a:lnTo>
                    <a:pt x="144158" y="230319"/>
                  </a:lnTo>
                  <a:lnTo>
                    <a:pt x="167014" y="192535"/>
                  </a:lnTo>
                  <a:lnTo>
                    <a:pt x="176364" y="161317"/>
                  </a:lnTo>
                  <a:lnTo>
                    <a:pt x="175599" y="142888"/>
                  </a:lnTo>
                  <a:lnTo>
                    <a:pt x="172251" y="137789"/>
                  </a:lnTo>
                  <a:lnTo>
                    <a:pt x="167246" y="135313"/>
                  </a:lnTo>
                  <a:lnTo>
                    <a:pt x="161135" y="134588"/>
                  </a:lnTo>
                  <a:lnTo>
                    <a:pt x="156137" y="136879"/>
                  </a:lnTo>
                  <a:lnTo>
                    <a:pt x="148118" y="146820"/>
                  </a:lnTo>
                  <a:lnTo>
                    <a:pt x="146403" y="160483"/>
                  </a:lnTo>
                  <a:lnTo>
                    <a:pt x="148722" y="173027"/>
                  </a:lnTo>
                  <a:lnTo>
                    <a:pt x="150636" y="176373"/>
                  </a:lnTo>
                  <a:lnTo>
                    <a:pt x="157235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325496" y="8706019"/>
              <a:ext cx="84187" cy="136063"/>
            </a:xfrm>
            <a:custGeom>
              <a:avLst/>
              <a:gdLst/>
              <a:ahLst/>
              <a:cxnLst/>
              <a:rect l="0" t="0" r="0" b="0"/>
              <a:pathLst>
                <a:path w="84187" h="136063">
                  <a:moveTo>
                    <a:pt x="15143" y="22647"/>
                  </a:moveTo>
                  <a:lnTo>
                    <a:pt x="1874" y="85137"/>
                  </a:lnTo>
                  <a:lnTo>
                    <a:pt x="0" y="108051"/>
                  </a:lnTo>
                  <a:lnTo>
                    <a:pt x="4098" y="125631"/>
                  </a:lnTo>
                  <a:lnTo>
                    <a:pt x="7780" y="132908"/>
                  </a:lnTo>
                  <a:lnTo>
                    <a:pt x="13008" y="135910"/>
                  </a:lnTo>
                  <a:lnTo>
                    <a:pt x="19267" y="136062"/>
                  </a:lnTo>
                  <a:lnTo>
                    <a:pt x="26213" y="134315"/>
                  </a:lnTo>
                  <a:lnTo>
                    <a:pt x="41328" y="122511"/>
                  </a:lnTo>
                  <a:lnTo>
                    <a:pt x="69214" y="84799"/>
                  </a:lnTo>
                  <a:lnTo>
                    <a:pt x="82426" y="52670"/>
                  </a:lnTo>
                  <a:lnTo>
                    <a:pt x="84186" y="33217"/>
                  </a:lnTo>
                  <a:lnTo>
                    <a:pt x="80962" y="16249"/>
                  </a:lnTo>
                  <a:lnTo>
                    <a:pt x="73366" y="2545"/>
                  </a:lnTo>
                  <a:lnTo>
                    <a:pt x="68751" y="0"/>
                  </a:lnTo>
                  <a:lnTo>
                    <a:pt x="63826" y="152"/>
                  </a:lnTo>
                  <a:lnTo>
                    <a:pt x="58693" y="2103"/>
                  </a:lnTo>
                  <a:lnTo>
                    <a:pt x="48058" y="14132"/>
                  </a:lnTo>
                  <a:lnTo>
                    <a:pt x="42634" y="22518"/>
                  </a:lnTo>
                  <a:lnTo>
                    <a:pt x="39072" y="39231"/>
                  </a:lnTo>
                  <a:lnTo>
                    <a:pt x="39416" y="47571"/>
                  </a:lnTo>
                  <a:lnTo>
                    <a:pt x="41495" y="52207"/>
                  </a:lnTo>
                  <a:lnTo>
                    <a:pt x="44730" y="54373"/>
                  </a:lnTo>
                  <a:lnTo>
                    <a:pt x="56748" y="5593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482097" y="8687379"/>
              <a:ext cx="133137" cy="115969"/>
            </a:xfrm>
            <a:custGeom>
              <a:avLst/>
              <a:gdLst/>
              <a:ahLst/>
              <a:cxnLst/>
              <a:rect l="0" t="0" r="0" b="0"/>
              <a:pathLst>
                <a:path w="133137" h="115969">
                  <a:moveTo>
                    <a:pt x="0" y="41287"/>
                  </a:moveTo>
                  <a:lnTo>
                    <a:pt x="8834" y="54539"/>
                  </a:lnTo>
                  <a:lnTo>
                    <a:pt x="14328" y="80449"/>
                  </a:lnTo>
                  <a:lnTo>
                    <a:pt x="17109" y="115864"/>
                  </a:lnTo>
                  <a:lnTo>
                    <a:pt x="18802" y="115968"/>
                  </a:lnTo>
                  <a:lnTo>
                    <a:pt x="20856" y="113264"/>
                  </a:lnTo>
                  <a:lnTo>
                    <a:pt x="38008" y="51398"/>
                  </a:lnTo>
                  <a:lnTo>
                    <a:pt x="54202" y="20655"/>
                  </a:lnTo>
                  <a:lnTo>
                    <a:pt x="68468" y="5613"/>
                  </a:lnTo>
                  <a:lnTo>
                    <a:pt x="76156" y="1786"/>
                  </a:lnTo>
                  <a:lnTo>
                    <a:pt x="92094" y="0"/>
                  </a:lnTo>
                  <a:lnTo>
                    <a:pt x="133136" y="800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648517" y="8678738"/>
              <a:ext cx="91533" cy="196523"/>
            </a:xfrm>
            <a:custGeom>
              <a:avLst/>
              <a:gdLst/>
              <a:ahLst/>
              <a:cxnLst/>
              <a:rect l="0" t="0" r="0" b="0"/>
              <a:pathLst>
                <a:path w="91533" h="196523">
                  <a:moveTo>
                    <a:pt x="91532" y="0"/>
                  </a:moveTo>
                  <a:lnTo>
                    <a:pt x="57791" y="11518"/>
                  </a:lnTo>
                  <a:lnTo>
                    <a:pt x="42327" y="21762"/>
                  </a:lnTo>
                  <a:lnTo>
                    <a:pt x="24151" y="43123"/>
                  </a:lnTo>
                  <a:lnTo>
                    <a:pt x="15973" y="58923"/>
                  </a:lnTo>
                  <a:lnTo>
                    <a:pt x="15272" y="66095"/>
                  </a:lnTo>
                  <a:lnTo>
                    <a:pt x="19423" y="78994"/>
                  </a:lnTo>
                  <a:lnTo>
                    <a:pt x="32157" y="96652"/>
                  </a:lnTo>
                  <a:lnTo>
                    <a:pt x="76064" y="136811"/>
                  </a:lnTo>
                  <a:lnTo>
                    <a:pt x="84041" y="151412"/>
                  </a:lnTo>
                  <a:lnTo>
                    <a:pt x="84689" y="158264"/>
                  </a:lnTo>
                  <a:lnTo>
                    <a:pt x="80478" y="170809"/>
                  </a:lnTo>
                  <a:lnTo>
                    <a:pt x="67511" y="182548"/>
                  </a:lnTo>
                  <a:lnTo>
                    <a:pt x="49421" y="192080"/>
                  </a:lnTo>
                  <a:lnTo>
                    <a:pt x="21219" y="196522"/>
                  </a:lnTo>
                  <a:lnTo>
                    <a:pt x="0" y="1913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181065" y="8498056"/>
              <a:ext cx="198225" cy="322142"/>
            </a:xfrm>
            <a:custGeom>
              <a:avLst/>
              <a:gdLst/>
              <a:ahLst/>
              <a:cxnLst/>
              <a:rect l="0" t="0" r="0" b="0"/>
              <a:pathLst>
                <a:path w="198225" h="322142">
                  <a:moveTo>
                    <a:pt x="0" y="30904"/>
                  </a:moveTo>
                  <a:lnTo>
                    <a:pt x="8834" y="17652"/>
                  </a:lnTo>
                  <a:lnTo>
                    <a:pt x="23033" y="8681"/>
                  </a:lnTo>
                  <a:lnTo>
                    <a:pt x="41672" y="2536"/>
                  </a:lnTo>
                  <a:lnTo>
                    <a:pt x="72033" y="0"/>
                  </a:lnTo>
                  <a:lnTo>
                    <a:pt x="99005" y="5620"/>
                  </a:lnTo>
                  <a:lnTo>
                    <a:pt x="116118" y="13811"/>
                  </a:lnTo>
                  <a:lnTo>
                    <a:pt x="136929" y="33236"/>
                  </a:lnTo>
                  <a:lnTo>
                    <a:pt x="140287" y="40779"/>
                  </a:lnTo>
                  <a:lnTo>
                    <a:pt x="141554" y="56558"/>
                  </a:lnTo>
                  <a:lnTo>
                    <a:pt x="132651" y="85453"/>
                  </a:lnTo>
                  <a:lnTo>
                    <a:pt x="102340" y="138753"/>
                  </a:lnTo>
                  <a:lnTo>
                    <a:pt x="100586" y="147182"/>
                  </a:lnTo>
                  <a:lnTo>
                    <a:pt x="103569" y="163945"/>
                  </a:lnTo>
                  <a:lnTo>
                    <a:pt x="109726" y="170448"/>
                  </a:lnTo>
                  <a:lnTo>
                    <a:pt x="139555" y="184020"/>
                  </a:lnTo>
                  <a:lnTo>
                    <a:pt x="189855" y="204225"/>
                  </a:lnTo>
                  <a:lnTo>
                    <a:pt x="194987" y="211171"/>
                  </a:lnTo>
                  <a:lnTo>
                    <a:pt x="198224" y="228750"/>
                  </a:lnTo>
                  <a:lnTo>
                    <a:pt x="194116" y="246425"/>
                  </a:lnTo>
                  <a:lnTo>
                    <a:pt x="185202" y="263526"/>
                  </a:lnTo>
                  <a:lnTo>
                    <a:pt x="133137" y="32214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463980" y="8562007"/>
              <a:ext cx="103273" cy="241548"/>
            </a:xfrm>
            <a:custGeom>
              <a:avLst/>
              <a:gdLst/>
              <a:ahLst/>
              <a:cxnLst/>
              <a:rect l="0" t="0" r="0" b="0"/>
              <a:pathLst>
                <a:path w="103273" h="241548">
                  <a:moveTo>
                    <a:pt x="0" y="108411"/>
                  </a:moveTo>
                  <a:lnTo>
                    <a:pt x="8493" y="87557"/>
                  </a:lnTo>
                  <a:lnTo>
                    <a:pt x="50672" y="29210"/>
                  </a:lnTo>
                  <a:lnTo>
                    <a:pt x="75110" y="8719"/>
                  </a:lnTo>
                  <a:lnTo>
                    <a:pt x="91630" y="0"/>
                  </a:lnTo>
                  <a:lnTo>
                    <a:pt x="97145" y="1004"/>
                  </a:lnTo>
                  <a:lnTo>
                    <a:pt x="100821" y="5371"/>
                  </a:lnTo>
                  <a:lnTo>
                    <a:pt x="103272" y="11981"/>
                  </a:lnTo>
                  <a:lnTo>
                    <a:pt x="101064" y="31653"/>
                  </a:lnTo>
                  <a:lnTo>
                    <a:pt x="85782" y="93340"/>
                  </a:lnTo>
                  <a:lnTo>
                    <a:pt x="74385" y="149424"/>
                  </a:lnTo>
                  <a:lnTo>
                    <a:pt x="68113" y="187601"/>
                  </a:lnTo>
                  <a:lnTo>
                    <a:pt x="71444" y="215394"/>
                  </a:lnTo>
                  <a:lnTo>
                    <a:pt x="83210" y="2415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780180" y="8670418"/>
              <a:ext cx="199493" cy="191385"/>
            </a:xfrm>
            <a:custGeom>
              <a:avLst/>
              <a:gdLst/>
              <a:ahLst/>
              <a:cxnLst/>
              <a:rect l="0" t="0" r="0" b="0"/>
              <a:pathLst>
                <a:path w="199493" h="191385">
                  <a:moveTo>
                    <a:pt x="0" y="0"/>
                  </a:moveTo>
                  <a:lnTo>
                    <a:pt x="13252" y="4417"/>
                  </a:lnTo>
                  <a:lnTo>
                    <a:pt x="22224" y="13982"/>
                  </a:lnTo>
                  <a:lnTo>
                    <a:pt x="25911" y="20416"/>
                  </a:lnTo>
                  <a:lnTo>
                    <a:pt x="31100" y="51558"/>
                  </a:lnTo>
                  <a:lnTo>
                    <a:pt x="23944" y="105558"/>
                  </a:lnTo>
                  <a:lnTo>
                    <a:pt x="21510" y="114750"/>
                  </a:lnTo>
                  <a:lnTo>
                    <a:pt x="21737" y="118105"/>
                  </a:lnTo>
                  <a:lnTo>
                    <a:pt x="23737" y="117569"/>
                  </a:lnTo>
                  <a:lnTo>
                    <a:pt x="73339" y="59063"/>
                  </a:lnTo>
                  <a:lnTo>
                    <a:pt x="79403" y="50471"/>
                  </a:lnTo>
                  <a:lnTo>
                    <a:pt x="84371" y="47515"/>
                  </a:lnTo>
                  <a:lnTo>
                    <a:pt x="88607" y="48319"/>
                  </a:lnTo>
                  <a:lnTo>
                    <a:pt x="92356" y="51629"/>
                  </a:lnTo>
                  <a:lnTo>
                    <a:pt x="93930" y="56608"/>
                  </a:lnTo>
                  <a:lnTo>
                    <a:pt x="96448" y="92411"/>
                  </a:lnTo>
                  <a:lnTo>
                    <a:pt x="101281" y="98589"/>
                  </a:lnTo>
                  <a:lnTo>
                    <a:pt x="116513" y="107921"/>
                  </a:lnTo>
                  <a:lnTo>
                    <a:pt x="133145" y="110218"/>
                  </a:lnTo>
                  <a:lnTo>
                    <a:pt x="170840" y="108577"/>
                  </a:lnTo>
                  <a:lnTo>
                    <a:pt x="179537" y="111216"/>
                  </a:lnTo>
                  <a:lnTo>
                    <a:pt x="194132" y="121545"/>
                  </a:lnTo>
                  <a:lnTo>
                    <a:pt x="197838" y="130032"/>
                  </a:lnTo>
                  <a:lnTo>
                    <a:pt x="199492" y="151789"/>
                  </a:lnTo>
                  <a:lnTo>
                    <a:pt x="191385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566781" y="9036545"/>
            <a:ext cx="2325529" cy="497074"/>
            <a:chOff x="5566781" y="9036545"/>
            <a:chExt cx="2325529" cy="497074"/>
          </a:xfrm>
        </p:grpSpPr>
        <p:sp>
          <p:nvSpPr>
            <p:cNvPr id="163" name="Freeform 162"/>
            <p:cNvSpPr/>
            <p:nvPr/>
          </p:nvSpPr>
          <p:spPr>
            <a:xfrm>
              <a:off x="5566781" y="9109370"/>
              <a:ext cx="191386" cy="260040"/>
            </a:xfrm>
            <a:custGeom>
              <a:avLst/>
              <a:gdLst/>
              <a:ahLst/>
              <a:cxnLst/>
              <a:rect l="0" t="0" r="0" b="0"/>
              <a:pathLst>
                <a:path w="191386" h="260040">
                  <a:moveTo>
                    <a:pt x="0" y="35348"/>
                  </a:moveTo>
                  <a:lnTo>
                    <a:pt x="8835" y="17678"/>
                  </a:lnTo>
                  <a:lnTo>
                    <a:pt x="23034" y="6538"/>
                  </a:lnTo>
                  <a:lnTo>
                    <a:pt x="31998" y="2273"/>
                  </a:lnTo>
                  <a:lnTo>
                    <a:pt x="51820" y="0"/>
                  </a:lnTo>
                  <a:lnTo>
                    <a:pt x="71109" y="2995"/>
                  </a:lnTo>
                  <a:lnTo>
                    <a:pt x="85845" y="10490"/>
                  </a:lnTo>
                  <a:lnTo>
                    <a:pt x="96093" y="22451"/>
                  </a:lnTo>
                  <a:lnTo>
                    <a:pt x="100120" y="29523"/>
                  </a:lnTo>
                  <a:lnTo>
                    <a:pt x="102129" y="47244"/>
                  </a:lnTo>
                  <a:lnTo>
                    <a:pt x="95885" y="84336"/>
                  </a:lnTo>
                  <a:lnTo>
                    <a:pt x="76467" y="139928"/>
                  </a:lnTo>
                  <a:lnTo>
                    <a:pt x="49334" y="195597"/>
                  </a:lnTo>
                  <a:lnTo>
                    <a:pt x="32037" y="233834"/>
                  </a:lnTo>
                  <a:lnTo>
                    <a:pt x="32453" y="241637"/>
                  </a:lnTo>
                  <a:lnTo>
                    <a:pt x="35504" y="248687"/>
                  </a:lnTo>
                  <a:lnTo>
                    <a:pt x="40312" y="255237"/>
                  </a:lnTo>
                  <a:lnTo>
                    <a:pt x="47215" y="258679"/>
                  </a:lnTo>
                  <a:lnTo>
                    <a:pt x="64747" y="260039"/>
                  </a:lnTo>
                  <a:lnTo>
                    <a:pt x="121106" y="244382"/>
                  </a:lnTo>
                  <a:lnTo>
                    <a:pt x="180193" y="222700"/>
                  </a:lnTo>
                  <a:lnTo>
                    <a:pt x="191385" y="2184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874660" y="9069828"/>
              <a:ext cx="124817" cy="463791"/>
            </a:xfrm>
            <a:custGeom>
              <a:avLst/>
              <a:gdLst/>
              <a:ahLst/>
              <a:cxnLst/>
              <a:rect l="0" t="0" r="0" b="0"/>
              <a:pathLst>
                <a:path w="124817" h="463791">
                  <a:moveTo>
                    <a:pt x="124816" y="0"/>
                  </a:moveTo>
                  <a:lnTo>
                    <a:pt x="100126" y="29620"/>
                  </a:lnTo>
                  <a:lnTo>
                    <a:pt x="89804" y="51997"/>
                  </a:lnTo>
                  <a:lnTo>
                    <a:pt x="75644" y="109233"/>
                  </a:lnTo>
                  <a:lnTo>
                    <a:pt x="68361" y="152762"/>
                  </a:lnTo>
                  <a:lnTo>
                    <a:pt x="66922" y="209334"/>
                  </a:lnTo>
                  <a:lnTo>
                    <a:pt x="71033" y="271114"/>
                  </a:lnTo>
                  <a:lnTo>
                    <a:pt x="74382" y="331380"/>
                  </a:lnTo>
                  <a:lnTo>
                    <a:pt x="68180" y="392918"/>
                  </a:lnTo>
                  <a:lnTo>
                    <a:pt x="55552" y="431412"/>
                  </a:lnTo>
                  <a:lnTo>
                    <a:pt x="45030" y="447842"/>
                  </a:lnTo>
                  <a:lnTo>
                    <a:pt x="31108" y="461308"/>
                  </a:lnTo>
                  <a:lnTo>
                    <a:pt x="24437" y="463790"/>
                  </a:lnTo>
                  <a:lnTo>
                    <a:pt x="18141" y="463596"/>
                  </a:lnTo>
                  <a:lnTo>
                    <a:pt x="8063" y="459373"/>
                  </a:lnTo>
                  <a:lnTo>
                    <a:pt x="0" y="4493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060654" y="9128075"/>
              <a:ext cx="88602" cy="273999"/>
            </a:xfrm>
            <a:custGeom>
              <a:avLst/>
              <a:gdLst/>
              <a:ahLst/>
              <a:cxnLst/>
              <a:rect l="0" t="0" r="0" b="0"/>
              <a:pathLst>
                <a:path w="88602" h="273999">
                  <a:moveTo>
                    <a:pt x="46995" y="0"/>
                  </a:moveTo>
                  <a:lnTo>
                    <a:pt x="38161" y="8836"/>
                  </a:lnTo>
                  <a:lnTo>
                    <a:pt x="16618" y="66315"/>
                  </a:lnTo>
                  <a:lnTo>
                    <a:pt x="7882" y="102269"/>
                  </a:lnTo>
                  <a:lnTo>
                    <a:pt x="0" y="155645"/>
                  </a:lnTo>
                  <a:lnTo>
                    <a:pt x="114" y="197303"/>
                  </a:lnTo>
                  <a:lnTo>
                    <a:pt x="12263" y="251507"/>
                  </a:lnTo>
                  <a:lnTo>
                    <a:pt x="21081" y="267724"/>
                  </a:lnTo>
                  <a:lnTo>
                    <a:pt x="28794" y="271864"/>
                  </a:lnTo>
                  <a:lnTo>
                    <a:pt x="49692" y="273998"/>
                  </a:lnTo>
                  <a:lnTo>
                    <a:pt x="66993" y="269399"/>
                  </a:lnTo>
                  <a:lnTo>
                    <a:pt x="88601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151299" y="9286176"/>
              <a:ext cx="90416" cy="106877"/>
            </a:xfrm>
            <a:custGeom>
              <a:avLst/>
              <a:gdLst/>
              <a:ahLst/>
              <a:cxnLst/>
              <a:rect l="0" t="0" r="0" b="0"/>
              <a:pathLst>
                <a:path w="90416" h="106877">
                  <a:moveTo>
                    <a:pt x="39561" y="0"/>
                  </a:moveTo>
                  <a:lnTo>
                    <a:pt x="16397" y="27580"/>
                  </a:lnTo>
                  <a:lnTo>
                    <a:pt x="4858" y="55119"/>
                  </a:lnTo>
                  <a:lnTo>
                    <a:pt x="0" y="86700"/>
                  </a:lnTo>
                  <a:lnTo>
                    <a:pt x="2092" y="94782"/>
                  </a:lnTo>
                  <a:lnTo>
                    <a:pt x="6261" y="101095"/>
                  </a:lnTo>
                  <a:lnTo>
                    <a:pt x="11813" y="106228"/>
                  </a:lnTo>
                  <a:lnTo>
                    <a:pt x="19213" y="106876"/>
                  </a:lnTo>
                  <a:lnTo>
                    <a:pt x="37298" y="100200"/>
                  </a:lnTo>
                  <a:lnTo>
                    <a:pt x="59436" y="80848"/>
                  </a:lnTo>
                  <a:lnTo>
                    <a:pt x="82558" y="49459"/>
                  </a:lnTo>
                  <a:lnTo>
                    <a:pt x="90415" y="33076"/>
                  </a:lnTo>
                  <a:lnTo>
                    <a:pt x="90105" y="26673"/>
                  </a:lnTo>
                  <a:lnTo>
                    <a:pt x="87125" y="21481"/>
                  </a:lnTo>
                  <a:lnTo>
                    <a:pt x="82365" y="17094"/>
                  </a:lnTo>
                  <a:lnTo>
                    <a:pt x="76418" y="15093"/>
                  </a:lnTo>
                  <a:lnTo>
                    <a:pt x="62414" y="15338"/>
                  </a:lnTo>
                  <a:lnTo>
                    <a:pt x="49409" y="20993"/>
                  </a:lnTo>
                  <a:lnTo>
                    <a:pt x="39315" y="28746"/>
                  </a:lnTo>
                  <a:lnTo>
                    <a:pt x="31240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303332" y="9274143"/>
              <a:ext cx="245334" cy="119206"/>
            </a:xfrm>
            <a:custGeom>
              <a:avLst/>
              <a:gdLst/>
              <a:ahLst/>
              <a:cxnLst/>
              <a:rect l="0" t="0" r="0" b="0"/>
              <a:pathLst>
                <a:path w="245334" h="119206">
                  <a:moveTo>
                    <a:pt x="12344" y="45317"/>
                  </a:moveTo>
                  <a:lnTo>
                    <a:pt x="0" y="95446"/>
                  </a:lnTo>
                  <a:lnTo>
                    <a:pt x="1618" y="111975"/>
                  </a:lnTo>
                  <a:lnTo>
                    <a:pt x="6118" y="116568"/>
                  </a:lnTo>
                  <a:lnTo>
                    <a:pt x="12816" y="118705"/>
                  </a:lnTo>
                  <a:lnTo>
                    <a:pt x="20980" y="119205"/>
                  </a:lnTo>
                  <a:lnTo>
                    <a:pt x="37447" y="112365"/>
                  </a:lnTo>
                  <a:lnTo>
                    <a:pt x="66201" y="89791"/>
                  </a:lnTo>
                  <a:lnTo>
                    <a:pt x="79563" y="64247"/>
                  </a:lnTo>
                  <a:lnTo>
                    <a:pt x="90512" y="23408"/>
                  </a:lnTo>
                  <a:lnTo>
                    <a:pt x="89307" y="5069"/>
                  </a:lnTo>
                  <a:lnTo>
                    <a:pt x="90465" y="918"/>
                  </a:lnTo>
                  <a:lnTo>
                    <a:pt x="93086" y="0"/>
                  </a:lnTo>
                  <a:lnTo>
                    <a:pt x="145153" y="26658"/>
                  </a:lnTo>
                  <a:lnTo>
                    <a:pt x="157046" y="39797"/>
                  </a:lnTo>
                  <a:lnTo>
                    <a:pt x="161512" y="47184"/>
                  </a:lnTo>
                  <a:lnTo>
                    <a:pt x="164009" y="65254"/>
                  </a:lnTo>
                  <a:lnTo>
                    <a:pt x="163380" y="75251"/>
                  </a:lnTo>
                  <a:lnTo>
                    <a:pt x="163886" y="78216"/>
                  </a:lnTo>
                  <a:lnTo>
                    <a:pt x="165147" y="76496"/>
                  </a:lnTo>
                  <a:lnTo>
                    <a:pt x="166912" y="71650"/>
                  </a:lnTo>
                  <a:lnTo>
                    <a:pt x="204878" y="28064"/>
                  </a:lnTo>
                  <a:lnTo>
                    <a:pt x="245333" y="371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605965" y="9236249"/>
              <a:ext cx="51534" cy="168927"/>
            </a:xfrm>
            <a:custGeom>
              <a:avLst/>
              <a:gdLst/>
              <a:ahLst/>
              <a:cxnLst/>
              <a:rect l="0" t="0" r="0" b="0"/>
              <a:pathLst>
                <a:path w="51534" h="168927">
                  <a:moveTo>
                    <a:pt x="25911" y="0"/>
                  </a:moveTo>
                  <a:lnTo>
                    <a:pt x="12658" y="4418"/>
                  </a:lnTo>
                  <a:lnTo>
                    <a:pt x="7831" y="9417"/>
                  </a:lnTo>
                  <a:lnTo>
                    <a:pt x="0" y="24835"/>
                  </a:lnTo>
                  <a:lnTo>
                    <a:pt x="835" y="44013"/>
                  </a:lnTo>
                  <a:lnTo>
                    <a:pt x="7369" y="63016"/>
                  </a:lnTo>
                  <a:lnTo>
                    <a:pt x="31938" y="96246"/>
                  </a:lnTo>
                  <a:lnTo>
                    <a:pt x="48243" y="113474"/>
                  </a:lnTo>
                  <a:lnTo>
                    <a:pt x="50969" y="120029"/>
                  </a:lnTo>
                  <a:lnTo>
                    <a:pt x="51533" y="134708"/>
                  </a:lnTo>
                  <a:lnTo>
                    <a:pt x="46235" y="148012"/>
                  </a:lnTo>
                  <a:lnTo>
                    <a:pt x="42234" y="154148"/>
                  </a:lnTo>
                  <a:lnTo>
                    <a:pt x="30392" y="163432"/>
                  </a:lnTo>
                  <a:lnTo>
                    <a:pt x="17732" y="168791"/>
                  </a:lnTo>
                  <a:lnTo>
                    <a:pt x="13062" y="168926"/>
                  </a:lnTo>
                  <a:lnTo>
                    <a:pt x="947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224406" y="9036545"/>
              <a:ext cx="75685" cy="349484"/>
            </a:xfrm>
            <a:custGeom>
              <a:avLst/>
              <a:gdLst/>
              <a:ahLst/>
              <a:cxnLst/>
              <a:rect l="0" t="0" r="0" b="0"/>
              <a:pathLst>
                <a:path w="75685" h="349484">
                  <a:moveTo>
                    <a:pt x="6585" y="0"/>
                  </a:moveTo>
                  <a:lnTo>
                    <a:pt x="0" y="29619"/>
                  </a:lnTo>
                  <a:lnTo>
                    <a:pt x="4211" y="86768"/>
                  </a:lnTo>
                  <a:lnTo>
                    <a:pt x="10690" y="139551"/>
                  </a:lnTo>
                  <a:lnTo>
                    <a:pt x="22491" y="165855"/>
                  </a:lnTo>
                  <a:lnTo>
                    <a:pt x="28284" y="169742"/>
                  </a:lnTo>
                  <a:lnTo>
                    <a:pt x="34919" y="170484"/>
                  </a:lnTo>
                  <a:lnTo>
                    <a:pt x="42117" y="169130"/>
                  </a:lnTo>
                  <a:lnTo>
                    <a:pt x="55045" y="160228"/>
                  </a:lnTo>
                  <a:lnTo>
                    <a:pt x="66030" y="146101"/>
                  </a:lnTo>
                  <a:lnTo>
                    <a:pt x="75562" y="123828"/>
                  </a:lnTo>
                  <a:lnTo>
                    <a:pt x="75684" y="124157"/>
                  </a:lnTo>
                  <a:lnTo>
                    <a:pt x="61720" y="180608"/>
                  </a:lnTo>
                  <a:lnTo>
                    <a:pt x="45387" y="240363"/>
                  </a:lnTo>
                  <a:lnTo>
                    <a:pt x="35241" y="292487"/>
                  </a:lnTo>
                  <a:lnTo>
                    <a:pt x="29812" y="332916"/>
                  </a:lnTo>
                  <a:lnTo>
                    <a:pt x="23227" y="34948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339164" y="9093846"/>
              <a:ext cx="159859" cy="267220"/>
            </a:xfrm>
            <a:custGeom>
              <a:avLst/>
              <a:gdLst/>
              <a:ahLst/>
              <a:cxnLst/>
              <a:rect l="0" t="0" r="0" b="0"/>
              <a:pathLst>
                <a:path w="159859" h="267220">
                  <a:moveTo>
                    <a:pt x="0" y="167366"/>
                  </a:moveTo>
                  <a:lnTo>
                    <a:pt x="52520" y="108261"/>
                  </a:lnTo>
                  <a:lnTo>
                    <a:pt x="101162" y="50821"/>
                  </a:lnTo>
                  <a:lnTo>
                    <a:pt x="142730" y="3688"/>
                  </a:lnTo>
                  <a:lnTo>
                    <a:pt x="148778" y="0"/>
                  </a:lnTo>
                  <a:lnTo>
                    <a:pt x="153734" y="315"/>
                  </a:lnTo>
                  <a:lnTo>
                    <a:pt x="157964" y="3299"/>
                  </a:lnTo>
                  <a:lnTo>
                    <a:pt x="159858" y="8062"/>
                  </a:lnTo>
                  <a:lnTo>
                    <a:pt x="157452" y="57215"/>
                  </a:lnTo>
                  <a:lnTo>
                    <a:pt x="143932" y="115588"/>
                  </a:lnTo>
                  <a:lnTo>
                    <a:pt x="128488" y="175597"/>
                  </a:lnTo>
                  <a:lnTo>
                    <a:pt x="125139" y="237868"/>
                  </a:lnTo>
                  <a:lnTo>
                    <a:pt x="124816" y="26721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676359" y="9244571"/>
              <a:ext cx="215951" cy="282916"/>
            </a:xfrm>
            <a:custGeom>
              <a:avLst/>
              <a:gdLst/>
              <a:ahLst/>
              <a:cxnLst/>
              <a:rect l="0" t="0" r="0" b="0"/>
              <a:pathLst>
                <a:path w="215951" h="282916">
                  <a:moveTo>
                    <a:pt x="12290" y="0"/>
                  </a:moveTo>
                  <a:lnTo>
                    <a:pt x="3815" y="62490"/>
                  </a:lnTo>
                  <a:lnTo>
                    <a:pt x="0" y="105450"/>
                  </a:lnTo>
                  <a:lnTo>
                    <a:pt x="1323" y="114679"/>
                  </a:lnTo>
                  <a:lnTo>
                    <a:pt x="4978" y="118982"/>
                  </a:lnTo>
                  <a:lnTo>
                    <a:pt x="10189" y="120002"/>
                  </a:lnTo>
                  <a:lnTo>
                    <a:pt x="16437" y="118833"/>
                  </a:lnTo>
                  <a:lnTo>
                    <a:pt x="28309" y="110136"/>
                  </a:lnTo>
                  <a:lnTo>
                    <a:pt x="50998" y="86371"/>
                  </a:lnTo>
                  <a:lnTo>
                    <a:pt x="55662" y="85318"/>
                  </a:lnTo>
                  <a:lnTo>
                    <a:pt x="59696" y="87389"/>
                  </a:lnTo>
                  <a:lnTo>
                    <a:pt x="77231" y="106225"/>
                  </a:lnTo>
                  <a:lnTo>
                    <a:pt x="85170" y="108723"/>
                  </a:lnTo>
                  <a:lnTo>
                    <a:pt x="131126" y="106090"/>
                  </a:lnTo>
                  <a:lnTo>
                    <a:pt x="180303" y="101084"/>
                  </a:lnTo>
                  <a:lnTo>
                    <a:pt x="198218" y="105330"/>
                  </a:lnTo>
                  <a:lnTo>
                    <a:pt x="205584" y="109052"/>
                  </a:lnTo>
                  <a:lnTo>
                    <a:pt x="210494" y="115231"/>
                  </a:lnTo>
                  <a:lnTo>
                    <a:pt x="215950" y="131958"/>
                  </a:lnTo>
                  <a:lnTo>
                    <a:pt x="214605" y="166585"/>
                  </a:lnTo>
                  <a:lnTo>
                    <a:pt x="198300" y="218776"/>
                  </a:lnTo>
                  <a:lnTo>
                    <a:pt x="174259" y="260726"/>
                  </a:lnTo>
                  <a:lnTo>
                    <a:pt x="162069" y="282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3394988" y="6898035"/>
            <a:ext cx="657364" cy="324522"/>
            <a:chOff x="3394988" y="6898035"/>
            <a:chExt cx="657364" cy="324522"/>
          </a:xfrm>
        </p:grpSpPr>
        <p:sp>
          <p:nvSpPr>
            <p:cNvPr id="173" name="Freeform 172"/>
            <p:cNvSpPr/>
            <p:nvPr/>
          </p:nvSpPr>
          <p:spPr>
            <a:xfrm>
              <a:off x="3394988" y="6898035"/>
              <a:ext cx="74890" cy="33285"/>
            </a:xfrm>
            <a:custGeom>
              <a:avLst/>
              <a:gdLst/>
              <a:ahLst/>
              <a:cxnLst/>
              <a:rect l="0" t="0" r="0" b="0"/>
              <a:pathLst>
                <a:path w="74890" h="33285">
                  <a:moveTo>
                    <a:pt x="0" y="0"/>
                  </a:moveTo>
                  <a:lnTo>
                    <a:pt x="17669" y="0"/>
                  </a:lnTo>
                  <a:lnTo>
                    <a:pt x="41909" y="8835"/>
                  </a:lnTo>
                  <a:lnTo>
                    <a:pt x="74889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586372" y="6981245"/>
              <a:ext cx="291238" cy="166422"/>
            </a:xfrm>
            <a:custGeom>
              <a:avLst/>
              <a:gdLst/>
              <a:ahLst/>
              <a:cxnLst/>
              <a:rect l="0" t="0" r="0" b="0"/>
              <a:pathLst>
                <a:path w="291238" h="166422">
                  <a:moveTo>
                    <a:pt x="0" y="0"/>
                  </a:moveTo>
                  <a:lnTo>
                    <a:pt x="19005" y="7567"/>
                  </a:lnTo>
                  <a:lnTo>
                    <a:pt x="79777" y="40175"/>
                  </a:lnTo>
                  <a:lnTo>
                    <a:pt x="137253" y="72234"/>
                  </a:lnTo>
                  <a:lnTo>
                    <a:pt x="200055" y="114034"/>
                  </a:lnTo>
                  <a:lnTo>
                    <a:pt x="222306" y="126552"/>
                  </a:lnTo>
                  <a:lnTo>
                    <a:pt x="243076" y="139507"/>
                  </a:lnTo>
                  <a:lnTo>
                    <a:pt x="291237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910893" y="7164308"/>
              <a:ext cx="141459" cy="58249"/>
            </a:xfrm>
            <a:custGeom>
              <a:avLst/>
              <a:gdLst/>
              <a:ahLst/>
              <a:cxnLst/>
              <a:rect l="0" t="0" r="0" b="0"/>
              <a:pathLst>
                <a:path w="141459" h="58249">
                  <a:moveTo>
                    <a:pt x="0" y="0"/>
                  </a:moveTo>
                  <a:lnTo>
                    <a:pt x="58383" y="16859"/>
                  </a:lnTo>
                  <a:lnTo>
                    <a:pt x="114771" y="42355"/>
                  </a:lnTo>
                  <a:lnTo>
                    <a:pt x="141458" y="582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3521539" y="8279329"/>
            <a:ext cx="422639" cy="224669"/>
            <a:chOff x="3521539" y="8279329"/>
            <a:chExt cx="422639" cy="224669"/>
          </a:xfrm>
        </p:grpSpPr>
        <p:sp>
          <p:nvSpPr>
            <p:cNvPr id="177" name="Freeform 176"/>
            <p:cNvSpPr/>
            <p:nvPr/>
          </p:nvSpPr>
          <p:spPr>
            <a:xfrm>
              <a:off x="3521539" y="8279329"/>
              <a:ext cx="14907" cy="183064"/>
            </a:xfrm>
            <a:custGeom>
              <a:avLst/>
              <a:gdLst/>
              <a:ahLst/>
              <a:cxnLst/>
              <a:rect l="0" t="0" r="0" b="0"/>
              <a:pathLst>
                <a:path w="14907" h="183064">
                  <a:moveTo>
                    <a:pt x="6586" y="0"/>
                  </a:moveTo>
                  <a:lnTo>
                    <a:pt x="0" y="29620"/>
                  </a:lnTo>
                  <a:lnTo>
                    <a:pt x="5136" y="89542"/>
                  </a:lnTo>
                  <a:lnTo>
                    <a:pt x="12703" y="150036"/>
                  </a:lnTo>
                  <a:lnTo>
                    <a:pt x="14906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929077" y="8329254"/>
              <a:ext cx="15101" cy="174744"/>
            </a:xfrm>
            <a:custGeom>
              <a:avLst/>
              <a:gdLst/>
              <a:ahLst/>
              <a:cxnLst/>
              <a:rect l="0" t="0" r="0" b="0"/>
              <a:pathLst>
                <a:path w="15101" h="174744">
                  <a:moveTo>
                    <a:pt x="15100" y="0"/>
                  </a:moveTo>
                  <a:lnTo>
                    <a:pt x="6265" y="13252"/>
                  </a:lnTo>
                  <a:lnTo>
                    <a:pt x="0" y="62510"/>
                  </a:lnTo>
                  <a:lnTo>
                    <a:pt x="1228" y="125659"/>
                  </a:lnTo>
                  <a:lnTo>
                    <a:pt x="6779" y="17474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5533497" y="9594054"/>
            <a:ext cx="2272786" cy="407733"/>
            <a:chOff x="5533497" y="9594054"/>
            <a:chExt cx="2272786" cy="407733"/>
          </a:xfrm>
        </p:grpSpPr>
        <p:sp>
          <p:nvSpPr>
            <p:cNvPr id="180" name="Freeform 179"/>
            <p:cNvSpPr/>
            <p:nvPr/>
          </p:nvSpPr>
          <p:spPr>
            <a:xfrm>
              <a:off x="5533497" y="9651182"/>
              <a:ext cx="166422" cy="275715"/>
            </a:xfrm>
            <a:custGeom>
              <a:avLst/>
              <a:gdLst/>
              <a:ahLst/>
              <a:cxnLst/>
              <a:rect l="0" t="0" r="0" b="0"/>
              <a:pathLst>
                <a:path w="166422" h="275715">
                  <a:moveTo>
                    <a:pt x="0" y="100972"/>
                  </a:moveTo>
                  <a:lnTo>
                    <a:pt x="23163" y="63480"/>
                  </a:lnTo>
                  <a:lnTo>
                    <a:pt x="62927" y="23387"/>
                  </a:lnTo>
                  <a:lnTo>
                    <a:pt x="107511" y="0"/>
                  </a:lnTo>
                  <a:lnTo>
                    <a:pt x="116053" y="373"/>
                  </a:lnTo>
                  <a:lnTo>
                    <a:pt x="132940" y="8184"/>
                  </a:lnTo>
                  <a:lnTo>
                    <a:pt x="144761" y="23367"/>
                  </a:lnTo>
                  <a:lnTo>
                    <a:pt x="152171" y="43367"/>
                  </a:lnTo>
                  <a:lnTo>
                    <a:pt x="155419" y="82466"/>
                  </a:lnTo>
                  <a:lnTo>
                    <a:pt x="151861" y="133293"/>
                  </a:lnTo>
                  <a:lnTo>
                    <a:pt x="151320" y="183898"/>
                  </a:lnTo>
                  <a:lnTo>
                    <a:pt x="158952" y="243299"/>
                  </a:lnTo>
                  <a:lnTo>
                    <a:pt x="166421" y="27571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5966192" y="9594054"/>
              <a:ext cx="99853" cy="339190"/>
            </a:xfrm>
            <a:custGeom>
              <a:avLst/>
              <a:gdLst/>
              <a:ahLst/>
              <a:cxnLst/>
              <a:rect l="0" t="0" r="0" b="0"/>
              <a:pathLst>
                <a:path w="99853" h="339190">
                  <a:moveTo>
                    <a:pt x="99852" y="0"/>
                  </a:moveTo>
                  <a:lnTo>
                    <a:pt x="86600" y="4417"/>
                  </a:lnTo>
                  <a:lnTo>
                    <a:pt x="75163" y="18913"/>
                  </a:lnTo>
                  <a:lnTo>
                    <a:pt x="57171" y="57053"/>
                  </a:lnTo>
                  <a:lnTo>
                    <a:pt x="46145" y="119651"/>
                  </a:lnTo>
                  <a:lnTo>
                    <a:pt x="42202" y="174792"/>
                  </a:lnTo>
                  <a:lnTo>
                    <a:pt x="41723" y="227966"/>
                  </a:lnTo>
                  <a:lnTo>
                    <a:pt x="41620" y="290210"/>
                  </a:lnTo>
                  <a:lnTo>
                    <a:pt x="37190" y="330995"/>
                  </a:lnTo>
                  <a:lnTo>
                    <a:pt x="33114" y="336234"/>
                  </a:lnTo>
                  <a:lnTo>
                    <a:pt x="27623" y="338802"/>
                  </a:lnTo>
                  <a:lnTo>
                    <a:pt x="15975" y="339189"/>
                  </a:lnTo>
                  <a:lnTo>
                    <a:pt x="0" y="3328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133767" y="9619018"/>
              <a:ext cx="107020" cy="256930"/>
            </a:xfrm>
            <a:custGeom>
              <a:avLst/>
              <a:gdLst/>
              <a:ahLst/>
              <a:cxnLst/>
              <a:rect l="0" t="0" r="0" b="0"/>
              <a:pathLst>
                <a:path w="107020" h="256930">
                  <a:moveTo>
                    <a:pt x="40451" y="0"/>
                  </a:moveTo>
                  <a:lnTo>
                    <a:pt x="17006" y="57161"/>
                  </a:lnTo>
                  <a:lnTo>
                    <a:pt x="4693" y="108986"/>
                  </a:lnTo>
                  <a:lnTo>
                    <a:pt x="0" y="163465"/>
                  </a:lnTo>
                  <a:lnTo>
                    <a:pt x="1540" y="220797"/>
                  </a:lnTo>
                  <a:lnTo>
                    <a:pt x="3415" y="233182"/>
                  </a:lnTo>
                  <a:lnTo>
                    <a:pt x="7440" y="242363"/>
                  </a:lnTo>
                  <a:lnTo>
                    <a:pt x="19307" y="255030"/>
                  </a:lnTo>
                  <a:lnTo>
                    <a:pt x="27280" y="256929"/>
                  </a:lnTo>
                  <a:lnTo>
                    <a:pt x="46000" y="254106"/>
                  </a:lnTo>
                  <a:lnTo>
                    <a:pt x="68496" y="242122"/>
                  </a:lnTo>
                  <a:lnTo>
                    <a:pt x="107019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217868" y="9768796"/>
              <a:ext cx="75307" cy="108456"/>
            </a:xfrm>
            <a:custGeom>
              <a:avLst/>
              <a:gdLst/>
              <a:ahLst/>
              <a:cxnLst/>
              <a:rect l="0" t="0" r="0" b="0"/>
              <a:pathLst>
                <a:path w="75307" h="108456">
                  <a:moveTo>
                    <a:pt x="39560" y="0"/>
                  </a:moveTo>
                  <a:lnTo>
                    <a:pt x="26274" y="15135"/>
                  </a:lnTo>
                  <a:lnTo>
                    <a:pt x="8309" y="51820"/>
                  </a:lnTo>
                  <a:lnTo>
                    <a:pt x="1023" y="86237"/>
                  </a:lnTo>
                  <a:lnTo>
                    <a:pt x="0" y="99097"/>
                  </a:lnTo>
                  <a:lnTo>
                    <a:pt x="3017" y="105821"/>
                  </a:lnTo>
                  <a:lnTo>
                    <a:pt x="8726" y="108455"/>
                  </a:lnTo>
                  <a:lnTo>
                    <a:pt x="16231" y="108362"/>
                  </a:lnTo>
                  <a:lnTo>
                    <a:pt x="31965" y="100860"/>
                  </a:lnTo>
                  <a:lnTo>
                    <a:pt x="53952" y="81043"/>
                  </a:lnTo>
                  <a:lnTo>
                    <a:pt x="69713" y="57606"/>
                  </a:lnTo>
                  <a:lnTo>
                    <a:pt x="73530" y="49499"/>
                  </a:lnTo>
                  <a:lnTo>
                    <a:pt x="75306" y="30628"/>
                  </a:lnTo>
                  <a:lnTo>
                    <a:pt x="74486" y="20419"/>
                  </a:lnTo>
                  <a:lnTo>
                    <a:pt x="71165" y="15462"/>
                  </a:lnTo>
                  <a:lnTo>
                    <a:pt x="66178" y="14006"/>
                  </a:lnTo>
                  <a:lnTo>
                    <a:pt x="60079" y="14885"/>
                  </a:lnTo>
                  <a:lnTo>
                    <a:pt x="48371" y="25723"/>
                  </a:lnTo>
                  <a:lnTo>
                    <a:pt x="39778" y="40094"/>
                  </a:lnTo>
                  <a:lnTo>
                    <a:pt x="38781" y="45220"/>
                  </a:lnTo>
                  <a:lnTo>
                    <a:pt x="39560" y="582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377450" y="9785438"/>
              <a:ext cx="246106" cy="120982"/>
            </a:xfrm>
            <a:custGeom>
              <a:avLst/>
              <a:gdLst/>
              <a:ahLst/>
              <a:cxnLst/>
              <a:rect l="0" t="0" r="0" b="0"/>
              <a:pathLst>
                <a:path w="246106" h="120982">
                  <a:moveTo>
                    <a:pt x="4794" y="8322"/>
                  </a:moveTo>
                  <a:lnTo>
                    <a:pt x="2329" y="42062"/>
                  </a:lnTo>
                  <a:lnTo>
                    <a:pt x="0" y="58450"/>
                  </a:lnTo>
                  <a:lnTo>
                    <a:pt x="2047" y="74980"/>
                  </a:lnTo>
                  <a:lnTo>
                    <a:pt x="6661" y="80498"/>
                  </a:lnTo>
                  <a:lnTo>
                    <a:pt x="21649" y="86628"/>
                  </a:lnTo>
                  <a:lnTo>
                    <a:pt x="28975" y="86414"/>
                  </a:lnTo>
                  <a:lnTo>
                    <a:pt x="42045" y="81244"/>
                  </a:lnTo>
                  <a:lnTo>
                    <a:pt x="81188" y="56702"/>
                  </a:lnTo>
                  <a:lnTo>
                    <a:pt x="99460" y="55403"/>
                  </a:lnTo>
                  <a:lnTo>
                    <a:pt x="109509" y="56351"/>
                  </a:lnTo>
                  <a:lnTo>
                    <a:pt x="117134" y="59757"/>
                  </a:lnTo>
                  <a:lnTo>
                    <a:pt x="128071" y="70938"/>
                  </a:lnTo>
                  <a:lnTo>
                    <a:pt x="139427" y="92826"/>
                  </a:lnTo>
                  <a:lnTo>
                    <a:pt x="140753" y="108750"/>
                  </a:lnTo>
                  <a:lnTo>
                    <a:pt x="139812" y="116879"/>
                  </a:lnTo>
                  <a:lnTo>
                    <a:pt x="141034" y="120449"/>
                  </a:lnTo>
                  <a:lnTo>
                    <a:pt x="143698" y="120981"/>
                  </a:lnTo>
                  <a:lnTo>
                    <a:pt x="147323" y="119485"/>
                  </a:lnTo>
                  <a:lnTo>
                    <a:pt x="153816" y="107962"/>
                  </a:lnTo>
                  <a:lnTo>
                    <a:pt x="167601" y="80682"/>
                  </a:lnTo>
                  <a:lnTo>
                    <a:pt x="206043" y="29254"/>
                  </a:lnTo>
                  <a:lnTo>
                    <a:pt x="24610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184986" y="9602375"/>
              <a:ext cx="87611" cy="241059"/>
            </a:xfrm>
            <a:custGeom>
              <a:avLst/>
              <a:gdLst/>
              <a:ahLst/>
              <a:cxnLst/>
              <a:rect l="0" t="0" r="0" b="0"/>
              <a:pathLst>
                <a:path w="87611" h="241059">
                  <a:moveTo>
                    <a:pt x="87610" y="0"/>
                  </a:moveTo>
                  <a:lnTo>
                    <a:pt x="74358" y="4418"/>
                  </a:lnTo>
                  <a:lnTo>
                    <a:pt x="62921" y="13983"/>
                  </a:lnTo>
                  <a:lnTo>
                    <a:pt x="48552" y="34962"/>
                  </a:lnTo>
                  <a:lnTo>
                    <a:pt x="22321" y="91630"/>
                  </a:lnTo>
                  <a:lnTo>
                    <a:pt x="8899" y="131479"/>
                  </a:lnTo>
                  <a:lnTo>
                    <a:pt x="0" y="191311"/>
                  </a:lnTo>
                  <a:lnTo>
                    <a:pt x="1828" y="212000"/>
                  </a:lnTo>
                  <a:lnTo>
                    <a:pt x="8188" y="228592"/>
                  </a:lnTo>
                  <a:lnTo>
                    <a:pt x="12472" y="235605"/>
                  </a:lnTo>
                  <a:lnTo>
                    <a:pt x="19027" y="239356"/>
                  </a:lnTo>
                  <a:lnTo>
                    <a:pt x="36172" y="241058"/>
                  </a:lnTo>
                  <a:lnTo>
                    <a:pt x="51189" y="236268"/>
                  </a:lnTo>
                  <a:lnTo>
                    <a:pt x="57782" y="232401"/>
                  </a:lnTo>
                  <a:lnTo>
                    <a:pt x="62177" y="226126"/>
                  </a:lnTo>
                  <a:lnTo>
                    <a:pt x="67061" y="209290"/>
                  </a:lnTo>
                  <a:lnTo>
                    <a:pt x="66515" y="201473"/>
                  </a:lnTo>
                  <a:lnTo>
                    <a:pt x="60976" y="187855"/>
                  </a:lnTo>
                  <a:lnTo>
                    <a:pt x="55986" y="185333"/>
                  </a:lnTo>
                  <a:lnTo>
                    <a:pt x="49886" y="185501"/>
                  </a:lnTo>
                  <a:lnTo>
                    <a:pt x="43045" y="187462"/>
                  </a:lnTo>
                  <a:lnTo>
                    <a:pt x="39409" y="192468"/>
                  </a:lnTo>
                  <a:lnTo>
                    <a:pt x="37684" y="2246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353301" y="9642234"/>
              <a:ext cx="133609" cy="184728"/>
            </a:xfrm>
            <a:custGeom>
              <a:avLst/>
              <a:gdLst/>
              <a:ahLst/>
              <a:cxnLst/>
              <a:rect l="0" t="0" r="0" b="0"/>
              <a:pathLst>
                <a:path w="133609" h="184728">
                  <a:moveTo>
                    <a:pt x="44111" y="59994"/>
                  </a:moveTo>
                  <a:lnTo>
                    <a:pt x="30825" y="75130"/>
                  </a:lnTo>
                  <a:lnTo>
                    <a:pt x="16649" y="102591"/>
                  </a:lnTo>
                  <a:lnTo>
                    <a:pt x="133" y="157421"/>
                  </a:lnTo>
                  <a:lnTo>
                    <a:pt x="0" y="165625"/>
                  </a:lnTo>
                  <a:lnTo>
                    <a:pt x="4782" y="179673"/>
                  </a:lnTo>
                  <a:lnTo>
                    <a:pt x="9571" y="183234"/>
                  </a:lnTo>
                  <a:lnTo>
                    <a:pt x="15537" y="184685"/>
                  </a:lnTo>
                  <a:lnTo>
                    <a:pt x="22288" y="184727"/>
                  </a:lnTo>
                  <a:lnTo>
                    <a:pt x="49459" y="175950"/>
                  </a:lnTo>
                  <a:lnTo>
                    <a:pt x="78486" y="156418"/>
                  </a:lnTo>
                  <a:lnTo>
                    <a:pt x="95388" y="139312"/>
                  </a:lnTo>
                  <a:lnTo>
                    <a:pt x="128775" y="79231"/>
                  </a:lnTo>
                  <a:lnTo>
                    <a:pt x="133608" y="48024"/>
                  </a:lnTo>
                  <a:lnTo>
                    <a:pt x="129807" y="28787"/>
                  </a:lnTo>
                  <a:lnTo>
                    <a:pt x="126205" y="19773"/>
                  </a:lnTo>
                  <a:lnTo>
                    <a:pt x="114806" y="7293"/>
                  </a:lnTo>
                  <a:lnTo>
                    <a:pt x="107883" y="2670"/>
                  </a:lnTo>
                  <a:lnTo>
                    <a:pt x="90328" y="0"/>
                  </a:lnTo>
                  <a:lnTo>
                    <a:pt x="72049" y="2819"/>
                  </a:lnTo>
                  <a:lnTo>
                    <a:pt x="57761" y="10236"/>
                  </a:lnTo>
                  <a:lnTo>
                    <a:pt x="39321" y="29225"/>
                  </a:lnTo>
                  <a:lnTo>
                    <a:pt x="26562" y="61253"/>
                  </a:lnTo>
                  <a:lnTo>
                    <a:pt x="24908" y="81818"/>
                  </a:lnTo>
                  <a:lnTo>
                    <a:pt x="27469" y="1182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568131" y="9779240"/>
              <a:ext cx="238152" cy="222547"/>
            </a:xfrm>
            <a:custGeom>
              <a:avLst/>
              <a:gdLst/>
              <a:ahLst/>
              <a:cxnLst/>
              <a:rect l="0" t="0" r="0" b="0"/>
              <a:pathLst>
                <a:path w="238152" h="222547">
                  <a:moveTo>
                    <a:pt x="12344" y="14520"/>
                  </a:moveTo>
                  <a:lnTo>
                    <a:pt x="0" y="64648"/>
                  </a:lnTo>
                  <a:lnTo>
                    <a:pt x="1619" y="81178"/>
                  </a:lnTo>
                  <a:lnTo>
                    <a:pt x="6118" y="83922"/>
                  </a:lnTo>
                  <a:lnTo>
                    <a:pt x="12816" y="82977"/>
                  </a:lnTo>
                  <a:lnTo>
                    <a:pt x="29196" y="74531"/>
                  </a:lnTo>
                  <a:lnTo>
                    <a:pt x="91146" y="18681"/>
                  </a:lnTo>
                  <a:lnTo>
                    <a:pt x="117774" y="1061"/>
                  </a:lnTo>
                  <a:lnTo>
                    <a:pt x="126085" y="0"/>
                  </a:lnTo>
                  <a:lnTo>
                    <a:pt x="133474" y="2066"/>
                  </a:lnTo>
                  <a:lnTo>
                    <a:pt x="140250" y="6217"/>
                  </a:lnTo>
                  <a:lnTo>
                    <a:pt x="143843" y="12683"/>
                  </a:lnTo>
                  <a:lnTo>
                    <a:pt x="145369" y="29729"/>
                  </a:lnTo>
                  <a:lnTo>
                    <a:pt x="136415" y="85750"/>
                  </a:lnTo>
                  <a:lnTo>
                    <a:pt x="133890" y="95291"/>
                  </a:lnTo>
                  <a:lnTo>
                    <a:pt x="135904" y="101651"/>
                  </a:lnTo>
                  <a:lnTo>
                    <a:pt x="140946" y="105892"/>
                  </a:lnTo>
                  <a:lnTo>
                    <a:pt x="148005" y="108718"/>
                  </a:lnTo>
                  <a:lnTo>
                    <a:pt x="203056" y="107042"/>
                  </a:lnTo>
                  <a:lnTo>
                    <a:pt x="214375" y="106712"/>
                  </a:lnTo>
                  <a:lnTo>
                    <a:pt x="222845" y="109265"/>
                  </a:lnTo>
                  <a:lnTo>
                    <a:pt x="229416" y="113741"/>
                  </a:lnTo>
                  <a:lnTo>
                    <a:pt x="234722" y="119498"/>
                  </a:lnTo>
                  <a:lnTo>
                    <a:pt x="238151" y="138223"/>
                  </a:lnTo>
                  <a:lnTo>
                    <a:pt x="230519" y="188019"/>
                  </a:lnTo>
                  <a:lnTo>
                    <a:pt x="220370" y="22254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89" name="Freeform 188"/>
          <p:cNvSpPr/>
          <p:nvPr/>
        </p:nvSpPr>
        <p:spPr>
          <a:xfrm>
            <a:off x="7122817" y="9546692"/>
            <a:ext cx="209460" cy="506989"/>
          </a:xfrm>
          <a:custGeom>
            <a:avLst/>
            <a:gdLst/>
            <a:ahLst/>
            <a:cxnLst/>
            <a:rect l="0" t="0" r="0" b="0"/>
            <a:pathLst>
              <a:path w="209460" h="506989">
                <a:moveTo>
                  <a:pt x="24964" y="180499"/>
                </a:moveTo>
                <a:lnTo>
                  <a:pt x="10570" y="117186"/>
                </a:lnTo>
                <a:lnTo>
                  <a:pt x="11170" y="93188"/>
                </a:lnTo>
                <a:lnTo>
                  <a:pt x="21904" y="60735"/>
                </a:lnTo>
                <a:lnTo>
                  <a:pt x="31617" y="45292"/>
                </a:lnTo>
                <a:lnTo>
                  <a:pt x="70999" y="15518"/>
                </a:lnTo>
                <a:lnTo>
                  <a:pt x="89802" y="6089"/>
                </a:lnTo>
                <a:lnTo>
                  <a:pt x="129235" y="0"/>
                </a:lnTo>
                <a:lnTo>
                  <a:pt x="167217" y="2613"/>
                </a:lnTo>
                <a:lnTo>
                  <a:pt x="177122" y="8284"/>
                </a:lnTo>
                <a:lnTo>
                  <a:pt x="193058" y="26912"/>
                </a:lnTo>
                <a:lnTo>
                  <a:pt x="208008" y="63390"/>
                </a:lnTo>
                <a:lnTo>
                  <a:pt x="209459" y="112310"/>
                </a:lnTo>
                <a:lnTo>
                  <a:pt x="195023" y="166893"/>
                </a:lnTo>
                <a:lnTo>
                  <a:pt x="168943" y="224547"/>
                </a:lnTo>
                <a:lnTo>
                  <a:pt x="132373" y="280308"/>
                </a:lnTo>
                <a:lnTo>
                  <a:pt x="91431" y="335820"/>
                </a:lnTo>
                <a:lnTo>
                  <a:pt x="54331" y="391298"/>
                </a:lnTo>
                <a:lnTo>
                  <a:pt x="14888" y="449050"/>
                </a:lnTo>
                <a:lnTo>
                  <a:pt x="7234" y="464427"/>
                </a:lnTo>
                <a:lnTo>
                  <a:pt x="5680" y="480507"/>
                </a:lnTo>
                <a:lnTo>
                  <a:pt x="6560" y="488678"/>
                </a:lnTo>
                <a:lnTo>
                  <a:pt x="10846" y="495050"/>
                </a:lnTo>
                <a:lnTo>
                  <a:pt x="25469" y="504595"/>
                </a:lnTo>
                <a:lnTo>
                  <a:pt x="41830" y="506988"/>
                </a:lnTo>
                <a:lnTo>
                  <a:pt x="74934" y="500992"/>
                </a:lnTo>
                <a:lnTo>
                  <a:pt x="95449" y="489136"/>
                </a:lnTo>
                <a:lnTo>
                  <a:pt x="113238" y="469495"/>
                </a:lnTo>
                <a:lnTo>
                  <a:pt x="117205" y="451633"/>
                </a:lnTo>
                <a:lnTo>
                  <a:pt x="109945" y="394370"/>
                </a:lnTo>
                <a:lnTo>
                  <a:pt x="96948" y="334437"/>
                </a:lnTo>
                <a:lnTo>
                  <a:pt x="92245" y="272944"/>
                </a:lnTo>
                <a:lnTo>
                  <a:pt x="91673" y="218997"/>
                </a:lnTo>
                <a:lnTo>
                  <a:pt x="82499" y="158244"/>
                </a:lnTo>
                <a:lnTo>
                  <a:pt x="72214" y="119664"/>
                </a:lnTo>
                <a:lnTo>
                  <a:pt x="52171" y="81778"/>
                </a:lnTo>
                <a:lnTo>
                  <a:pt x="0" y="3072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0" name="Freeform 189"/>
          <p:cNvSpPr/>
          <p:nvPr/>
        </p:nvSpPr>
        <p:spPr>
          <a:xfrm>
            <a:off x="5292730" y="9394379"/>
            <a:ext cx="2965122" cy="832063"/>
          </a:xfrm>
          <a:custGeom>
            <a:avLst/>
            <a:gdLst/>
            <a:ahLst/>
            <a:cxnLst/>
            <a:rect l="0" t="0" r="0" b="0"/>
            <a:pathLst>
              <a:path w="2965122" h="832063">
                <a:moveTo>
                  <a:pt x="190841" y="440986"/>
                </a:moveTo>
                <a:lnTo>
                  <a:pt x="203203" y="455197"/>
                </a:lnTo>
                <a:lnTo>
                  <a:pt x="222797" y="487271"/>
                </a:lnTo>
                <a:lnTo>
                  <a:pt x="245676" y="510156"/>
                </a:lnTo>
                <a:lnTo>
                  <a:pt x="307055" y="549149"/>
                </a:lnTo>
                <a:lnTo>
                  <a:pt x="366289" y="582442"/>
                </a:lnTo>
                <a:lnTo>
                  <a:pt x="428093" y="609141"/>
                </a:lnTo>
                <a:lnTo>
                  <a:pt x="480146" y="629939"/>
                </a:lnTo>
                <a:lnTo>
                  <a:pt x="539425" y="651329"/>
                </a:lnTo>
                <a:lnTo>
                  <a:pt x="596306" y="662790"/>
                </a:lnTo>
                <a:lnTo>
                  <a:pt x="651522" y="676737"/>
                </a:lnTo>
                <a:lnTo>
                  <a:pt x="712856" y="687841"/>
                </a:lnTo>
                <a:lnTo>
                  <a:pt x="775067" y="701712"/>
                </a:lnTo>
                <a:lnTo>
                  <a:pt x="831427" y="708995"/>
                </a:lnTo>
                <a:lnTo>
                  <a:pt x="887017" y="720432"/>
                </a:lnTo>
                <a:lnTo>
                  <a:pt x="942506" y="727861"/>
                </a:lnTo>
                <a:lnTo>
                  <a:pt x="993531" y="737079"/>
                </a:lnTo>
                <a:lnTo>
                  <a:pt x="1045660" y="742325"/>
                </a:lnTo>
                <a:lnTo>
                  <a:pt x="1108805" y="753723"/>
                </a:lnTo>
                <a:lnTo>
                  <a:pt x="1171213" y="761147"/>
                </a:lnTo>
                <a:lnTo>
                  <a:pt x="1224750" y="765570"/>
                </a:lnTo>
                <a:lnTo>
                  <a:pt x="1287635" y="776975"/>
                </a:lnTo>
                <a:lnTo>
                  <a:pt x="1342154" y="782051"/>
                </a:lnTo>
                <a:lnTo>
                  <a:pt x="1397438" y="790999"/>
                </a:lnTo>
                <a:lnTo>
                  <a:pt x="1452875" y="797252"/>
                </a:lnTo>
                <a:lnTo>
                  <a:pt x="1508342" y="804205"/>
                </a:lnTo>
                <a:lnTo>
                  <a:pt x="1563814" y="809003"/>
                </a:lnTo>
                <a:lnTo>
                  <a:pt x="1619288" y="814163"/>
                </a:lnTo>
                <a:lnTo>
                  <a:pt x="1675686" y="815182"/>
                </a:lnTo>
                <a:lnTo>
                  <a:pt x="1736821" y="817849"/>
                </a:lnTo>
                <a:lnTo>
                  <a:pt x="1793686" y="822587"/>
                </a:lnTo>
                <a:lnTo>
                  <a:pt x="1850360" y="823523"/>
                </a:lnTo>
                <a:lnTo>
                  <a:pt x="1911550" y="823708"/>
                </a:lnTo>
                <a:lnTo>
                  <a:pt x="1968426" y="823745"/>
                </a:lnTo>
                <a:lnTo>
                  <a:pt x="2029895" y="824676"/>
                </a:lnTo>
                <a:lnTo>
                  <a:pt x="2087512" y="830340"/>
                </a:lnTo>
                <a:lnTo>
                  <a:pt x="2143409" y="831732"/>
                </a:lnTo>
                <a:lnTo>
                  <a:pt x="2198966" y="832007"/>
                </a:lnTo>
                <a:lnTo>
                  <a:pt x="2254457" y="832062"/>
                </a:lnTo>
                <a:lnTo>
                  <a:pt x="2309933" y="827654"/>
                </a:lnTo>
                <a:lnTo>
                  <a:pt x="2365408" y="824524"/>
                </a:lnTo>
                <a:lnTo>
                  <a:pt x="2418416" y="823906"/>
                </a:lnTo>
                <a:lnTo>
                  <a:pt x="2476031" y="817130"/>
                </a:lnTo>
                <a:lnTo>
                  <a:pt x="2536203" y="808614"/>
                </a:lnTo>
                <a:lnTo>
                  <a:pt x="2595104" y="798259"/>
                </a:lnTo>
                <a:lnTo>
                  <a:pt x="2651029" y="783928"/>
                </a:lnTo>
                <a:lnTo>
                  <a:pt x="2711941" y="759800"/>
                </a:lnTo>
                <a:lnTo>
                  <a:pt x="2775216" y="728267"/>
                </a:lnTo>
                <a:lnTo>
                  <a:pt x="2836730" y="682795"/>
                </a:lnTo>
                <a:lnTo>
                  <a:pt x="2896852" y="630387"/>
                </a:lnTo>
                <a:lnTo>
                  <a:pt x="2942291" y="585248"/>
                </a:lnTo>
                <a:lnTo>
                  <a:pt x="2954546" y="559750"/>
                </a:lnTo>
                <a:lnTo>
                  <a:pt x="2965121" y="518001"/>
                </a:lnTo>
                <a:lnTo>
                  <a:pt x="2957959" y="458672"/>
                </a:lnTo>
                <a:lnTo>
                  <a:pt x="2934394" y="405510"/>
                </a:lnTo>
                <a:lnTo>
                  <a:pt x="2890449" y="347123"/>
                </a:lnTo>
                <a:lnTo>
                  <a:pt x="2830085" y="296150"/>
                </a:lnTo>
                <a:lnTo>
                  <a:pt x="2774030" y="262409"/>
                </a:lnTo>
                <a:lnTo>
                  <a:pt x="2712333" y="231605"/>
                </a:lnTo>
                <a:lnTo>
                  <a:pt x="2657794" y="206504"/>
                </a:lnTo>
                <a:lnTo>
                  <a:pt x="2599872" y="184276"/>
                </a:lnTo>
                <a:lnTo>
                  <a:pt x="2538906" y="163970"/>
                </a:lnTo>
                <a:lnTo>
                  <a:pt x="2476003" y="147007"/>
                </a:lnTo>
                <a:lnTo>
                  <a:pt x="2414174" y="130336"/>
                </a:lnTo>
                <a:lnTo>
                  <a:pt x="2351195" y="120855"/>
                </a:lnTo>
                <a:lnTo>
                  <a:pt x="2296021" y="107991"/>
                </a:lnTo>
                <a:lnTo>
                  <a:pt x="2240586" y="99975"/>
                </a:lnTo>
                <a:lnTo>
                  <a:pt x="2185118" y="88382"/>
                </a:lnTo>
                <a:lnTo>
                  <a:pt x="2129645" y="81400"/>
                </a:lnTo>
                <a:lnTo>
                  <a:pt x="2069663" y="68848"/>
                </a:lnTo>
                <a:lnTo>
                  <a:pt x="2015695" y="61124"/>
                </a:lnTo>
                <a:lnTo>
                  <a:pt x="1960420" y="54183"/>
                </a:lnTo>
                <a:lnTo>
                  <a:pt x="1904973" y="43874"/>
                </a:lnTo>
                <a:lnTo>
                  <a:pt x="1849502" y="35235"/>
                </a:lnTo>
                <a:lnTo>
                  <a:pt x="1797728" y="24776"/>
                </a:lnTo>
                <a:lnTo>
                  <a:pt x="1739252" y="18226"/>
                </a:lnTo>
                <a:lnTo>
                  <a:pt x="1676645" y="14359"/>
                </a:lnTo>
                <a:lnTo>
                  <a:pt x="1613418" y="8824"/>
                </a:lnTo>
                <a:lnTo>
                  <a:pt x="1558225" y="8361"/>
                </a:lnTo>
                <a:lnTo>
                  <a:pt x="1498369" y="3883"/>
                </a:lnTo>
                <a:lnTo>
                  <a:pt x="1449090" y="1129"/>
                </a:lnTo>
                <a:lnTo>
                  <a:pt x="1388668" y="199"/>
                </a:lnTo>
                <a:lnTo>
                  <a:pt x="1328729" y="0"/>
                </a:lnTo>
                <a:lnTo>
                  <a:pt x="1266650" y="5695"/>
                </a:lnTo>
                <a:lnTo>
                  <a:pt x="1204280" y="7949"/>
                </a:lnTo>
                <a:lnTo>
                  <a:pt x="1156289" y="8224"/>
                </a:lnTo>
                <a:lnTo>
                  <a:pt x="1094760" y="8278"/>
                </a:lnTo>
                <a:lnTo>
                  <a:pt x="1034731" y="8290"/>
                </a:lnTo>
                <a:lnTo>
                  <a:pt x="978658" y="12709"/>
                </a:lnTo>
                <a:lnTo>
                  <a:pt x="915708" y="16099"/>
                </a:lnTo>
                <a:lnTo>
                  <a:pt x="862658" y="16461"/>
                </a:lnTo>
                <a:lnTo>
                  <a:pt x="805950" y="16567"/>
                </a:lnTo>
                <a:lnTo>
                  <a:pt x="755555" y="16599"/>
                </a:lnTo>
                <a:lnTo>
                  <a:pt x="696561" y="21027"/>
                </a:lnTo>
                <a:lnTo>
                  <a:pt x="642925" y="24162"/>
                </a:lnTo>
                <a:lnTo>
                  <a:pt x="585760" y="24781"/>
                </a:lnTo>
                <a:lnTo>
                  <a:pt x="529473" y="24903"/>
                </a:lnTo>
                <a:lnTo>
                  <a:pt x="481328" y="24924"/>
                </a:lnTo>
                <a:lnTo>
                  <a:pt x="418135" y="25856"/>
                </a:lnTo>
                <a:lnTo>
                  <a:pt x="368670" y="31519"/>
                </a:lnTo>
                <a:lnTo>
                  <a:pt x="308084" y="38744"/>
                </a:lnTo>
                <a:lnTo>
                  <a:pt x="251744" y="45620"/>
                </a:lnTo>
                <a:lnTo>
                  <a:pt x="189730" y="58385"/>
                </a:lnTo>
                <a:lnTo>
                  <a:pt x="127996" y="78751"/>
                </a:lnTo>
                <a:lnTo>
                  <a:pt x="67204" y="111015"/>
                </a:lnTo>
                <a:lnTo>
                  <a:pt x="28992" y="138667"/>
                </a:lnTo>
                <a:lnTo>
                  <a:pt x="15502" y="159718"/>
                </a:lnTo>
                <a:lnTo>
                  <a:pt x="3585" y="198323"/>
                </a:lnTo>
                <a:lnTo>
                  <a:pt x="0" y="252562"/>
                </a:lnTo>
                <a:lnTo>
                  <a:pt x="11086" y="307378"/>
                </a:lnTo>
                <a:lnTo>
                  <a:pt x="44192" y="357595"/>
                </a:lnTo>
                <a:lnTo>
                  <a:pt x="76037" y="387896"/>
                </a:lnTo>
                <a:lnTo>
                  <a:pt x="136860" y="432650"/>
                </a:lnTo>
                <a:lnTo>
                  <a:pt x="192950" y="463482"/>
                </a:lnTo>
                <a:lnTo>
                  <a:pt x="248543" y="482374"/>
                </a:lnTo>
                <a:lnTo>
                  <a:pt x="268958" y="490848"/>
                </a:lnTo>
                <a:lnTo>
                  <a:pt x="282372" y="499233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670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10160000" cy="402689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7" name="Group 16"/>
          <p:cNvGrpSpPr/>
          <p:nvPr/>
        </p:nvGrpSpPr>
        <p:grpSpPr>
          <a:xfrm>
            <a:off x="7211870" y="4826208"/>
            <a:ext cx="2141560" cy="524227"/>
            <a:chOff x="7211870" y="4826208"/>
            <a:chExt cx="2141560" cy="524227"/>
          </a:xfrm>
        </p:grpSpPr>
        <p:sp>
          <p:nvSpPr>
            <p:cNvPr id="3" name="Freeform 2"/>
            <p:cNvSpPr/>
            <p:nvPr/>
          </p:nvSpPr>
          <p:spPr>
            <a:xfrm>
              <a:off x="7211870" y="4913322"/>
              <a:ext cx="121562" cy="404652"/>
            </a:xfrm>
            <a:custGeom>
              <a:avLst/>
              <a:gdLst/>
              <a:ahLst/>
              <a:cxnLst/>
              <a:rect l="0" t="0" r="0" b="0"/>
              <a:pathLst>
                <a:path w="121562" h="404652">
                  <a:moveTo>
                    <a:pt x="35763" y="4417"/>
                  </a:moveTo>
                  <a:lnTo>
                    <a:pt x="53432" y="0"/>
                  </a:lnTo>
                  <a:lnTo>
                    <a:pt x="60487" y="548"/>
                  </a:lnTo>
                  <a:lnTo>
                    <a:pt x="73255" y="6088"/>
                  </a:lnTo>
                  <a:lnTo>
                    <a:pt x="90840" y="28438"/>
                  </a:lnTo>
                  <a:lnTo>
                    <a:pt x="98927" y="58482"/>
                  </a:lnTo>
                  <a:lnTo>
                    <a:pt x="95016" y="100841"/>
                  </a:lnTo>
                  <a:lnTo>
                    <a:pt x="78266" y="149841"/>
                  </a:lnTo>
                  <a:lnTo>
                    <a:pt x="48037" y="210866"/>
                  </a:lnTo>
                  <a:lnTo>
                    <a:pt x="29812" y="262916"/>
                  </a:lnTo>
                  <a:lnTo>
                    <a:pt x="9251" y="318132"/>
                  </a:lnTo>
                  <a:lnTo>
                    <a:pt x="3371" y="370947"/>
                  </a:lnTo>
                  <a:lnTo>
                    <a:pt x="3074" y="381907"/>
                  </a:lnTo>
                  <a:lnTo>
                    <a:pt x="5649" y="390139"/>
                  </a:lnTo>
                  <a:lnTo>
                    <a:pt x="10140" y="396551"/>
                  </a:lnTo>
                  <a:lnTo>
                    <a:pt x="15907" y="401750"/>
                  </a:lnTo>
                  <a:lnTo>
                    <a:pt x="23450" y="404292"/>
                  </a:lnTo>
                  <a:lnTo>
                    <a:pt x="41694" y="404651"/>
                  </a:lnTo>
                  <a:lnTo>
                    <a:pt x="68339" y="395237"/>
                  </a:lnTo>
                  <a:lnTo>
                    <a:pt x="89383" y="376319"/>
                  </a:lnTo>
                  <a:lnTo>
                    <a:pt x="116263" y="336924"/>
                  </a:lnTo>
                  <a:lnTo>
                    <a:pt x="119941" y="328715"/>
                  </a:lnTo>
                  <a:lnTo>
                    <a:pt x="121561" y="312197"/>
                  </a:lnTo>
                  <a:lnTo>
                    <a:pt x="120699" y="303909"/>
                  </a:lnTo>
                  <a:lnTo>
                    <a:pt x="106233" y="274575"/>
                  </a:lnTo>
                  <a:lnTo>
                    <a:pt x="57591" y="213941"/>
                  </a:lnTo>
                  <a:lnTo>
                    <a:pt x="14942" y="155484"/>
                  </a:lnTo>
                  <a:lnTo>
                    <a:pt x="1754" y="129615"/>
                  </a:lnTo>
                  <a:lnTo>
                    <a:pt x="0" y="110295"/>
                  </a:lnTo>
                  <a:lnTo>
                    <a:pt x="826" y="99966"/>
                  </a:lnTo>
                  <a:lnTo>
                    <a:pt x="15242" y="67758"/>
                  </a:lnTo>
                  <a:lnTo>
                    <a:pt x="52405" y="2106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7411479" y="5009271"/>
              <a:ext cx="74157" cy="242981"/>
            </a:xfrm>
            <a:custGeom>
              <a:avLst/>
              <a:gdLst/>
              <a:ahLst/>
              <a:cxnLst/>
              <a:rect l="0" t="0" r="0" b="0"/>
              <a:pathLst>
                <a:path w="74157" h="242981">
                  <a:moveTo>
                    <a:pt x="27538" y="0"/>
                  </a:moveTo>
                  <a:lnTo>
                    <a:pt x="5795" y="62491"/>
                  </a:lnTo>
                  <a:lnTo>
                    <a:pt x="0" y="85405"/>
                  </a:lnTo>
                  <a:lnTo>
                    <a:pt x="1782" y="91145"/>
                  </a:lnTo>
                  <a:lnTo>
                    <a:pt x="6670" y="93123"/>
                  </a:lnTo>
                  <a:lnTo>
                    <a:pt x="13626" y="92593"/>
                  </a:lnTo>
                  <a:lnTo>
                    <a:pt x="26286" y="87072"/>
                  </a:lnTo>
                  <a:lnTo>
                    <a:pt x="49480" y="68461"/>
                  </a:lnTo>
                  <a:lnTo>
                    <a:pt x="55110" y="66906"/>
                  </a:lnTo>
                  <a:lnTo>
                    <a:pt x="60713" y="67718"/>
                  </a:lnTo>
                  <a:lnTo>
                    <a:pt x="66296" y="70108"/>
                  </a:lnTo>
                  <a:lnTo>
                    <a:pt x="70019" y="75400"/>
                  </a:lnTo>
                  <a:lnTo>
                    <a:pt x="74156" y="91142"/>
                  </a:lnTo>
                  <a:lnTo>
                    <a:pt x="72067" y="125214"/>
                  </a:lnTo>
                  <a:lnTo>
                    <a:pt x="56434" y="177218"/>
                  </a:lnTo>
                  <a:lnTo>
                    <a:pt x="34517" y="235358"/>
                  </a:lnTo>
                  <a:lnTo>
                    <a:pt x="30341" y="241041"/>
                  </a:lnTo>
                  <a:lnTo>
                    <a:pt x="25709" y="242980"/>
                  </a:lnTo>
                  <a:lnTo>
                    <a:pt x="20771" y="242423"/>
                  </a:lnTo>
                  <a:lnTo>
                    <a:pt x="16555" y="237430"/>
                  </a:lnTo>
                  <a:lnTo>
                    <a:pt x="7128" y="209239"/>
                  </a:lnTo>
                  <a:lnTo>
                    <a:pt x="3174" y="155121"/>
                  </a:lnTo>
                  <a:lnTo>
                    <a:pt x="2575" y="998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7430696" y="4929965"/>
              <a:ext cx="401543" cy="387186"/>
            </a:xfrm>
            <a:custGeom>
              <a:avLst/>
              <a:gdLst/>
              <a:ahLst/>
              <a:cxnLst/>
              <a:rect l="0" t="0" r="0" b="0"/>
              <a:pathLst>
                <a:path w="401543" h="387186">
                  <a:moveTo>
                    <a:pt x="0" y="4417"/>
                  </a:moveTo>
                  <a:lnTo>
                    <a:pt x="13252" y="0"/>
                  </a:lnTo>
                  <a:lnTo>
                    <a:pt x="74680" y="3603"/>
                  </a:lnTo>
                  <a:lnTo>
                    <a:pt x="132744" y="10895"/>
                  </a:lnTo>
                  <a:lnTo>
                    <a:pt x="173021" y="16791"/>
                  </a:lnTo>
                  <a:lnTo>
                    <a:pt x="194778" y="28629"/>
                  </a:lnTo>
                  <a:lnTo>
                    <a:pt x="199194" y="35351"/>
                  </a:lnTo>
                  <a:lnTo>
                    <a:pt x="204101" y="52682"/>
                  </a:lnTo>
                  <a:lnTo>
                    <a:pt x="198458" y="111367"/>
                  </a:lnTo>
                  <a:lnTo>
                    <a:pt x="191391" y="173622"/>
                  </a:lnTo>
                  <a:lnTo>
                    <a:pt x="184343" y="235912"/>
                  </a:lnTo>
                  <a:lnTo>
                    <a:pt x="187860" y="267782"/>
                  </a:lnTo>
                  <a:lnTo>
                    <a:pt x="194749" y="283575"/>
                  </a:lnTo>
                  <a:lnTo>
                    <a:pt x="199175" y="290374"/>
                  </a:lnTo>
                  <a:lnTo>
                    <a:pt x="203050" y="292134"/>
                  </a:lnTo>
                  <a:lnTo>
                    <a:pt x="206558" y="290533"/>
                  </a:lnTo>
                  <a:lnTo>
                    <a:pt x="246102" y="233359"/>
                  </a:lnTo>
                  <a:lnTo>
                    <a:pt x="280076" y="191115"/>
                  </a:lnTo>
                  <a:lnTo>
                    <a:pt x="286569" y="188054"/>
                  </a:lnTo>
                  <a:lnTo>
                    <a:pt x="301182" y="187119"/>
                  </a:lnTo>
                  <a:lnTo>
                    <a:pt x="306188" y="190938"/>
                  </a:lnTo>
                  <a:lnTo>
                    <a:pt x="311750" y="205042"/>
                  </a:lnTo>
                  <a:lnTo>
                    <a:pt x="314396" y="249025"/>
                  </a:lnTo>
                  <a:lnTo>
                    <a:pt x="308919" y="299409"/>
                  </a:lnTo>
                  <a:lnTo>
                    <a:pt x="312271" y="305554"/>
                  </a:lnTo>
                  <a:lnTo>
                    <a:pt x="318204" y="308725"/>
                  </a:lnTo>
                  <a:lnTo>
                    <a:pt x="325857" y="309915"/>
                  </a:lnTo>
                  <a:lnTo>
                    <a:pt x="332808" y="307935"/>
                  </a:lnTo>
                  <a:lnTo>
                    <a:pt x="345463" y="298338"/>
                  </a:lnTo>
                  <a:lnTo>
                    <a:pt x="369577" y="271426"/>
                  </a:lnTo>
                  <a:lnTo>
                    <a:pt x="384302" y="262388"/>
                  </a:lnTo>
                  <a:lnTo>
                    <a:pt x="390263" y="262382"/>
                  </a:lnTo>
                  <a:lnTo>
                    <a:pt x="395161" y="265151"/>
                  </a:lnTo>
                  <a:lnTo>
                    <a:pt x="399352" y="269771"/>
                  </a:lnTo>
                  <a:lnTo>
                    <a:pt x="401542" y="287232"/>
                  </a:lnTo>
                  <a:lnTo>
                    <a:pt x="393973" y="342793"/>
                  </a:lnTo>
                  <a:lnTo>
                    <a:pt x="391089" y="3871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7389091" y="4926061"/>
              <a:ext cx="94025" cy="399411"/>
            </a:xfrm>
            <a:custGeom>
              <a:avLst/>
              <a:gdLst/>
              <a:ahLst/>
              <a:cxnLst/>
              <a:rect l="0" t="0" r="0" b="0"/>
              <a:pathLst>
                <a:path w="94025" h="399411">
                  <a:moveTo>
                    <a:pt x="41605" y="0"/>
                  </a:moveTo>
                  <a:lnTo>
                    <a:pt x="24746" y="59627"/>
                  </a:lnTo>
                  <a:lnTo>
                    <a:pt x="21168" y="81050"/>
                  </a:lnTo>
                  <a:lnTo>
                    <a:pt x="22660" y="102898"/>
                  </a:lnTo>
                  <a:lnTo>
                    <a:pt x="26201" y="111128"/>
                  </a:lnTo>
                  <a:lnTo>
                    <a:pt x="37532" y="122739"/>
                  </a:lnTo>
                  <a:lnTo>
                    <a:pt x="72983" y="145750"/>
                  </a:lnTo>
                  <a:lnTo>
                    <a:pt x="88501" y="167692"/>
                  </a:lnTo>
                  <a:lnTo>
                    <a:pt x="92285" y="175590"/>
                  </a:lnTo>
                  <a:lnTo>
                    <a:pt x="94024" y="191761"/>
                  </a:lnTo>
                  <a:lnTo>
                    <a:pt x="85216" y="246325"/>
                  </a:lnTo>
                  <a:lnTo>
                    <a:pt x="67597" y="309304"/>
                  </a:lnTo>
                  <a:lnTo>
                    <a:pt x="41375" y="361017"/>
                  </a:lnTo>
                  <a:lnTo>
                    <a:pt x="14763" y="391341"/>
                  </a:lnTo>
                  <a:lnTo>
                    <a:pt x="0" y="3994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7447338" y="4877287"/>
              <a:ext cx="166422" cy="15491"/>
            </a:xfrm>
            <a:custGeom>
              <a:avLst/>
              <a:gdLst/>
              <a:ahLst/>
              <a:cxnLst/>
              <a:rect l="0" t="0" r="0" b="0"/>
              <a:pathLst>
                <a:path w="166422" h="15491">
                  <a:moveTo>
                    <a:pt x="0" y="7168"/>
                  </a:moveTo>
                  <a:lnTo>
                    <a:pt x="29620" y="582"/>
                  </a:lnTo>
                  <a:lnTo>
                    <a:pt x="86769" y="0"/>
                  </a:lnTo>
                  <a:lnTo>
                    <a:pt x="143970" y="10459"/>
                  </a:lnTo>
                  <a:lnTo>
                    <a:pt x="166421" y="154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8423861" y="4942703"/>
              <a:ext cx="109878" cy="374448"/>
            </a:xfrm>
            <a:custGeom>
              <a:avLst/>
              <a:gdLst/>
              <a:ahLst/>
              <a:cxnLst/>
              <a:rect l="0" t="0" r="0" b="0"/>
              <a:pathLst>
                <a:path w="109878" h="374448">
                  <a:moveTo>
                    <a:pt x="46966" y="0"/>
                  </a:moveTo>
                  <a:lnTo>
                    <a:pt x="33714" y="8834"/>
                  </a:lnTo>
                  <a:lnTo>
                    <a:pt x="24743" y="20568"/>
                  </a:lnTo>
                  <a:lnTo>
                    <a:pt x="3701" y="59689"/>
                  </a:lnTo>
                  <a:lnTo>
                    <a:pt x="0" y="79536"/>
                  </a:lnTo>
                  <a:lnTo>
                    <a:pt x="3287" y="100685"/>
                  </a:lnTo>
                  <a:lnTo>
                    <a:pt x="15533" y="128452"/>
                  </a:lnTo>
                  <a:lnTo>
                    <a:pt x="59786" y="186023"/>
                  </a:lnTo>
                  <a:lnTo>
                    <a:pt x="101191" y="237666"/>
                  </a:lnTo>
                  <a:lnTo>
                    <a:pt x="109877" y="269611"/>
                  </a:lnTo>
                  <a:lnTo>
                    <a:pt x="108034" y="302498"/>
                  </a:lnTo>
                  <a:lnTo>
                    <a:pt x="92797" y="335665"/>
                  </a:lnTo>
                  <a:lnTo>
                    <a:pt x="75964" y="352896"/>
                  </a:lnTo>
                  <a:lnTo>
                    <a:pt x="57081" y="364869"/>
                  </a:lnTo>
                  <a:lnTo>
                    <a:pt x="22003" y="3744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8470827" y="4917739"/>
              <a:ext cx="74890" cy="16644"/>
            </a:xfrm>
            <a:custGeom>
              <a:avLst/>
              <a:gdLst/>
              <a:ahLst/>
              <a:cxnLst/>
              <a:rect l="0" t="0" r="0" b="0"/>
              <a:pathLst>
                <a:path w="74890" h="16644">
                  <a:moveTo>
                    <a:pt x="0" y="0"/>
                  </a:moveTo>
                  <a:lnTo>
                    <a:pt x="54696" y="14394"/>
                  </a:lnTo>
                  <a:lnTo>
                    <a:pt x="74889" y="1664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589012" y="4951024"/>
              <a:ext cx="95126" cy="233114"/>
            </a:xfrm>
            <a:custGeom>
              <a:avLst/>
              <a:gdLst/>
              <a:ahLst/>
              <a:cxnLst/>
              <a:rect l="0" t="0" r="0" b="0"/>
              <a:pathLst>
                <a:path w="95126" h="233114">
                  <a:moveTo>
                    <a:pt x="73200" y="0"/>
                  </a:moveTo>
                  <a:lnTo>
                    <a:pt x="46645" y="54016"/>
                  </a:lnTo>
                  <a:lnTo>
                    <a:pt x="15752" y="116247"/>
                  </a:lnTo>
                  <a:lnTo>
                    <a:pt x="2113" y="159916"/>
                  </a:lnTo>
                  <a:lnTo>
                    <a:pt x="0" y="183562"/>
                  </a:lnTo>
                  <a:lnTo>
                    <a:pt x="3992" y="204549"/>
                  </a:lnTo>
                  <a:lnTo>
                    <a:pt x="7645" y="214029"/>
                  </a:lnTo>
                  <a:lnTo>
                    <a:pt x="19101" y="227028"/>
                  </a:lnTo>
                  <a:lnTo>
                    <a:pt x="26039" y="231789"/>
                  </a:lnTo>
                  <a:lnTo>
                    <a:pt x="34362" y="233113"/>
                  </a:lnTo>
                  <a:lnTo>
                    <a:pt x="53473" y="229655"/>
                  </a:lnTo>
                  <a:lnTo>
                    <a:pt x="60973" y="225219"/>
                  </a:lnTo>
                  <a:lnTo>
                    <a:pt x="71772" y="212894"/>
                  </a:lnTo>
                  <a:lnTo>
                    <a:pt x="91032" y="170019"/>
                  </a:lnTo>
                  <a:lnTo>
                    <a:pt x="95125" y="137079"/>
                  </a:lnTo>
                  <a:lnTo>
                    <a:pt x="86302" y="83216"/>
                  </a:lnTo>
                  <a:lnTo>
                    <a:pt x="69685" y="47976"/>
                  </a:lnTo>
                  <a:lnTo>
                    <a:pt x="47196" y="22947"/>
                  </a:lnTo>
                  <a:lnTo>
                    <a:pt x="41071" y="19921"/>
                  </a:lnTo>
                  <a:lnTo>
                    <a:pt x="36063" y="19752"/>
                  </a:lnTo>
                  <a:lnTo>
                    <a:pt x="23273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770385" y="4917876"/>
              <a:ext cx="149780" cy="224533"/>
            </a:xfrm>
            <a:custGeom>
              <a:avLst/>
              <a:gdLst/>
              <a:ahLst/>
              <a:cxnLst/>
              <a:rect l="0" t="0" r="0" b="0"/>
              <a:pathLst>
                <a:path w="149780" h="224533">
                  <a:moveTo>
                    <a:pt x="0" y="224532"/>
                  </a:moveTo>
                  <a:lnTo>
                    <a:pt x="21743" y="170704"/>
                  </a:lnTo>
                  <a:lnTo>
                    <a:pt x="35661" y="112472"/>
                  </a:lnTo>
                  <a:lnTo>
                    <a:pt x="54691" y="54072"/>
                  </a:lnTo>
                  <a:lnTo>
                    <a:pt x="69239" y="4331"/>
                  </a:lnTo>
                  <a:lnTo>
                    <a:pt x="72047" y="68"/>
                  </a:lnTo>
                  <a:lnTo>
                    <a:pt x="74843" y="0"/>
                  </a:lnTo>
                  <a:lnTo>
                    <a:pt x="77632" y="2728"/>
                  </a:lnTo>
                  <a:lnTo>
                    <a:pt x="78567" y="7321"/>
                  </a:lnTo>
                  <a:lnTo>
                    <a:pt x="68691" y="62806"/>
                  </a:lnTo>
                  <a:lnTo>
                    <a:pt x="63506" y="85469"/>
                  </a:lnTo>
                  <a:lnTo>
                    <a:pt x="65515" y="102938"/>
                  </a:lnTo>
                  <a:lnTo>
                    <a:pt x="68640" y="110185"/>
                  </a:lnTo>
                  <a:lnTo>
                    <a:pt x="74422" y="115016"/>
                  </a:lnTo>
                  <a:lnTo>
                    <a:pt x="128522" y="132323"/>
                  </a:lnTo>
                  <a:lnTo>
                    <a:pt x="139715" y="144718"/>
                  </a:lnTo>
                  <a:lnTo>
                    <a:pt x="145306" y="159473"/>
                  </a:lnTo>
                  <a:lnTo>
                    <a:pt x="149779" y="182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946626" y="4935227"/>
              <a:ext cx="181565" cy="233123"/>
            </a:xfrm>
            <a:custGeom>
              <a:avLst/>
              <a:gdLst/>
              <a:ahLst/>
              <a:cxnLst/>
              <a:rect l="0" t="0" r="0" b="0"/>
              <a:pathLst>
                <a:path w="181565" h="233123">
                  <a:moveTo>
                    <a:pt x="15143" y="24118"/>
                  </a:moveTo>
                  <a:lnTo>
                    <a:pt x="8500" y="80890"/>
                  </a:lnTo>
                  <a:lnTo>
                    <a:pt x="0" y="135236"/>
                  </a:lnTo>
                  <a:lnTo>
                    <a:pt x="3199" y="142575"/>
                  </a:lnTo>
                  <a:lnTo>
                    <a:pt x="9029" y="147469"/>
                  </a:lnTo>
                  <a:lnTo>
                    <a:pt x="25370" y="152905"/>
                  </a:lnTo>
                  <a:lnTo>
                    <a:pt x="72363" y="161099"/>
                  </a:lnTo>
                  <a:lnTo>
                    <a:pt x="77329" y="166290"/>
                  </a:lnTo>
                  <a:lnTo>
                    <a:pt x="79714" y="173448"/>
                  </a:lnTo>
                  <a:lnTo>
                    <a:pt x="80380" y="181918"/>
                  </a:lnTo>
                  <a:lnTo>
                    <a:pt x="76188" y="196261"/>
                  </a:lnTo>
                  <a:lnTo>
                    <a:pt x="67238" y="208800"/>
                  </a:lnTo>
                  <a:lnTo>
                    <a:pt x="46604" y="225330"/>
                  </a:lnTo>
                  <a:lnTo>
                    <a:pt x="30975" y="233122"/>
                  </a:lnTo>
                  <a:lnTo>
                    <a:pt x="26622" y="231872"/>
                  </a:lnTo>
                  <a:lnTo>
                    <a:pt x="24645" y="227340"/>
                  </a:lnTo>
                  <a:lnTo>
                    <a:pt x="24913" y="213366"/>
                  </a:lnTo>
                  <a:lnTo>
                    <a:pt x="28115" y="197911"/>
                  </a:lnTo>
                  <a:lnTo>
                    <a:pt x="37550" y="184261"/>
                  </a:lnTo>
                  <a:lnTo>
                    <a:pt x="43950" y="178033"/>
                  </a:lnTo>
                  <a:lnTo>
                    <a:pt x="51915" y="174805"/>
                  </a:lnTo>
                  <a:lnTo>
                    <a:pt x="70625" y="173684"/>
                  </a:lnTo>
                  <a:lnTo>
                    <a:pt x="78019" y="177453"/>
                  </a:lnTo>
                  <a:lnTo>
                    <a:pt x="88699" y="191503"/>
                  </a:lnTo>
                  <a:lnTo>
                    <a:pt x="97372" y="228054"/>
                  </a:lnTo>
                  <a:lnTo>
                    <a:pt x="99547" y="225719"/>
                  </a:lnTo>
                  <a:lnTo>
                    <a:pt x="118098" y="172537"/>
                  </a:lnTo>
                  <a:lnTo>
                    <a:pt x="136970" y="109617"/>
                  </a:lnTo>
                  <a:lnTo>
                    <a:pt x="153808" y="50134"/>
                  </a:lnTo>
                  <a:lnTo>
                    <a:pt x="168618" y="0"/>
                  </a:lnTo>
                  <a:lnTo>
                    <a:pt x="156168" y="54874"/>
                  </a:lnTo>
                  <a:lnTo>
                    <a:pt x="143600" y="117679"/>
                  </a:lnTo>
                  <a:lnTo>
                    <a:pt x="141577" y="145830"/>
                  </a:lnTo>
                  <a:lnTo>
                    <a:pt x="142887" y="153336"/>
                  </a:lnTo>
                  <a:lnTo>
                    <a:pt x="145609" y="156492"/>
                  </a:lnTo>
                  <a:lnTo>
                    <a:pt x="149272" y="156746"/>
                  </a:lnTo>
                  <a:lnTo>
                    <a:pt x="150791" y="154142"/>
                  </a:lnTo>
                  <a:lnTo>
                    <a:pt x="153210" y="122465"/>
                  </a:lnTo>
                  <a:lnTo>
                    <a:pt x="168293" y="92238"/>
                  </a:lnTo>
                  <a:lnTo>
                    <a:pt x="181564" y="7404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020016" y="4892777"/>
              <a:ext cx="49928" cy="41606"/>
            </a:xfrm>
            <a:custGeom>
              <a:avLst/>
              <a:gdLst/>
              <a:ahLst/>
              <a:cxnLst/>
              <a:rect l="0" t="0" r="0" b="0"/>
              <a:pathLst>
                <a:path w="49928" h="41606">
                  <a:moveTo>
                    <a:pt x="0" y="0"/>
                  </a:moveTo>
                  <a:lnTo>
                    <a:pt x="49927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119869" y="4826208"/>
              <a:ext cx="149780" cy="524227"/>
            </a:xfrm>
            <a:custGeom>
              <a:avLst/>
              <a:gdLst/>
              <a:ahLst/>
              <a:cxnLst/>
              <a:rect l="0" t="0" r="0" b="0"/>
              <a:pathLst>
                <a:path w="149780" h="524227">
                  <a:moveTo>
                    <a:pt x="149779" y="0"/>
                  </a:moveTo>
                  <a:lnTo>
                    <a:pt x="135585" y="54017"/>
                  </a:lnTo>
                  <a:lnTo>
                    <a:pt x="118315" y="115370"/>
                  </a:lnTo>
                  <a:lnTo>
                    <a:pt x="98232" y="176454"/>
                  </a:lnTo>
                  <a:lnTo>
                    <a:pt x="79569" y="228328"/>
                  </a:lnTo>
                  <a:lnTo>
                    <a:pt x="60541" y="285556"/>
                  </a:lnTo>
                  <a:lnTo>
                    <a:pt x="43188" y="345588"/>
                  </a:lnTo>
                  <a:lnTo>
                    <a:pt x="28597" y="401038"/>
                  </a:lnTo>
                  <a:lnTo>
                    <a:pt x="13982" y="459915"/>
                  </a:lnTo>
                  <a:lnTo>
                    <a:pt x="2480" y="504320"/>
                  </a:lnTo>
                  <a:lnTo>
                    <a:pt x="0" y="5242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194758" y="5067519"/>
              <a:ext cx="158672" cy="227996"/>
            </a:xfrm>
            <a:custGeom>
              <a:avLst/>
              <a:gdLst/>
              <a:ahLst/>
              <a:cxnLst/>
              <a:rect l="0" t="0" r="0" b="0"/>
              <a:pathLst>
                <a:path w="158672" h="227996">
                  <a:moveTo>
                    <a:pt x="133137" y="0"/>
                  </a:moveTo>
                  <a:lnTo>
                    <a:pt x="74457" y="23977"/>
                  </a:lnTo>
                  <a:lnTo>
                    <a:pt x="69978" y="29853"/>
                  </a:lnTo>
                  <a:lnTo>
                    <a:pt x="67917" y="36543"/>
                  </a:lnTo>
                  <a:lnTo>
                    <a:pt x="67468" y="43778"/>
                  </a:lnTo>
                  <a:lnTo>
                    <a:pt x="70866" y="51375"/>
                  </a:lnTo>
                  <a:lnTo>
                    <a:pt x="102893" y="83496"/>
                  </a:lnTo>
                  <a:lnTo>
                    <a:pt x="148585" y="126575"/>
                  </a:lnTo>
                  <a:lnTo>
                    <a:pt x="154530" y="134310"/>
                  </a:lnTo>
                  <a:lnTo>
                    <a:pt x="158671" y="152765"/>
                  </a:lnTo>
                  <a:lnTo>
                    <a:pt x="156505" y="171446"/>
                  </a:lnTo>
                  <a:lnTo>
                    <a:pt x="149379" y="185913"/>
                  </a:lnTo>
                  <a:lnTo>
                    <a:pt x="132651" y="198506"/>
                  </a:lnTo>
                  <a:lnTo>
                    <a:pt x="82394" y="220640"/>
                  </a:lnTo>
                  <a:lnTo>
                    <a:pt x="46192" y="227995"/>
                  </a:lnTo>
                  <a:lnTo>
                    <a:pt x="0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063095" y="5050876"/>
              <a:ext cx="108175" cy="49928"/>
            </a:xfrm>
            <a:custGeom>
              <a:avLst/>
              <a:gdLst/>
              <a:ahLst/>
              <a:cxnLst/>
              <a:rect l="0" t="0" r="0" b="0"/>
              <a:pathLst>
                <a:path w="108175" h="49928">
                  <a:moveTo>
                    <a:pt x="0" y="0"/>
                  </a:moveTo>
                  <a:lnTo>
                    <a:pt x="55849" y="21743"/>
                  </a:lnTo>
                  <a:lnTo>
                    <a:pt x="81576" y="31303"/>
                  </a:lnTo>
                  <a:lnTo>
                    <a:pt x="108174" y="49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004535" y="5367076"/>
            <a:ext cx="840740" cy="428338"/>
            <a:chOff x="8004535" y="5367076"/>
            <a:chExt cx="840740" cy="428338"/>
          </a:xfrm>
        </p:grpSpPr>
        <p:sp>
          <p:nvSpPr>
            <p:cNvPr id="18" name="Freeform 17"/>
            <p:cNvSpPr/>
            <p:nvPr/>
          </p:nvSpPr>
          <p:spPr>
            <a:xfrm>
              <a:off x="8004535" y="5367076"/>
              <a:ext cx="156291" cy="300720"/>
            </a:xfrm>
            <a:custGeom>
              <a:avLst/>
              <a:gdLst/>
              <a:ahLst/>
              <a:cxnLst/>
              <a:rect l="0" t="0" r="0" b="0"/>
              <a:pathLst>
                <a:path w="156291" h="300720">
                  <a:moveTo>
                    <a:pt x="50240" y="0"/>
                  </a:moveTo>
                  <a:lnTo>
                    <a:pt x="26795" y="55507"/>
                  </a:lnTo>
                  <a:lnTo>
                    <a:pt x="10064" y="106502"/>
                  </a:lnTo>
                  <a:lnTo>
                    <a:pt x="2240" y="161092"/>
                  </a:lnTo>
                  <a:lnTo>
                    <a:pt x="694" y="216391"/>
                  </a:lnTo>
                  <a:lnTo>
                    <a:pt x="2332" y="242254"/>
                  </a:lnTo>
                  <a:lnTo>
                    <a:pt x="13650" y="271484"/>
                  </a:lnTo>
                  <a:lnTo>
                    <a:pt x="23499" y="285848"/>
                  </a:lnTo>
                  <a:lnTo>
                    <a:pt x="38971" y="295930"/>
                  </a:lnTo>
                  <a:lnTo>
                    <a:pt x="48275" y="299913"/>
                  </a:lnTo>
                  <a:lnTo>
                    <a:pt x="56326" y="300719"/>
                  </a:lnTo>
                  <a:lnTo>
                    <a:pt x="70203" y="296684"/>
                  </a:lnTo>
                  <a:lnTo>
                    <a:pt x="92830" y="279599"/>
                  </a:lnTo>
                  <a:lnTo>
                    <a:pt x="130276" y="222787"/>
                  </a:lnTo>
                  <a:lnTo>
                    <a:pt x="152344" y="174577"/>
                  </a:lnTo>
                  <a:lnTo>
                    <a:pt x="156290" y="122421"/>
                  </a:lnTo>
                  <a:lnTo>
                    <a:pt x="153463" y="94474"/>
                  </a:lnTo>
                  <a:lnTo>
                    <a:pt x="144194" y="71574"/>
                  </a:lnTo>
                  <a:lnTo>
                    <a:pt x="123381" y="45554"/>
                  </a:lnTo>
                  <a:lnTo>
                    <a:pt x="115643" y="38691"/>
                  </a:lnTo>
                  <a:lnTo>
                    <a:pt x="94718" y="31064"/>
                  </a:lnTo>
                  <a:lnTo>
                    <a:pt x="70933" y="29524"/>
                  </a:lnTo>
                  <a:lnTo>
                    <a:pt x="38599" y="39053"/>
                  </a:lnTo>
                  <a:lnTo>
                    <a:pt x="16485" y="54512"/>
                  </a:lnTo>
                  <a:lnTo>
                    <a:pt x="4111" y="68607"/>
                  </a:lnTo>
                  <a:lnTo>
                    <a:pt x="997" y="76248"/>
                  </a:lnTo>
                  <a:lnTo>
                    <a:pt x="0" y="92136"/>
                  </a:lnTo>
                  <a:lnTo>
                    <a:pt x="3803" y="97482"/>
                  </a:lnTo>
                  <a:lnTo>
                    <a:pt x="10036" y="101046"/>
                  </a:lnTo>
                  <a:lnTo>
                    <a:pt x="33598" y="1081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254059" y="5439639"/>
              <a:ext cx="100275" cy="355775"/>
            </a:xfrm>
            <a:custGeom>
              <a:avLst/>
              <a:gdLst/>
              <a:ahLst/>
              <a:cxnLst/>
              <a:rect l="0" t="0" r="0" b="0"/>
              <a:pathLst>
                <a:path w="100275" h="355775">
                  <a:moveTo>
                    <a:pt x="100274" y="18969"/>
                  </a:moveTo>
                  <a:lnTo>
                    <a:pt x="86063" y="6607"/>
                  </a:lnTo>
                  <a:lnTo>
                    <a:pt x="72692" y="223"/>
                  </a:lnTo>
                  <a:lnTo>
                    <a:pt x="66169" y="0"/>
                  </a:lnTo>
                  <a:lnTo>
                    <a:pt x="53989" y="4683"/>
                  </a:lnTo>
                  <a:lnTo>
                    <a:pt x="44877" y="20324"/>
                  </a:lnTo>
                  <a:lnTo>
                    <a:pt x="37016" y="52654"/>
                  </a:lnTo>
                  <a:lnTo>
                    <a:pt x="34359" y="109963"/>
                  </a:lnTo>
                  <a:lnTo>
                    <a:pt x="33834" y="166450"/>
                  </a:lnTo>
                  <a:lnTo>
                    <a:pt x="33744" y="217582"/>
                  </a:lnTo>
                  <a:lnTo>
                    <a:pt x="33713" y="280096"/>
                  </a:lnTo>
                  <a:lnTo>
                    <a:pt x="29290" y="324187"/>
                  </a:lnTo>
                  <a:lnTo>
                    <a:pt x="17707" y="351022"/>
                  </a:lnTo>
                  <a:lnTo>
                    <a:pt x="12869" y="354983"/>
                  </a:lnTo>
                  <a:lnTo>
                    <a:pt x="7796" y="355774"/>
                  </a:lnTo>
                  <a:lnTo>
                    <a:pt x="2563" y="354453"/>
                  </a:lnTo>
                  <a:lnTo>
                    <a:pt x="0" y="349874"/>
                  </a:lnTo>
                  <a:lnTo>
                    <a:pt x="421" y="3185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379841" y="5470113"/>
              <a:ext cx="41061" cy="213164"/>
            </a:xfrm>
            <a:custGeom>
              <a:avLst/>
              <a:gdLst/>
              <a:ahLst/>
              <a:cxnLst/>
              <a:rect l="0" t="0" r="0" b="0"/>
              <a:pathLst>
                <a:path w="41061" h="213164">
                  <a:moveTo>
                    <a:pt x="7776" y="13458"/>
                  </a:moveTo>
                  <a:lnTo>
                    <a:pt x="12193" y="206"/>
                  </a:lnTo>
                  <a:lnTo>
                    <a:pt x="12570" y="0"/>
                  </a:lnTo>
                  <a:lnTo>
                    <a:pt x="3600" y="62622"/>
                  </a:lnTo>
                  <a:lnTo>
                    <a:pt x="0" y="122992"/>
                  </a:lnTo>
                  <a:lnTo>
                    <a:pt x="1376" y="183585"/>
                  </a:lnTo>
                  <a:lnTo>
                    <a:pt x="8321" y="202791"/>
                  </a:lnTo>
                  <a:lnTo>
                    <a:pt x="13687" y="208097"/>
                  </a:lnTo>
                  <a:lnTo>
                    <a:pt x="20038" y="210711"/>
                  </a:lnTo>
                  <a:lnTo>
                    <a:pt x="41060" y="2131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460716" y="5533497"/>
              <a:ext cx="384559" cy="155649"/>
            </a:xfrm>
            <a:custGeom>
              <a:avLst/>
              <a:gdLst/>
              <a:ahLst/>
              <a:cxnLst/>
              <a:rect l="0" t="0" r="0" b="0"/>
              <a:pathLst>
                <a:path w="384559" h="155649">
                  <a:moveTo>
                    <a:pt x="60038" y="0"/>
                  </a:moveTo>
                  <a:lnTo>
                    <a:pt x="28896" y="63098"/>
                  </a:lnTo>
                  <a:lnTo>
                    <a:pt x="604" y="113443"/>
                  </a:lnTo>
                  <a:lnTo>
                    <a:pt x="0" y="144971"/>
                  </a:lnTo>
                  <a:lnTo>
                    <a:pt x="4295" y="151196"/>
                  </a:lnTo>
                  <a:lnTo>
                    <a:pt x="10857" y="154422"/>
                  </a:lnTo>
                  <a:lnTo>
                    <a:pt x="18929" y="155648"/>
                  </a:lnTo>
                  <a:lnTo>
                    <a:pt x="35296" y="152080"/>
                  </a:lnTo>
                  <a:lnTo>
                    <a:pt x="51815" y="143405"/>
                  </a:lnTo>
                  <a:lnTo>
                    <a:pt x="74859" y="122928"/>
                  </a:lnTo>
                  <a:lnTo>
                    <a:pt x="84500" y="107334"/>
                  </a:lnTo>
                  <a:lnTo>
                    <a:pt x="85591" y="100218"/>
                  </a:lnTo>
                  <a:lnTo>
                    <a:pt x="84470" y="93624"/>
                  </a:lnTo>
                  <a:lnTo>
                    <a:pt x="81873" y="87379"/>
                  </a:lnTo>
                  <a:lnTo>
                    <a:pt x="71591" y="77975"/>
                  </a:lnTo>
                  <a:lnTo>
                    <a:pt x="56852" y="71638"/>
                  </a:lnTo>
                  <a:lnTo>
                    <a:pt x="37973" y="68822"/>
                  </a:lnTo>
                  <a:lnTo>
                    <a:pt x="33308" y="66221"/>
                  </a:lnTo>
                  <a:lnTo>
                    <a:pt x="32048" y="62639"/>
                  </a:lnTo>
                  <a:lnTo>
                    <a:pt x="33057" y="58402"/>
                  </a:lnTo>
                  <a:lnTo>
                    <a:pt x="41574" y="48762"/>
                  </a:lnTo>
                  <a:lnTo>
                    <a:pt x="61963" y="35405"/>
                  </a:lnTo>
                  <a:lnTo>
                    <a:pt x="118398" y="13993"/>
                  </a:lnTo>
                  <a:lnTo>
                    <a:pt x="147698" y="10002"/>
                  </a:lnTo>
                  <a:lnTo>
                    <a:pt x="152687" y="11291"/>
                  </a:lnTo>
                  <a:lnTo>
                    <a:pt x="154164" y="13999"/>
                  </a:lnTo>
                  <a:lnTo>
                    <a:pt x="153299" y="17654"/>
                  </a:lnTo>
                  <a:lnTo>
                    <a:pt x="138624" y="36806"/>
                  </a:lnTo>
                  <a:lnTo>
                    <a:pt x="124209" y="53846"/>
                  </a:lnTo>
                  <a:lnTo>
                    <a:pt x="116912" y="68311"/>
                  </a:lnTo>
                  <a:lnTo>
                    <a:pt x="112022" y="96465"/>
                  </a:lnTo>
                  <a:lnTo>
                    <a:pt x="115034" y="102217"/>
                  </a:lnTo>
                  <a:lnTo>
                    <a:pt x="120741" y="105127"/>
                  </a:lnTo>
                  <a:lnTo>
                    <a:pt x="128243" y="106143"/>
                  </a:lnTo>
                  <a:lnTo>
                    <a:pt x="141510" y="102340"/>
                  </a:lnTo>
                  <a:lnTo>
                    <a:pt x="153571" y="93562"/>
                  </a:lnTo>
                  <a:lnTo>
                    <a:pt x="169832" y="73026"/>
                  </a:lnTo>
                  <a:lnTo>
                    <a:pt x="187110" y="33039"/>
                  </a:lnTo>
                  <a:lnTo>
                    <a:pt x="190980" y="29422"/>
                  </a:lnTo>
                  <a:lnTo>
                    <a:pt x="195410" y="28860"/>
                  </a:lnTo>
                  <a:lnTo>
                    <a:pt x="220223" y="36828"/>
                  </a:lnTo>
                  <a:lnTo>
                    <a:pt x="233241" y="46878"/>
                  </a:lnTo>
                  <a:lnTo>
                    <a:pt x="244266" y="60591"/>
                  </a:lnTo>
                  <a:lnTo>
                    <a:pt x="252248" y="75931"/>
                  </a:lnTo>
                  <a:lnTo>
                    <a:pt x="253946" y="91995"/>
                  </a:lnTo>
                  <a:lnTo>
                    <a:pt x="253104" y="100161"/>
                  </a:lnTo>
                  <a:lnTo>
                    <a:pt x="255317" y="102832"/>
                  </a:lnTo>
                  <a:lnTo>
                    <a:pt x="259566" y="101839"/>
                  </a:lnTo>
                  <a:lnTo>
                    <a:pt x="270759" y="93339"/>
                  </a:lnTo>
                  <a:lnTo>
                    <a:pt x="297942" y="67747"/>
                  </a:lnTo>
                  <a:lnTo>
                    <a:pt x="353441" y="35853"/>
                  </a:lnTo>
                  <a:lnTo>
                    <a:pt x="384558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890428" y="613654"/>
            <a:ext cx="724806" cy="599702"/>
            <a:chOff x="5890428" y="613654"/>
            <a:chExt cx="724806" cy="599702"/>
          </a:xfrm>
        </p:grpSpPr>
        <p:sp>
          <p:nvSpPr>
            <p:cNvPr id="23" name="Freeform 22"/>
            <p:cNvSpPr/>
            <p:nvPr/>
          </p:nvSpPr>
          <p:spPr>
            <a:xfrm>
              <a:off x="5890428" y="613654"/>
              <a:ext cx="217222" cy="376597"/>
            </a:xfrm>
            <a:custGeom>
              <a:avLst/>
              <a:gdLst/>
              <a:ahLst/>
              <a:cxnLst/>
              <a:rect l="0" t="0" r="0" b="0"/>
              <a:pathLst>
                <a:path w="217222" h="376597">
                  <a:moveTo>
                    <a:pt x="217221" y="18746"/>
                  </a:moveTo>
                  <a:lnTo>
                    <a:pt x="203011" y="6384"/>
                  </a:lnTo>
                  <a:lnTo>
                    <a:pt x="189640" y="0"/>
                  </a:lnTo>
                  <a:lnTo>
                    <a:pt x="153268" y="42"/>
                  </a:lnTo>
                  <a:lnTo>
                    <a:pt x="133016" y="6118"/>
                  </a:lnTo>
                  <a:lnTo>
                    <a:pt x="93199" y="31294"/>
                  </a:lnTo>
                  <a:lnTo>
                    <a:pt x="32248" y="94516"/>
                  </a:lnTo>
                  <a:lnTo>
                    <a:pt x="3762" y="139774"/>
                  </a:lnTo>
                  <a:lnTo>
                    <a:pt x="0" y="158520"/>
                  </a:lnTo>
                  <a:lnTo>
                    <a:pt x="292" y="167402"/>
                  </a:lnTo>
                  <a:lnTo>
                    <a:pt x="3260" y="174248"/>
                  </a:lnTo>
                  <a:lnTo>
                    <a:pt x="13953" y="184320"/>
                  </a:lnTo>
                  <a:lnTo>
                    <a:pt x="71121" y="208682"/>
                  </a:lnTo>
                  <a:lnTo>
                    <a:pt x="125809" y="226216"/>
                  </a:lnTo>
                  <a:lnTo>
                    <a:pt x="146083" y="233921"/>
                  </a:lnTo>
                  <a:lnTo>
                    <a:pt x="161258" y="246591"/>
                  </a:lnTo>
                  <a:lnTo>
                    <a:pt x="175780" y="269319"/>
                  </a:lnTo>
                  <a:lnTo>
                    <a:pt x="177846" y="285438"/>
                  </a:lnTo>
                  <a:lnTo>
                    <a:pt x="177103" y="293619"/>
                  </a:lnTo>
                  <a:lnTo>
                    <a:pt x="162804" y="322803"/>
                  </a:lnTo>
                  <a:lnTo>
                    <a:pt x="118512" y="365261"/>
                  </a:lnTo>
                  <a:lnTo>
                    <a:pt x="103084" y="375231"/>
                  </a:lnTo>
                  <a:lnTo>
                    <a:pt x="97676" y="376596"/>
                  </a:lnTo>
                  <a:lnTo>
                    <a:pt x="84085" y="37655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022204" y="649042"/>
              <a:ext cx="326757" cy="564314"/>
            </a:xfrm>
            <a:custGeom>
              <a:avLst/>
              <a:gdLst/>
              <a:ahLst/>
              <a:cxnLst/>
              <a:rect l="0" t="0" r="0" b="0"/>
              <a:pathLst>
                <a:path w="326757" h="564314">
                  <a:moveTo>
                    <a:pt x="326756" y="0"/>
                  </a:moveTo>
                  <a:lnTo>
                    <a:pt x="293039" y="54262"/>
                  </a:lnTo>
                  <a:lnTo>
                    <a:pt x="244512" y="116875"/>
                  </a:lnTo>
                  <a:lnTo>
                    <a:pt x="195424" y="179586"/>
                  </a:lnTo>
                  <a:lnTo>
                    <a:pt x="154288" y="239802"/>
                  </a:lnTo>
                  <a:lnTo>
                    <a:pt x="119179" y="300903"/>
                  </a:lnTo>
                  <a:lnTo>
                    <a:pt x="79815" y="359749"/>
                  </a:lnTo>
                  <a:lnTo>
                    <a:pt x="46838" y="413423"/>
                  </a:lnTo>
                  <a:lnTo>
                    <a:pt x="17423" y="471180"/>
                  </a:lnTo>
                  <a:lnTo>
                    <a:pt x="0" y="526954"/>
                  </a:lnTo>
                  <a:lnTo>
                    <a:pt x="135" y="555853"/>
                  </a:lnTo>
                  <a:lnTo>
                    <a:pt x="3608" y="561028"/>
                  </a:lnTo>
                  <a:lnTo>
                    <a:pt x="8698" y="563554"/>
                  </a:lnTo>
                  <a:lnTo>
                    <a:pt x="14865" y="564313"/>
                  </a:lnTo>
                  <a:lnTo>
                    <a:pt x="19900" y="562970"/>
                  </a:lnTo>
                  <a:lnTo>
                    <a:pt x="35519" y="5491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207677" y="865336"/>
              <a:ext cx="407557" cy="337251"/>
            </a:xfrm>
            <a:custGeom>
              <a:avLst/>
              <a:gdLst/>
              <a:ahLst/>
              <a:cxnLst/>
              <a:rect l="0" t="0" r="0" b="0"/>
              <a:pathLst>
                <a:path w="407557" h="337251">
                  <a:moveTo>
                    <a:pt x="199530" y="25016"/>
                  </a:moveTo>
                  <a:lnTo>
                    <a:pt x="152641" y="83422"/>
                  </a:lnTo>
                  <a:lnTo>
                    <a:pt x="121342" y="138758"/>
                  </a:lnTo>
                  <a:lnTo>
                    <a:pt x="87018" y="194214"/>
                  </a:lnTo>
                  <a:lnTo>
                    <a:pt x="51645" y="249685"/>
                  </a:lnTo>
                  <a:lnTo>
                    <a:pt x="19099" y="307201"/>
                  </a:lnTo>
                  <a:lnTo>
                    <a:pt x="6460" y="330213"/>
                  </a:lnTo>
                  <a:lnTo>
                    <a:pt x="1475" y="336654"/>
                  </a:lnTo>
                  <a:lnTo>
                    <a:pt x="0" y="337250"/>
                  </a:lnTo>
                  <a:lnTo>
                    <a:pt x="15680" y="292011"/>
                  </a:lnTo>
                  <a:lnTo>
                    <a:pt x="46326" y="238319"/>
                  </a:lnTo>
                  <a:lnTo>
                    <a:pt x="87369" y="176415"/>
                  </a:lnTo>
                  <a:lnTo>
                    <a:pt x="126419" y="114811"/>
                  </a:lnTo>
                  <a:lnTo>
                    <a:pt x="147977" y="79131"/>
                  </a:lnTo>
                  <a:lnTo>
                    <a:pt x="163812" y="61493"/>
                  </a:lnTo>
                  <a:lnTo>
                    <a:pt x="168321" y="60429"/>
                  </a:lnTo>
                  <a:lnTo>
                    <a:pt x="172253" y="62493"/>
                  </a:lnTo>
                  <a:lnTo>
                    <a:pt x="175798" y="66643"/>
                  </a:lnTo>
                  <a:lnTo>
                    <a:pt x="184420" y="120762"/>
                  </a:lnTo>
                  <a:lnTo>
                    <a:pt x="190613" y="183486"/>
                  </a:lnTo>
                  <a:lnTo>
                    <a:pt x="195509" y="236403"/>
                  </a:lnTo>
                  <a:lnTo>
                    <a:pt x="202756" y="275130"/>
                  </a:lnTo>
                  <a:lnTo>
                    <a:pt x="207228" y="280516"/>
                  </a:lnTo>
                  <a:lnTo>
                    <a:pt x="212983" y="281334"/>
                  </a:lnTo>
                  <a:lnTo>
                    <a:pt x="219594" y="279105"/>
                  </a:lnTo>
                  <a:lnTo>
                    <a:pt x="231869" y="269232"/>
                  </a:lnTo>
                  <a:lnTo>
                    <a:pt x="242565" y="254674"/>
                  </a:lnTo>
                  <a:lnTo>
                    <a:pt x="264426" y="200084"/>
                  </a:lnTo>
                  <a:lnTo>
                    <a:pt x="285732" y="147499"/>
                  </a:lnTo>
                  <a:lnTo>
                    <a:pt x="313280" y="84817"/>
                  </a:lnTo>
                  <a:lnTo>
                    <a:pt x="346538" y="25883"/>
                  </a:lnTo>
                  <a:lnTo>
                    <a:pt x="367595" y="4727"/>
                  </a:lnTo>
                  <a:lnTo>
                    <a:pt x="375368" y="1320"/>
                  </a:lnTo>
                  <a:lnTo>
                    <a:pt x="391402" y="0"/>
                  </a:lnTo>
                  <a:lnTo>
                    <a:pt x="396787" y="942"/>
                  </a:lnTo>
                  <a:lnTo>
                    <a:pt x="400376" y="2495"/>
                  </a:lnTo>
                  <a:lnTo>
                    <a:pt x="407556" y="83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672504" y="705168"/>
            <a:ext cx="2033090" cy="526348"/>
            <a:chOff x="6672504" y="705168"/>
            <a:chExt cx="2033090" cy="526348"/>
          </a:xfrm>
        </p:grpSpPr>
        <p:sp>
          <p:nvSpPr>
            <p:cNvPr id="27" name="Freeform 26"/>
            <p:cNvSpPr/>
            <p:nvPr/>
          </p:nvSpPr>
          <p:spPr>
            <a:xfrm>
              <a:off x="6740049" y="837037"/>
              <a:ext cx="765537" cy="199568"/>
            </a:xfrm>
            <a:custGeom>
              <a:avLst/>
              <a:gdLst/>
              <a:ahLst/>
              <a:cxnLst/>
              <a:rect l="0" t="0" r="0" b="0"/>
              <a:pathLst>
                <a:path w="765537" h="199568">
                  <a:moveTo>
                    <a:pt x="0" y="194773"/>
                  </a:moveTo>
                  <a:lnTo>
                    <a:pt x="33215" y="199567"/>
                  </a:lnTo>
                  <a:lnTo>
                    <a:pt x="88966" y="191170"/>
                  </a:lnTo>
                  <a:lnTo>
                    <a:pt x="141850" y="178022"/>
                  </a:lnTo>
                  <a:lnTo>
                    <a:pt x="203626" y="157605"/>
                  </a:lnTo>
                  <a:lnTo>
                    <a:pt x="258180" y="136306"/>
                  </a:lnTo>
                  <a:lnTo>
                    <a:pt x="317888" y="118710"/>
                  </a:lnTo>
                  <a:lnTo>
                    <a:pt x="376458" y="99688"/>
                  </a:lnTo>
                  <a:lnTo>
                    <a:pt x="435010" y="78124"/>
                  </a:lnTo>
                  <a:lnTo>
                    <a:pt x="495303" y="56058"/>
                  </a:lnTo>
                  <a:lnTo>
                    <a:pt x="557447" y="40537"/>
                  </a:lnTo>
                  <a:lnTo>
                    <a:pt x="612732" y="28567"/>
                  </a:lnTo>
                  <a:lnTo>
                    <a:pt x="670833" y="14512"/>
                  </a:lnTo>
                  <a:lnTo>
                    <a:pt x="731070" y="619"/>
                  </a:lnTo>
                  <a:lnTo>
                    <a:pt x="748061" y="0"/>
                  </a:lnTo>
                  <a:lnTo>
                    <a:pt x="765536" y="33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672504" y="915315"/>
              <a:ext cx="275572" cy="267774"/>
            </a:xfrm>
            <a:custGeom>
              <a:avLst/>
              <a:gdLst/>
              <a:ahLst/>
              <a:cxnLst/>
              <a:rect l="0" t="0" r="0" b="0"/>
              <a:pathLst>
                <a:path w="275572" h="267774">
                  <a:moveTo>
                    <a:pt x="200682" y="0"/>
                  </a:moveTo>
                  <a:lnTo>
                    <a:pt x="157144" y="58681"/>
                  </a:lnTo>
                  <a:lnTo>
                    <a:pt x="104564" y="112629"/>
                  </a:lnTo>
                  <a:lnTo>
                    <a:pt x="51231" y="173246"/>
                  </a:lnTo>
                  <a:lnTo>
                    <a:pt x="7792" y="232902"/>
                  </a:lnTo>
                  <a:lnTo>
                    <a:pt x="0" y="249593"/>
                  </a:lnTo>
                  <a:lnTo>
                    <a:pt x="325" y="256078"/>
                  </a:lnTo>
                  <a:lnTo>
                    <a:pt x="3316" y="261326"/>
                  </a:lnTo>
                  <a:lnTo>
                    <a:pt x="8084" y="265749"/>
                  </a:lnTo>
                  <a:lnTo>
                    <a:pt x="14960" y="267773"/>
                  </a:lnTo>
                  <a:lnTo>
                    <a:pt x="41383" y="266204"/>
                  </a:lnTo>
                  <a:lnTo>
                    <a:pt x="95177" y="253080"/>
                  </a:lnTo>
                  <a:lnTo>
                    <a:pt x="155593" y="245668"/>
                  </a:lnTo>
                  <a:lnTo>
                    <a:pt x="203110" y="243096"/>
                  </a:lnTo>
                  <a:lnTo>
                    <a:pt x="266096" y="255754"/>
                  </a:lnTo>
                  <a:lnTo>
                    <a:pt x="275571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667435" y="848747"/>
              <a:ext cx="121067" cy="226080"/>
            </a:xfrm>
            <a:custGeom>
              <a:avLst/>
              <a:gdLst/>
              <a:ahLst/>
              <a:cxnLst/>
              <a:rect l="0" t="0" r="0" b="0"/>
              <a:pathLst>
                <a:path w="121067" h="226080">
                  <a:moveTo>
                    <a:pt x="4572" y="0"/>
                  </a:moveTo>
                  <a:lnTo>
                    <a:pt x="10290" y="22703"/>
                  </a:lnTo>
                  <a:lnTo>
                    <a:pt x="12378" y="80196"/>
                  </a:lnTo>
                  <a:lnTo>
                    <a:pt x="8374" y="135931"/>
                  </a:lnTo>
                  <a:lnTo>
                    <a:pt x="4398" y="179540"/>
                  </a:lnTo>
                  <a:lnTo>
                    <a:pt x="2607" y="180714"/>
                  </a:lnTo>
                  <a:lnTo>
                    <a:pt x="488" y="178724"/>
                  </a:lnTo>
                  <a:lnTo>
                    <a:pt x="0" y="174623"/>
                  </a:lnTo>
                  <a:lnTo>
                    <a:pt x="10692" y="115240"/>
                  </a:lnTo>
                  <a:lnTo>
                    <a:pt x="28481" y="63081"/>
                  </a:lnTo>
                  <a:lnTo>
                    <a:pt x="41085" y="48685"/>
                  </a:lnTo>
                  <a:lnTo>
                    <a:pt x="48330" y="43551"/>
                  </a:lnTo>
                  <a:lnTo>
                    <a:pt x="55933" y="42903"/>
                  </a:lnTo>
                  <a:lnTo>
                    <a:pt x="71778" y="49578"/>
                  </a:lnTo>
                  <a:lnTo>
                    <a:pt x="83135" y="64256"/>
                  </a:lnTo>
                  <a:lnTo>
                    <a:pt x="90340" y="84957"/>
                  </a:lnTo>
                  <a:lnTo>
                    <a:pt x="99761" y="146173"/>
                  </a:lnTo>
                  <a:lnTo>
                    <a:pt x="97224" y="206547"/>
                  </a:lnTo>
                  <a:lnTo>
                    <a:pt x="96850" y="218135"/>
                  </a:lnTo>
                  <a:lnTo>
                    <a:pt x="98450" y="224011"/>
                  </a:lnTo>
                  <a:lnTo>
                    <a:pt x="101366" y="226079"/>
                  </a:lnTo>
                  <a:lnTo>
                    <a:pt x="108613" y="224371"/>
                  </a:lnTo>
                  <a:lnTo>
                    <a:pt x="121066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831707" y="917037"/>
              <a:ext cx="76100" cy="152391"/>
            </a:xfrm>
            <a:custGeom>
              <a:avLst/>
              <a:gdLst/>
              <a:ahLst/>
              <a:cxnLst/>
              <a:rect l="0" t="0" r="0" b="0"/>
              <a:pathLst>
                <a:path w="76100" h="152391">
                  <a:moveTo>
                    <a:pt x="23362" y="31562"/>
                  </a:moveTo>
                  <a:lnTo>
                    <a:pt x="6504" y="87069"/>
                  </a:lnTo>
                  <a:lnTo>
                    <a:pt x="0" y="138065"/>
                  </a:lnTo>
                  <a:lnTo>
                    <a:pt x="3165" y="146018"/>
                  </a:lnTo>
                  <a:lnTo>
                    <a:pt x="8973" y="150396"/>
                  </a:lnTo>
                  <a:lnTo>
                    <a:pt x="16543" y="152390"/>
                  </a:lnTo>
                  <a:lnTo>
                    <a:pt x="23439" y="151870"/>
                  </a:lnTo>
                  <a:lnTo>
                    <a:pt x="36033" y="146362"/>
                  </a:lnTo>
                  <a:lnTo>
                    <a:pt x="45328" y="135284"/>
                  </a:lnTo>
                  <a:lnTo>
                    <a:pt x="67518" y="83334"/>
                  </a:lnTo>
                  <a:lnTo>
                    <a:pt x="76099" y="40738"/>
                  </a:lnTo>
                  <a:lnTo>
                    <a:pt x="75154" y="18999"/>
                  </a:lnTo>
                  <a:lnTo>
                    <a:pt x="71759" y="11167"/>
                  </a:lnTo>
                  <a:lnTo>
                    <a:pt x="60590" y="0"/>
                  </a:lnTo>
                  <a:lnTo>
                    <a:pt x="54653" y="351"/>
                  </a:lnTo>
                  <a:lnTo>
                    <a:pt x="48845" y="4283"/>
                  </a:lnTo>
                  <a:lnTo>
                    <a:pt x="38386" y="18514"/>
                  </a:lnTo>
                  <a:lnTo>
                    <a:pt x="23362" y="565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954922" y="990205"/>
              <a:ext cx="8322" cy="133138"/>
            </a:xfrm>
            <a:custGeom>
              <a:avLst/>
              <a:gdLst/>
              <a:ahLst/>
              <a:cxnLst/>
              <a:rect l="0" t="0" r="0" b="0"/>
              <a:pathLst>
                <a:path w="8322" h="133138">
                  <a:moveTo>
                    <a:pt x="8321" y="0"/>
                  </a:moveTo>
                  <a:lnTo>
                    <a:pt x="8321" y="57908"/>
                  </a:lnTo>
                  <a:lnTo>
                    <a:pt x="5856" y="111154"/>
                  </a:lnTo>
                  <a:lnTo>
                    <a:pt x="0" y="1331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988206" y="857068"/>
              <a:ext cx="16644" cy="24964"/>
            </a:xfrm>
            <a:custGeom>
              <a:avLst/>
              <a:gdLst/>
              <a:ahLst/>
              <a:cxnLst/>
              <a:rect l="0" t="0" r="0" b="0"/>
              <a:pathLst>
                <a:path w="16644" h="24964">
                  <a:moveTo>
                    <a:pt x="0" y="0"/>
                  </a:moveTo>
                  <a:lnTo>
                    <a:pt x="16643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38133" y="981884"/>
              <a:ext cx="65028" cy="183064"/>
            </a:xfrm>
            <a:custGeom>
              <a:avLst/>
              <a:gdLst/>
              <a:ahLst/>
              <a:cxnLst/>
              <a:rect l="0" t="0" r="0" b="0"/>
              <a:pathLst>
                <a:path w="65028" h="183064">
                  <a:moveTo>
                    <a:pt x="41605" y="0"/>
                  </a:moveTo>
                  <a:lnTo>
                    <a:pt x="29244" y="14211"/>
                  </a:lnTo>
                  <a:lnTo>
                    <a:pt x="14067" y="50702"/>
                  </a:lnTo>
                  <a:lnTo>
                    <a:pt x="14441" y="79536"/>
                  </a:lnTo>
                  <a:lnTo>
                    <a:pt x="20594" y="95754"/>
                  </a:lnTo>
                  <a:lnTo>
                    <a:pt x="30418" y="109126"/>
                  </a:lnTo>
                  <a:lnTo>
                    <a:pt x="62869" y="138444"/>
                  </a:lnTo>
                  <a:lnTo>
                    <a:pt x="65027" y="144996"/>
                  </a:lnTo>
                  <a:lnTo>
                    <a:pt x="62493" y="159672"/>
                  </a:lnTo>
                  <a:lnTo>
                    <a:pt x="52737" y="172975"/>
                  </a:lnTo>
                  <a:lnTo>
                    <a:pt x="46253" y="179111"/>
                  </a:lnTo>
                  <a:lnTo>
                    <a:pt x="39156" y="182278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173392" y="955822"/>
              <a:ext cx="114373" cy="238607"/>
            </a:xfrm>
            <a:custGeom>
              <a:avLst/>
              <a:gdLst/>
              <a:ahLst/>
              <a:cxnLst/>
              <a:rect l="0" t="0" r="0" b="0"/>
              <a:pathLst>
                <a:path w="114373" h="238607">
                  <a:moveTo>
                    <a:pt x="31161" y="51025"/>
                  </a:moveTo>
                  <a:lnTo>
                    <a:pt x="52016" y="38663"/>
                  </a:lnTo>
                  <a:lnTo>
                    <a:pt x="97006" y="23486"/>
                  </a:lnTo>
                  <a:lnTo>
                    <a:pt x="100022" y="20647"/>
                  </a:lnTo>
                  <a:lnTo>
                    <a:pt x="99258" y="17829"/>
                  </a:lnTo>
                  <a:lnTo>
                    <a:pt x="82520" y="2246"/>
                  </a:lnTo>
                  <a:lnTo>
                    <a:pt x="76495" y="14"/>
                  </a:lnTo>
                  <a:lnTo>
                    <a:pt x="62405" y="0"/>
                  </a:lnTo>
                  <a:lnTo>
                    <a:pt x="55689" y="4065"/>
                  </a:lnTo>
                  <a:lnTo>
                    <a:pt x="21197" y="45445"/>
                  </a:lnTo>
                  <a:lnTo>
                    <a:pt x="3939" y="89087"/>
                  </a:lnTo>
                  <a:lnTo>
                    <a:pt x="0" y="143295"/>
                  </a:lnTo>
                  <a:lnTo>
                    <a:pt x="5800" y="179963"/>
                  </a:lnTo>
                  <a:lnTo>
                    <a:pt x="14034" y="202944"/>
                  </a:lnTo>
                  <a:lnTo>
                    <a:pt x="28789" y="220554"/>
                  </a:lnTo>
                  <a:lnTo>
                    <a:pt x="37901" y="227839"/>
                  </a:lnTo>
                  <a:lnTo>
                    <a:pt x="60353" y="235934"/>
                  </a:lnTo>
                  <a:lnTo>
                    <a:pt x="82968" y="238606"/>
                  </a:lnTo>
                  <a:lnTo>
                    <a:pt x="114372" y="23408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579001" y="705168"/>
              <a:ext cx="126593" cy="359927"/>
            </a:xfrm>
            <a:custGeom>
              <a:avLst/>
              <a:gdLst/>
              <a:ahLst/>
              <a:cxnLst/>
              <a:rect l="0" t="0" r="0" b="0"/>
              <a:pathLst>
                <a:path w="126593" h="359927">
                  <a:moveTo>
                    <a:pt x="0" y="52047"/>
                  </a:moveTo>
                  <a:lnTo>
                    <a:pt x="4417" y="38795"/>
                  </a:lnTo>
                  <a:lnTo>
                    <a:pt x="24834" y="17302"/>
                  </a:lnTo>
                  <a:lnTo>
                    <a:pt x="49888" y="2202"/>
                  </a:lnTo>
                  <a:lnTo>
                    <a:pt x="69016" y="0"/>
                  </a:lnTo>
                  <a:lnTo>
                    <a:pt x="88921" y="3027"/>
                  </a:lnTo>
                  <a:lnTo>
                    <a:pt x="107013" y="10537"/>
                  </a:lnTo>
                  <a:lnTo>
                    <a:pt x="119369" y="24969"/>
                  </a:lnTo>
                  <a:lnTo>
                    <a:pt x="123958" y="33995"/>
                  </a:lnTo>
                  <a:lnTo>
                    <a:pt x="126592" y="51421"/>
                  </a:lnTo>
                  <a:lnTo>
                    <a:pt x="120749" y="85208"/>
                  </a:lnTo>
                  <a:lnTo>
                    <a:pt x="94076" y="143572"/>
                  </a:lnTo>
                  <a:lnTo>
                    <a:pt x="60537" y="204291"/>
                  </a:lnTo>
                  <a:lnTo>
                    <a:pt x="47605" y="251109"/>
                  </a:lnTo>
                  <a:lnTo>
                    <a:pt x="47800" y="282381"/>
                  </a:lnTo>
                  <a:lnTo>
                    <a:pt x="53713" y="309213"/>
                  </a:lnTo>
                  <a:lnTo>
                    <a:pt x="63629" y="323827"/>
                  </a:lnTo>
                  <a:lnTo>
                    <a:pt x="87270" y="342450"/>
                  </a:lnTo>
                  <a:lnTo>
                    <a:pt x="116495" y="3599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637248" y="1223194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0" y="8321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928484" y="1019072"/>
            <a:ext cx="572605" cy="279013"/>
            <a:chOff x="8928484" y="1019072"/>
            <a:chExt cx="572605" cy="279013"/>
          </a:xfrm>
        </p:grpSpPr>
        <p:sp>
          <p:nvSpPr>
            <p:cNvPr id="38" name="Freeform 37"/>
            <p:cNvSpPr/>
            <p:nvPr/>
          </p:nvSpPr>
          <p:spPr>
            <a:xfrm>
              <a:off x="8928484" y="1103079"/>
              <a:ext cx="158102" cy="20264"/>
            </a:xfrm>
            <a:custGeom>
              <a:avLst/>
              <a:gdLst/>
              <a:ahLst/>
              <a:cxnLst/>
              <a:rect l="0" t="0" r="0" b="0"/>
              <a:pathLst>
                <a:path w="158102" h="20264">
                  <a:moveTo>
                    <a:pt x="0" y="20263"/>
                  </a:moveTo>
                  <a:lnTo>
                    <a:pt x="29621" y="13676"/>
                  </a:lnTo>
                  <a:lnTo>
                    <a:pt x="91941" y="5508"/>
                  </a:lnTo>
                  <a:lnTo>
                    <a:pt x="138567" y="0"/>
                  </a:lnTo>
                  <a:lnTo>
                    <a:pt x="144154" y="2131"/>
                  </a:lnTo>
                  <a:lnTo>
                    <a:pt x="158101" y="119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936806" y="1206552"/>
              <a:ext cx="133138" cy="8322"/>
            </a:xfrm>
            <a:custGeom>
              <a:avLst/>
              <a:gdLst/>
              <a:ahLst/>
              <a:cxnLst/>
              <a:rect l="0" t="0" r="0" b="0"/>
              <a:pathLst>
                <a:path w="133138" h="8322">
                  <a:moveTo>
                    <a:pt x="0" y="8321"/>
                  </a:moveTo>
                  <a:lnTo>
                    <a:pt x="62491" y="8321"/>
                  </a:lnTo>
                  <a:lnTo>
                    <a:pt x="124933" y="1735"/>
                  </a:lnTo>
                  <a:lnTo>
                    <a:pt x="13313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044980" y="1077319"/>
              <a:ext cx="82446" cy="220766"/>
            </a:xfrm>
            <a:custGeom>
              <a:avLst/>
              <a:gdLst/>
              <a:ahLst/>
              <a:cxnLst/>
              <a:rect l="0" t="0" r="0" b="0"/>
              <a:pathLst>
                <a:path w="82446" h="220766">
                  <a:moveTo>
                    <a:pt x="0" y="4417"/>
                  </a:moveTo>
                  <a:lnTo>
                    <a:pt x="13252" y="0"/>
                  </a:lnTo>
                  <a:lnTo>
                    <a:pt x="27155" y="297"/>
                  </a:lnTo>
                  <a:lnTo>
                    <a:pt x="42579" y="4435"/>
                  </a:lnTo>
                  <a:lnTo>
                    <a:pt x="58681" y="12438"/>
                  </a:lnTo>
                  <a:lnTo>
                    <a:pt x="70150" y="24624"/>
                  </a:lnTo>
                  <a:lnTo>
                    <a:pt x="77406" y="40210"/>
                  </a:lnTo>
                  <a:lnTo>
                    <a:pt x="82445" y="91097"/>
                  </a:lnTo>
                  <a:lnTo>
                    <a:pt x="74149" y="123892"/>
                  </a:lnTo>
                  <a:lnTo>
                    <a:pt x="44070" y="185855"/>
                  </a:lnTo>
                  <a:lnTo>
                    <a:pt x="24963" y="22076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203079" y="1039276"/>
              <a:ext cx="81086" cy="258809"/>
            </a:xfrm>
            <a:custGeom>
              <a:avLst/>
              <a:gdLst/>
              <a:ahLst/>
              <a:cxnLst/>
              <a:rect l="0" t="0" r="0" b="0"/>
              <a:pathLst>
                <a:path w="81086" h="258809">
                  <a:moveTo>
                    <a:pt x="0" y="133992"/>
                  </a:moveTo>
                  <a:lnTo>
                    <a:pt x="11518" y="100251"/>
                  </a:lnTo>
                  <a:lnTo>
                    <a:pt x="41886" y="41690"/>
                  </a:lnTo>
                  <a:lnTo>
                    <a:pt x="63851" y="2346"/>
                  </a:lnTo>
                  <a:lnTo>
                    <a:pt x="68455" y="0"/>
                  </a:lnTo>
                  <a:lnTo>
                    <a:pt x="72449" y="2134"/>
                  </a:lnTo>
                  <a:lnTo>
                    <a:pt x="76037" y="7255"/>
                  </a:lnTo>
                  <a:lnTo>
                    <a:pt x="81085" y="36549"/>
                  </a:lnTo>
                  <a:lnTo>
                    <a:pt x="80465" y="96459"/>
                  </a:lnTo>
                  <a:lnTo>
                    <a:pt x="74700" y="153191"/>
                  </a:lnTo>
                  <a:lnTo>
                    <a:pt x="60761" y="215018"/>
                  </a:lnTo>
                  <a:lnTo>
                    <a:pt x="49927" y="25880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355847" y="1019072"/>
              <a:ext cx="57381" cy="274140"/>
            </a:xfrm>
            <a:custGeom>
              <a:avLst/>
              <a:gdLst/>
              <a:ahLst/>
              <a:cxnLst/>
              <a:rect l="0" t="0" r="0" b="0"/>
              <a:pathLst>
                <a:path w="57381" h="274140">
                  <a:moveTo>
                    <a:pt x="5332" y="4417"/>
                  </a:moveTo>
                  <a:lnTo>
                    <a:pt x="18584" y="0"/>
                  </a:lnTo>
                  <a:lnTo>
                    <a:pt x="32487" y="296"/>
                  </a:lnTo>
                  <a:lnTo>
                    <a:pt x="40077" y="1670"/>
                  </a:lnTo>
                  <a:lnTo>
                    <a:pt x="46062" y="6284"/>
                  </a:lnTo>
                  <a:lnTo>
                    <a:pt x="55178" y="21272"/>
                  </a:lnTo>
                  <a:lnTo>
                    <a:pt x="57380" y="37796"/>
                  </a:lnTo>
                  <a:lnTo>
                    <a:pt x="54352" y="55310"/>
                  </a:lnTo>
                  <a:lnTo>
                    <a:pt x="33598" y="112748"/>
                  </a:lnTo>
                  <a:lnTo>
                    <a:pt x="14852" y="165677"/>
                  </a:lnTo>
                  <a:lnTo>
                    <a:pt x="0" y="220815"/>
                  </a:lnTo>
                  <a:lnTo>
                    <a:pt x="188" y="242052"/>
                  </a:lnTo>
                  <a:lnTo>
                    <a:pt x="6436" y="260736"/>
                  </a:lnTo>
                  <a:lnTo>
                    <a:pt x="12540" y="266828"/>
                  </a:lnTo>
                  <a:lnTo>
                    <a:pt x="29184" y="273597"/>
                  </a:lnTo>
                  <a:lnTo>
                    <a:pt x="41513" y="274139"/>
                  </a:lnTo>
                  <a:lnTo>
                    <a:pt x="55258" y="2706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427748" y="1059301"/>
              <a:ext cx="73341" cy="215693"/>
            </a:xfrm>
            <a:custGeom>
              <a:avLst/>
              <a:gdLst/>
              <a:ahLst/>
              <a:cxnLst/>
              <a:rect l="0" t="0" r="0" b="0"/>
              <a:pathLst>
                <a:path w="73341" h="215693">
                  <a:moveTo>
                    <a:pt x="24963" y="72362"/>
                  </a:moveTo>
                  <a:lnTo>
                    <a:pt x="17799" y="123106"/>
                  </a:lnTo>
                  <a:lnTo>
                    <a:pt x="28325" y="184294"/>
                  </a:lnTo>
                  <a:lnTo>
                    <a:pt x="36232" y="212467"/>
                  </a:lnTo>
                  <a:lnTo>
                    <a:pt x="40797" y="215692"/>
                  </a:lnTo>
                  <a:lnTo>
                    <a:pt x="46613" y="215068"/>
                  </a:lnTo>
                  <a:lnTo>
                    <a:pt x="53265" y="211878"/>
                  </a:lnTo>
                  <a:lnTo>
                    <a:pt x="63121" y="200937"/>
                  </a:lnTo>
                  <a:lnTo>
                    <a:pt x="67044" y="194137"/>
                  </a:lnTo>
                  <a:lnTo>
                    <a:pt x="73340" y="150006"/>
                  </a:lnTo>
                  <a:lnTo>
                    <a:pt x="72117" y="101704"/>
                  </a:lnTo>
                  <a:lnTo>
                    <a:pt x="59731" y="44859"/>
                  </a:lnTo>
                  <a:lnTo>
                    <a:pt x="40802" y="9401"/>
                  </a:lnTo>
                  <a:lnTo>
                    <a:pt x="35522" y="2651"/>
                  </a:lnTo>
                  <a:lnTo>
                    <a:pt x="30154" y="0"/>
                  </a:lnTo>
                  <a:lnTo>
                    <a:pt x="24725" y="82"/>
                  </a:lnTo>
                  <a:lnTo>
                    <a:pt x="19257" y="1986"/>
                  </a:lnTo>
                  <a:lnTo>
                    <a:pt x="10716" y="9032"/>
                  </a:lnTo>
                  <a:lnTo>
                    <a:pt x="0" y="2243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596455" y="1047382"/>
            <a:ext cx="258084" cy="303258"/>
            <a:chOff x="9596455" y="1047382"/>
            <a:chExt cx="258084" cy="303258"/>
          </a:xfrm>
        </p:grpSpPr>
        <p:sp>
          <p:nvSpPr>
            <p:cNvPr id="45" name="Freeform 44"/>
            <p:cNvSpPr/>
            <p:nvPr/>
          </p:nvSpPr>
          <p:spPr>
            <a:xfrm>
              <a:off x="9596455" y="1047382"/>
              <a:ext cx="88897" cy="281825"/>
            </a:xfrm>
            <a:custGeom>
              <a:avLst/>
              <a:gdLst/>
              <a:ahLst/>
              <a:cxnLst/>
              <a:rect l="0" t="0" r="0" b="0"/>
              <a:pathLst>
                <a:path w="88897" h="281825">
                  <a:moveTo>
                    <a:pt x="39319" y="159170"/>
                  </a:moveTo>
                  <a:lnTo>
                    <a:pt x="34901" y="145918"/>
                  </a:lnTo>
                  <a:lnTo>
                    <a:pt x="30826" y="143863"/>
                  </a:lnTo>
                  <a:lnTo>
                    <a:pt x="25336" y="144343"/>
                  </a:lnTo>
                  <a:lnTo>
                    <a:pt x="18902" y="146512"/>
                  </a:lnTo>
                  <a:lnTo>
                    <a:pt x="9288" y="156318"/>
                  </a:lnTo>
                  <a:lnTo>
                    <a:pt x="5430" y="162816"/>
                  </a:lnTo>
                  <a:lnTo>
                    <a:pt x="0" y="189631"/>
                  </a:lnTo>
                  <a:lnTo>
                    <a:pt x="480" y="245205"/>
                  </a:lnTo>
                  <a:lnTo>
                    <a:pt x="2332" y="258132"/>
                  </a:lnTo>
                  <a:lnTo>
                    <a:pt x="6339" y="267674"/>
                  </a:lnTo>
                  <a:lnTo>
                    <a:pt x="18190" y="280743"/>
                  </a:lnTo>
                  <a:lnTo>
                    <a:pt x="23383" y="281824"/>
                  </a:lnTo>
                  <a:lnTo>
                    <a:pt x="27771" y="279771"/>
                  </a:lnTo>
                  <a:lnTo>
                    <a:pt x="36035" y="268244"/>
                  </a:lnTo>
                  <a:lnTo>
                    <a:pt x="53943" y="220711"/>
                  </a:lnTo>
                  <a:lnTo>
                    <a:pt x="68640" y="160871"/>
                  </a:lnTo>
                  <a:lnTo>
                    <a:pt x="72081" y="101911"/>
                  </a:lnTo>
                  <a:lnTo>
                    <a:pt x="79120" y="47291"/>
                  </a:lnTo>
                  <a:lnTo>
                    <a:pt x="77924" y="13224"/>
                  </a:lnTo>
                  <a:lnTo>
                    <a:pt x="75893" y="0"/>
                  </a:lnTo>
                  <a:lnTo>
                    <a:pt x="76645" y="357"/>
                  </a:lnTo>
                  <a:lnTo>
                    <a:pt x="78072" y="3368"/>
                  </a:lnTo>
                  <a:lnTo>
                    <a:pt x="80549" y="52201"/>
                  </a:lnTo>
                  <a:lnTo>
                    <a:pt x="86593" y="115361"/>
                  </a:lnTo>
                  <a:lnTo>
                    <a:pt x="88896" y="170340"/>
                  </a:lnTo>
                  <a:lnTo>
                    <a:pt x="82613" y="221628"/>
                  </a:lnTo>
                  <a:lnTo>
                    <a:pt x="81147" y="273274"/>
                  </a:lnTo>
                  <a:lnTo>
                    <a:pt x="80924" y="25902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756038" y="1065094"/>
              <a:ext cx="17291" cy="245520"/>
            </a:xfrm>
            <a:custGeom>
              <a:avLst/>
              <a:gdLst/>
              <a:ahLst/>
              <a:cxnLst/>
              <a:rect l="0" t="0" r="0" b="0"/>
              <a:pathLst>
                <a:path w="17291" h="245520">
                  <a:moveTo>
                    <a:pt x="12873" y="0"/>
                  </a:moveTo>
                  <a:lnTo>
                    <a:pt x="17290" y="62326"/>
                  </a:lnTo>
                  <a:lnTo>
                    <a:pt x="14704" y="115109"/>
                  </a:lnTo>
                  <a:lnTo>
                    <a:pt x="12491" y="165600"/>
                  </a:lnTo>
                  <a:lnTo>
                    <a:pt x="6394" y="227896"/>
                  </a:lnTo>
                  <a:lnTo>
                    <a:pt x="4445" y="245519"/>
                  </a:lnTo>
                  <a:lnTo>
                    <a:pt x="2631" y="245041"/>
                  </a:lnTo>
                  <a:lnTo>
                    <a:pt x="498" y="241024"/>
                  </a:lnTo>
                  <a:lnTo>
                    <a:pt x="0" y="236497"/>
                  </a:lnTo>
                  <a:lnTo>
                    <a:pt x="4551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735627" y="1050765"/>
              <a:ext cx="118912" cy="299875"/>
            </a:xfrm>
            <a:custGeom>
              <a:avLst/>
              <a:gdLst/>
              <a:ahLst/>
              <a:cxnLst/>
              <a:rect l="0" t="0" r="0" b="0"/>
              <a:pathLst>
                <a:path w="118912" h="299875">
                  <a:moveTo>
                    <a:pt x="33284" y="14329"/>
                  </a:moveTo>
                  <a:lnTo>
                    <a:pt x="42119" y="5494"/>
                  </a:lnTo>
                  <a:lnTo>
                    <a:pt x="56318" y="1157"/>
                  </a:lnTo>
                  <a:lnTo>
                    <a:pt x="65283" y="0"/>
                  </a:lnTo>
                  <a:lnTo>
                    <a:pt x="80173" y="3646"/>
                  </a:lnTo>
                  <a:lnTo>
                    <a:pt x="86732" y="7207"/>
                  </a:lnTo>
                  <a:lnTo>
                    <a:pt x="91106" y="13279"/>
                  </a:lnTo>
                  <a:lnTo>
                    <a:pt x="95964" y="29888"/>
                  </a:lnTo>
                  <a:lnTo>
                    <a:pt x="94283" y="55614"/>
                  </a:lnTo>
                  <a:lnTo>
                    <a:pt x="78788" y="93949"/>
                  </a:lnTo>
                  <a:lnTo>
                    <a:pt x="56899" y="131629"/>
                  </a:lnTo>
                  <a:lnTo>
                    <a:pt x="56424" y="138757"/>
                  </a:lnTo>
                  <a:lnTo>
                    <a:pt x="60826" y="151608"/>
                  </a:lnTo>
                  <a:lnTo>
                    <a:pt x="73878" y="161018"/>
                  </a:lnTo>
                  <a:lnTo>
                    <a:pt x="97087" y="173979"/>
                  </a:lnTo>
                  <a:lnTo>
                    <a:pt x="108793" y="185137"/>
                  </a:lnTo>
                  <a:lnTo>
                    <a:pt x="117078" y="199342"/>
                  </a:lnTo>
                  <a:lnTo>
                    <a:pt x="118911" y="217367"/>
                  </a:lnTo>
                  <a:lnTo>
                    <a:pt x="115719" y="235856"/>
                  </a:lnTo>
                  <a:lnTo>
                    <a:pt x="103526" y="256661"/>
                  </a:lnTo>
                  <a:lnTo>
                    <a:pt x="80374" y="280256"/>
                  </a:lnTo>
                  <a:lnTo>
                    <a:pt x="57406" y="294677"/>
                  </a:lnTo>
                  <a:lnTo>
                    <a:pt x="49366" y="298307"/>
                  </a:lnTo>
                  <a:lnTo>
                    <a:pt x="33035" y="299874"/>
                  </a:lnTo>
                  <a:lnTo>
                    <a:pt x="24797" y="298998"/>
                  </a:lnTo>
                  <a:lnTo>
                    <a:pt x="18381" y="296564"/>
                  </a:lnTo>
                  <a:lnTo>
                    <a:pt x="0" y="28060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9" name="Freeform 48"/>
          <p:cNvSpPr/>
          <p:nvPr/>
        </p:nvSpPr>
        <p:spPr>
          <a:xfrm>
            <a:off x="7563833" y="471269"/>
            <a:ext cx="1039160" cy="1242081"/>
          </a:xfrm>
          <a:custGeom>
            <a:avLst/>
            <a:gdLst/>
            <a:ahLst/>
            <a:cxnLst/>
            <a:rect l="0" t="0" r="0" b="0"/>
            <a:pathLst>
              <a:path w="1039160" h="1242081">
                <a:moveTo>
                  <a:pt x="0" y="760246"/>
                </a:moveTo>
                <a:lnTo>
                  <a:pt x="39120" y="818926"/>
                </a:lnTo>
                <a:lnTo>
                  <a:pt x="64140" y="862621"/>
                </a:lnTo>
                <a:lnTo>
                  <a:pt x="79101" y="894130"/>
                </a:lnTo>
                <a:lnTo>
                  <a:pt x="116125" y="948955"/>
                </a:lnTo>
                <a:lnTo>
                  <a:pt x="151008" y="1004343"/>
                </a:lnTo>
                <a:lnTo>
                  <a:pt x="194011" y="1059806"/>
                </a:lnTo>
                <a:lnTo>
                  <a:pt x="241485" y="1114353"/>
                </a:lnTo>
                <a:lnTo>
                  <a:pt x="299645" y="1167653"/>
                </a:lnTo>
                <a:lnTo>
                  <a:pt x="331840" y="1190995"/>
                </a:lnTo>
                <a:lnTo>
                  <a:pt x="383666" y="1210568"/>
                </a:lnTo>
                <a:lnTo>
                  <a:pt x="434001" y="1227550"/>
                </a:lnTo>
                <a:lnTo>
                  <a:pt x="491919" y="1238882"/>
                </a:lnTo>
                <a:lnTo>
                  <a:pt x="551300" y="1242080"/>
                </a:lnTo>
                <a:lnTo>
                  <a:pt x="611757" y="1238294"/>
                </a:lnTo>
                <a:lnTo>
                  <a:pt x="673934" y="1227719"/>
                </a:lnTo>
                <a:lnTo>
                  <a:pt x="731690" y="1206317"/>
                </a:lnTo>
                <a:lnTo>
                  <a:pt x="787615" y="1180071"/>
                </a:lnTo>
                <a:lnTo>
                  <a:pt x="842252" y="1143794"/>
                </a:lnTo>
                <a:lnTo>
                  <a:pt x="900957" y="1090052"/>
                </a:lnTo>
                <a:lnTo>
                  <a:pt x="947805" y="1032341"/>
                </a:lnTo>
                <a:lnTo>
                  <a:pt x="981727" y="974456"/>
                </a:lnTo>
                <a:lnTo>
                  <a:pt x="1008493" y="915321"/>
                </a:lnTo>
                <a:lnTo>
                  <a:pt x="1024079" y="866599"/>
                </a:lnTo>
                <a:lnTo>
                  <a:pt x="1030444" y="811585"/>
                </a:lnTo>
                <a:lnTo>
                  <a:pt x="1036850" y="754295"/>
                </a:lnTo>
                <a:lnTo>
                  <a:pt x="1039159" y="695407"/>
                </a:lnTo>
                <a:lnTo>
                  <a:pt x="1038919" y="632450"/>
                </a:lnTo>
                <a:lnTo>
                  <a:pt x="1032478" y="572396"/>
                </a:lnTo>
                <a:lnTo>
                  <a:pt x="1019269" y="513614"/>
                </a:lnTo>
                <a:lnTo>
                  <a:pt x="1003645" y="455208"/>
                </a:lnTo>
                <a:lnTo>
                  <a:pt x="986379" y="396913"/>
                </a:lnTo>
                <a:lnTo>
                  <a:pt x="963184" y="339577"/>
                </a:lnTo>
                <a:lnTo>
                  <a:pt x="933300" y="287044"/>
                </a:lnTo>
                <a:lnTo>
                  <a:pt x="901022" y="236345"/>
                </a:lnTo>
                <a:lnTo>
                  <a:pt x="867112" y="187115"/>
                </a:lnTo>
                <a:lnTo>
                  <a:pt x="814708" y="128596"/>
                </a:lnTo>
                <a:lnTo>
                  <a:pt x="759840" y="81356"/>
                </a:lnTo>
                <a:lnTo>
                  <a:pt x="703561" y="45315"/>
                </a:lnTo>
                <a:lnTo>
                  <a:pt x="656258" y="21723"/>
                </a:lnTo>
                <a:lnTo>
                  <a:pt x="607109" y="8056"/>
                </a:lnTo>
                <a:lnTo>
                  <a:pt x="556489" y="0"/>
                </a:lnTo>
                <a:lnTo>
                  <a:pt x="501837" y="3571"/>
                </a:lnTo>
                <a:lnTo>
                  <a:pt x="449175" y="15929"/>
                </a:lnTo>
                <a:lnTo>
                  <a:pt x="393918" y="33151"/>
                </a:lnTo>
                <a:lnTo>
                  <a:pt x="342001" y="61779"/>
                </a:lnTo>
                <a:lnTo>
                  <a:pt x="291485" y="100053"/>
                </a:lnTo>
                <a:lnTo>
                  <a:pt x="242308" y="147040"/>
                </a:lnTo>
                <a:lnTo>
                  <a:pt x="198049" y="201540"/>
                </a:lnTo>
                <a:lnTo>
                  <a:pt x="156582" y="259602"/>
                </a:lnTo>
                <a:lnTo>
                  <a:pt x="121387" y="322314"/>
                </a:lnTo>
                <a:lnTo>
                  <a:pt x="93906" y="383220"/>
                </a:lnTo>
                <a:lnTo>
                  <a:pt x="79951" y="425950"/>
                </a:lnTo>
                <a:lnTo>
                  <a:pt x="66117" y="487172"/>
                </a:lnTo>
                <a:lnTo>
                  <a:pt x="51745" y="546301"/>
                </a:lnTo>
                <a:lnTo>
                  <a:pt x="44610" y="604810"/>
                </a:lnTo>
                <a:lnTo>
                  <a:pt x="42496" y="658717"/>
                </a:lnTo>
                <a:lnTo>
                  <a:pt x="41869" y="709823"/>
                </a:lnTo>
                <a:lnTo>
                  <a:pt x="49225" y="770147"/>
                </a:lnTo>
                <a:lnTo>
                  <a:pt x="65059" y="826579"/>
                </a:lnTo>
                <a:lnTo>
                  <a:pt x="77365" y="882242"/>
                </a:lnTo>
                <a:lnTo>
                  <a:pt x="101060" y="936828"/>
                </a:lnTo>
                <a:lnTo>
                  <a:pt x="130156" y="995521"/>
                </a:lnTo>
                <a:lnTo>
                  <a:pt x="166421" y="1051483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59" name="Group 58"/>
          <p:cNvGrpSpPr/>
          <p:nvPr/>
        </p:nvGrpSpPr>
        <p:grpSpPr>
          <a:xfrm>
            <a:off x="1393210" y="4975987"/>
            <a:ext cx="1510837" cy="514194"/>
            <a:chOff x="1393210" y="4975987"/>
            <a:chExt cx="1510837" cy="514194"/>
          </a:xfrm>
        </p:grpSpPr>
        <p:sp>
          <p:nvSpPr>
            <p:cNvPr id="50" name="Freeform 49"/>
            <p:cNvSpPr/>
            <p:nvPr/>
          </p:nvSpPr>
          <p:spPr>
            <a:xfrm>
              <a:off x="1393210" y="5017812"/>
              <a:ext cx="161835" cy="472369"/>
            </a:xfrm>
            <a:custGeom>
              <a:avLst/>
              <a:gdLst/>
              <a:ahLst/>
              <a:cxnLst/>
              <a:rect l="0" t="0" r="0" b="0"/>
              <a:pathLst>
                <a:path w="161835" h="472369">
                  <a:moveTo>
                    <a:pt x="21368" y="66349"/>
                  </a:moveTo>
                  <a:lnTo>
                    <a:pt x="14782" y="118192"/>
                  </a:lnTo>
                  <a:lnTo>
                    <a:pt x="13390" y="180962"/>
                  </a:lnTo>
                  <a:lnTo>
                    <a:pt x="13149" y="236629"/>
                  </a:lnTo>
                  <a:lnTo>
                    <a:pt x="13077" y="294112"/>
                  </a:lnTo>
                  <a:lnTo>
                    <a:pt x="7335" y="354361"/>
                  </a:lnTo>
                  <a:lnTo>
                    <a:pt x="5499" y="405221"/>
                  </a:lnTo>
                  <a:lnTo>
                    <a:pt x="2413" y="459827"/>
                  </a:lnTo>
                  <a:lnTo>
                    <a:pt x="0" y="472368"/>
                  </a:lnTo>
                  <a:lnTo>
                    <a:pt x="3921" y="422170"/>
                  </a:lnTo>
                  <a:lnTo>
                    <a:pt x="10286" y="363837"/>
                  </a:lnTo>
                  <a:lnTo>
                    <a:pt x="14967" y="307798"/>
                  </a:lnTo>
                  <a:lnTo>
                    <a:pt x="24521" y="256630"/>
                  </a:lnTo>
                  <a:lnTo>
                    <a:pt x="34387" y="205191"/>
                  </a:lnTo>
                  <a:lnTo>
                    <a:pt x="41951" y="142754"/>
                  </a:lnTo>
                  <a:lnTo>
                    <a:pt x="57528" y="83855"/>
                  </a:lnTo>
                  <a:lnTo>
                    <a:pt x="85659" y="28723"/>
                  </a:lnTo>
                  <a:lnTo>
                    <a:pt x="101952" y="5376"/>
                  </a:lnTo>
                  <a:lnTo>
                    <a:pt x="108375" y="1662"/>
                  </a:lnTo>
                  <a:lnTo>
                    <a:pt x="122908" y="0"/>
                  </a:lnTo>
                  <a:lnTo>
                    <a:pt x="136147" y="4809"/>
                  </a:lnTo>
                  <a:lnTo>
                    <a:pt x="142267" y="8680"/>
                  </a:lnTo>
                  <a:lnTo>
                    <a:pt x="151531" y="20378"/>
                  </a:lnTo>
                  <a:lnTo>
                    <a:pt x="155296" y="27380"/>
                  </a:lnTo>
                  <a:lnTo>
                    <a:pt x="161834" y="82333"/>
                  </a:lnTo>
                  <a:lnTo>
                    <a:pt x="156977" y="139302"/>
                  </a:lnTo>
                  <a:lnTo>
                    <a:pt x="150413" y="201091"/>
                  </a:lnTo>
                  <a:lnTo>
                    <a:pt x="140376" y="253050"/>
                  </a:lnTo>
                  <a:lnTo>
                    <a:pt x="131956" y="305364"/>
                  </a:lnTo>
                  <a:lnTo>
                    <a:pt x="124141" y="364680"/>
                  </a:lnTo>
                  <a:lnTo>
                    <a:pt x="121798" y="423089"/>
                  </a:lnTo>
                  <a:lnTo>
                    <a:pt x="121605" y="437312"/>
                  </a:lnTo>
                  <a:lnTo>
                    <a:pt x="124251" y="446795"/>
                  </a:lnTo>
                  <a:lnTo>
                    <a:pt x="128788" y="453116"/>
                  </a:lnTo>
                  <a:lnTo>
                    <a:pt x="146184" y="46575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698205" y="5057237"/>
              <a:ext cx="105279" cy="375204"/>
            </a:xfrm>
            <a:custGeom>
              <a:avLst/>
              <a:gdLst/>
              <a:ahLst/>
              <a:cxnLst/>
              <a:rect l="0" t="0" r="0" b="0"/>
              <a:pathLst>
                <a:path w="105279" h="375204">
                  <a:moveTo>
                    <a:pt x="24252" y="126776"/>
                  </a:moveTo>
                  <a:lnTo>
                    <a:pt x="10059" y="179679"/>
                  </a:lnTo>
                  <a:lnTo>
                    <a:pt x="1690" y="239647"/>
                  </a:lnTo>
                  <a:lnTo>
                    <a:pt x="0" y="292123"/>
                  </a:lnTo>
                  <a:lnTo>
                    <a:pt x="3847" y="350719"/>
                  </a:lnTo>
                  <a:lnTo>
                    <a:pt x="7875" y="360206"/>
                  </a:lnTo>
                  <a:lnTo>
                    <a:pt x="19747" y="373213"/>
                  </a:lnTo>
                  <a:lnTo>
                    <a:pt x="25872" y="375203"/>
                  </a:lnTo>
                  <a:lnTo>
                    <a:pt x="31804" y="374680"/>
                  </a:lnTo>
                  <a:lnTo>
                    <a:pt x="43326" y="369168"/>
                  </a:lnTo>
                  <a:lnTo>
                    <a:pt x="75777" y="340892"/>
                  </a:lnTo>
                  <a:lnTo>
                    <a:pt x="90780" y="313081"/>
                  </a:lnTo>
                  <a:lnTo>
                    <a:pt x="103208" y="262060"/>
                  </a:lnTo>
                  <a:lnTo>
                    <a:pt x="105278" y="210109"/>
                  </a:lnTo>
                  <a:lnTo>
                    <a:pt x="101370" y="155577"/>
                  </a:lnTo>
                  <a:lnTo>
                    <a:pt x="97116" y="92332"/>
                  </a:lnTo>
                  <a:lnTo>
                    <a:pt x="84082" y="29134"/>
                  </a:lnTo>
                  <a:lnTo>
                    <a:pt x="75190" y="7257"/>
                  </a:lnTo>
                  <a:lnTo>
                    <a:pt x="68381" y="1793"/>
                  </a:lnTo>
                  <a:lnTo>
                    <a:pt x="60143" y="0"/>
                  </a:lnTo>
                  <a:lnTo>
                    <a:pt x="50953" y="653"/>
                  </a:lnTo>
                  <a:lnTo>
                    <a:pt x="43902" y="4787"/>
                  </a:lnTo>
                  <a:lnTo>
                    <a:pt x="33602" y="19243"/>
                  </a:lnTo>
                  <a:lnTo>
                    <a:pt x="13491" y="73002"/>
                  </a:lnTo>
                  <a:lnTo>
                    <a:pt x="9696" y="126530"/>
                  </a:lnTo>
                  <a:lnTo>
                    <a:pt x="12543" y="147931"/>
                  </a:lnTo>
                  <a:lnTo>
                    <a:pt x="19356" y="164223"/>
                  </a:lnTo>
                  <a:lnTo>
                    <a:pt x="23762" y="171157"/>
                  </a:lnTo>
                  <a:lnTo>
                    <a:pt x="30397" y="175779"/>
                  </a:lnTo>
                  <a:lnTo>
                    <a:pt x="55556" y="182284"/>
                  </a:lnTo>
                  <a:lnTo>
                    <a:pt x="82499" y="18502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923793" y="5233939"/>
              <a:ext cx="31654" cy="133247"/>
            </a:xfrm>
            <a:custGeom>
              <a:avLst/>
              <a:gdLst/>
              <a:ahLst/>
              <a:cxnLst/>
              <a:rect l="0" t="0" r="0" b="0"/>
              <a:pathLst>
                <a:path w="31654" h="133247">
                  <a:moveTo>
                    <a:pt x="31653" y="0"/>
                  </a:moveTo>
                  <a:lnTo>
                    <a:pt x="17460" y="55848"/>
                  </a:lnTo>
                  <a:lnTo>
                    <a:pt x="816" y="118820"/>
                  </a:lnTo>
                  <a:lnTo>
                    <a:pt x="0" y="129140"/>
                  </a:lnTo>
                  <a:lnTo>
                    <a:pt x="1306" y="133246"/>
                  </a:lnTo>
                  <a:lnTo>
                    <a:pt x="4025" y="133210"/>
                  </a:lnTo>
                  <a:lnTo>
                    <a:pt x="11053" y="126697"/>
                  </a:lnTo>
                  <a:lnTo>
                    <a:pt x="23332" y="1081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997052" y="4975987"/>
              <a:ext cx="33285" cy="41606"/>
            </a:xfrm>
            <a:custGeom>
              <a:avLst/>
              <a:gdLst/>
              <a:ahLst/>
              <a:cxnLst/>
              <a:rect l="0" t="0" r="0" b="0"/>
              <a:pathLst>
                <a:path w="33285" h="41606">
                  <a:moveTo>
                    <a:pt x="0" y="0"/>
                  </a:moveTo>
                  <a:lnTo>
                    <a:pt x="4417" y="17669"/>
                  </a:lnTo>
                  <a:lnTo>
                    <a:pt x="8492" y="23799"/>
                  </a:lnTo>
                  <a:lnTo>
                    <a:pt x="33284" y="4160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056757" y="5042555"/>
              <a:ext cx="100188" cy="391965"/>
            </a:xfrm>
            <a:custGeom>
              <a:avLst/>
              <a:gdLst/>
              <a:ahLst/>
              <a:cxnLst/>
              <a:rect l="0" t="0" r="0" b="0"/>
              <a:pathLst>
                <a:path w="100188" h="391965">
                  <a:moveTo>
                    <a:pt x="81752" y="0"/>
                  </a:moveTo>
                  <a:lnTo>
                    <a:pt x="77335" y="53492"/>
                  </a:lnTo>
                  <a:lnTo>
                    <a:pt x="50610" y="112174"/>
                  </a:lnTo>
                  <a:lnTo>
                    <a:pt x="30777" y="155569"/>
                  </a:lnTo>
                  <a:lnTo>
                    <a:pt x="26737" y="177624"/>
                  </a:lnTo>
                  <a:lnTo>
                    <a:pt x="29873" y="197288"/>
                  </a:lnTo>
                  <a:lnTo>
                    <a:pt x="33297" y="206415"/>
                  </a:lnTo>
                  <a:lnTo>
                    <a:pt x="46965" y="221487"/>
                  </a:lnTo>
                  <a:lnTo>
                    <a:pt x="62593" y="235274"/>
                  </a:lnTo>
                  <a:lnTo>
                    <a:pt x="99697" y="292483"/>
                  </a:lnTo>
                  <a:lnTo>
                    <a:pt x="100187" y="299464"/>
                  </a:lnTo>
                  <a:lnTo>
                    <a:pt x="87353" y="334108"/>
                  </a:lnTo>
                  <a:lnTo>
                    <a:pt x="74577" y="353763"/>
                  </a:lnTo>
                  <a:lnTo>
                    <a:pt x="31196" y="388205"/>
                  </a:lnTo>
                  <a:lnTo>
                    <a:pt x="14904" y="391964"/>
                  </a:lnTo>
                  <a:lnTo>
                    <a:pt x="6676" y="391673"/>
                  </a:lnTo>
                  <a:lnTo>
                    <a:pt x="2116" y="387780"/>
                  </a:lnTo>
                  <a:lnTo>
                    <a:pt x="0" y="381487"/>
                  </a:lnTo>
                  <a:lnTo>
                    <a:pt x="1439" y="354960"/>
                  </a:lnTo>
                  <a:lnTo>
                    <a:pt x="6302" y="336200"/>
                  </a:lnTo>
                  <a:lnTo>
                    <a:pt x="23505" y="30787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221720" y="5153029"/>
              <a:ext cx="149780" cy="253419"/>
            </a:xfrm>
            <a:custGeom>
              <a:avLst/>
              <a:gdLst/>
              <a:ahLst/>
              <a:cxnLst/>
              <a:rect l="0" t="0" r="0" b="0"/>
              <a:pathLst>
                <a:path w="149780" h="253419">
                  <a:moveTo>
                    <a:pt x="0" y="114194"/>
                  </a:moveTo>
                  <a:lnTo>
                    <a:pt x="14211" y="126556"/>
                  </a:lnTo>
                  <a:lnTo>
                    <a:pt x="27581" y="132941"/>
                  </a:lnTo>
                  <a:lnTo>
                    <a:pt x="45234" y="131464"/>
                  </a:lnTo>
                  <a:lnTo>
                    <a:pt x="63558" y="123719"/>
                  </a:lnTo>
                  <a:lnTo>
                    <a:pt x="100735" y="83877"/>
                  </a:lnTo>
                  <a:lnTo>
                    <a:pt x="133857" y="24080"/>
                  </a:lnTo>
                  <a:lnTo>
                    <a:pt x="134542" y="16211"/>
                  </a:lnTo>
                  <a:lnTo>
                    <a:pt x="130371" y="2537"/>
                  </a:lnTo>
                  <a:lnTo>
                    <a:pt x="125746" y="0"/>
                  </a:lnTo>
                  <a:lnTo>
                    <a:pt x="119888" y="158"/>
                  </a:lnTo>
                  <a:lnTo>
                    <a:pt x="113210" y="2112"/>
                  </a:lnTo>
                  <a:lnTo>
                    <a:pt x="90558" y="22532"/>
                  </a:lnTo>
                  <a:lnTo>
                    <a:pt x="53102" y="72578"/>
                  </a:lnTo>
                  <a:lnTo>
                    <a:pt x="31033" y="129679"/>
                  </a:lnTo>
                  <a:lnTo>
                    <a:pt x="22344" y="155457"/>
                  </a:lnTo>
                  <a:lnTo>
                    <a:pt x="22749" y="189496"/>
                  </a:lnTo>
                  <a:lnTo>
                    <a:pt x="28910" y="208067"/>
                  </a:lnTo>
                  <a:lnTo>
                    <a:pt x="47932" y="235055"/>
                  </a:lnTo>
                  <a:lnTo>
                    <a:pt x="68443" y="248111"/>
                  </a:lnTo>
                  <a:lnTo>
                    <a:pt x="105339" y="253418"/>
                  </a:lnTo>
                  <a:lnTo>
                    <a:pt x="149779" y="24733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604488" y="5260301"/>
              <a:ext cx="183064" cy="23566"/>
            </a:xfrm>
            <a:custGeom>
              <a:avLst/>
              <a:gdLst/>
              <a:ahLst/>
              <a:cxnLst/>
              <a:rect l="0" t="0" r="0" b="0"/>
              <a:pathLst>
                <a:path w="183064" h="23566">
                  <a:moveTo>
                    <a:pt x="0" y="6922"/>
                  </a:moveTo>
                  <a:lnTo>
                    <a:pt x="13252" y="11340"/>
                  </a:lnTo>
                  <a:lnTo>
                    <a:pt x="27155" y="11043"/>
                  </a:lnTo>
                  <a:lnTo>
                    <a:pt x="87756" y="0"/>
                  </a:lnTo>
                  <a:lnTo>
                    <a:pt x="132640" y="7837"/>
                  </a:lnTo>
                  <a:lnTo>
                    <a:pt x="183063" y="2356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637772" y="5150729"/>
              <a:ext cx="266275" cy="33285"/>
            </a:xfrm>
            <a:custGeom>
              <a:avLst/>
              <a:gdLst/>
              <a:ahLst/>
              <a:cxnLst/>
              <a:rect l="0" t="0" r="0" b="0"/>
              <a:pathLst>
                <a:path w="266275" h="33285">
                  <a:moveTo>
                    <a:pt x="0" y="0"/>
                  </a:moveTo>
                  <a:lnTo>
                    <a:pt x="57697" y="0"/>
                  </a:lnTo>
                  <a:lnTo>
                    <a:pt x="109161" y="0"/>
                  </a:lnTo>
                  <a:lnTo>
                    <a:pt x="163842" y="4417"/>
                  </a:lnTo>
                  <a:lnTo>
                    <a:pt x="217311" y="15118"/>
                  </a:lnTo>
                  <a:lnTo>
                    <a:pt x="266274" y="332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662736" y="5350434"/>
              <a:ext cx="99853" cy="8322"/>
            </a:xfrm>
            <a:custGeom>
              <a:avLst/>
              <a:gdLst/>
              <a:ahLst/>
              <a:cxnLst/>
              <a:rect l="0" t="0" r="0" b="0"/>
              <a:pathLst>
                <a:path w="99853" h="8322">
                  <a:moveTo>
                    <a:pt x="0" y="0"/>
                  </a:moveTo>
                  <a:lnTo>
                    <a:pt x="58603" y="5719"/>
                  </a:lnTo>
                  <a:lnTo>
                    <a:pt x="99852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461556" y="4694950"/>
            <a:ext cx="2695592" cy="1030583"/>
            <a:chOff x="3461556" y="4694950"/>
            <a:chExt cx="2695592" cy="1030583"/>
          </a:xfrm>
        </p:grpSpPr>
        <p:sp>
          <p:nvSpPr>
            <p:cNvPr id="60" name="Freeform 59"/>
            <p:cNvSpPr/>
            <p:nvPr/>
          </p:nvSpPr>
          <p:spPr>
            <a:xfrm>
              <a:off x="3461556" y="4920288"/>
              <a:ext cx="266275" cy="293270"/>
            </a:xfrm>
            <a:custGeom>
              <a:avLst/>
              <a:gdLst/>
              <a:ahLst/>
              <a:cxnLst/>
              <a:rect l="0" t="0" r="0" b="0"/>
              <a:pathLst>
                <a:path w="266275" h="293270">
                  <a:moveTo>
                    <a:pt x="0" y="47378"/>
                  </a:moveTo>
                  <a:lnTo>
                    <a:pt x="7164" y="105287"/>
                  </a:lnTo>
                  <a:lnTo>
                    <a:pt x="8093" y="159731"/>
                  </a:lnTo>
                  <a:lnTo>
                    <a:pt x="8276" y="222945"/>
                  </a:lnTo>
                  <a:lnTo>
                    <a:pt x="8312" y="284434"/>
                  </a:lnTo>
                  <a:lnTo>
                    <a:pt x="9240" y="291399"/>
                  </a:lnTo>
                  <a:lnTo>
                    <a:pt x="10782" y="293269"/>
                  </a:lnTo>
                  <a:lnTo>
                    <a:pt x="12736" y="291742"/>
                  </a:lnTo>
                  <a:lnTo>
                    <a:pt x="25179" y="234781"/>
                  </a:lnTo>
                  <a:lnTo>
                    <a:pt x="36101" y="180242"/>
                  </a:lnTo>
                  <a:lnTo>
                    <a:pt x="52704" y="122974"/>
                  </a:lnTo>
                  <a:lnTo>
                    <a:pt x="69035" y="69238"/>
                  </a:lnTo>
                  <a:lnTo>
                    <a:pt x="94630" y="16801"/>
                  </a:lnTo>
                  <a:lnTo>
                    <a:pt x="105544" y="2662"/>
                  </a:lnTo>
                  <a:lnTo>
                    <a:pt x="111044" y="0"/>
                  </a:lnTo>
                  <a:lnTo>
                    <a:pt x="116559" y="75"/>
                  </a:lnTo>
                  <a:lnTo>
                    <a:pt x="122085" y="1974"/>
                  </a:lnTo>
                  <a:lnTo>
                    <a:pt x="126693" y="6939"/>
                  </a:lnTo>
                  <a:lnTo>
                    <a:pt x="134280" y="22317"/>
                  </a:lnTo>
                  <a:lnTo>
                    <a:pt x="133926" y="82110"/>
                  </a:lnTo>
                  <a:lnTo>
                    <a:pt x="137710" y="127587"/>
                  </a:lnTo>
                  <a:lnTo>
                    <a:pt x="141733" y="132286"/>
                  </a:lnTo>
                  <a:lnTo>
                    <a:pt x="147189" y="133569"/>
                  </a:lnTo>
                  <a:lnTo>
                    <a:pt x="153600" y="132575"/>
                  </a:lnTo>
                  <a:lnTo>
                    <a:pt x="165654" y="124075"/>
                  </a:lnTo>
                  <a:lnTo>
                    <a:pt x="205208" y="76377"/>
                  </a:lnTo>
                  <a:lnTo>
                    <a:pt x="209845" y="75032"/>
                  </a:lnTo>
                  <a:lnTo>
                    <a:pt x="213862" y="76909"/>
                  </a:lnTo>
                  <a:lnTo>
                    <a:pt x="217464" y="80933"/>
                  </a:lnTo>
                  <a:lnTo>
                    <a:pt x="221466" y="95267"/>
                  </a:lnTo>
                  <a:lnTo>
                    <a:pt x="224247" y="151003"/>
                  </a:lnTo>
                  <a:lnTo>
                    <a:pt x="229030" y="203600"/>
                  </a:lnTo>
                  <a:lnTo>
                    <a:pt x="232199" y="207925"/>
                  </a:lnTo>
                  <a:lnTo>
                    <a:pt x="236161" y="208958"/>
                  </a:lnTo>
                  <a:lnTo>
                    <a:pt x="240651" y="207798"/>
                  </a:lnTo>
                  <a:lnTo>
                    <a:pt x="244569" y="204251"/>
                  </a:lnTo>
                  <a:lnTo>
                    <a:pt x="266274" y="16387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771447" y="4892167"/>
              <a:ext cx="355794" cy="211424"/>
            </a:xfrm>
            <a:custGeom>
              <a:avLst/>
              <a:gdLst/>
              <a:ahLst/>
              <a:cxnLst/>
              <a:rect l="0" t="0" r="0" b="0"/>
              <a:pathLst>
                <a:path w="355794" h="211424">
                  <a:moveTo>
                    <a:pt x="31272" y="25572"/>
                  </a:moveTo>
                  <a:lnTo>
                    <a:pt x="14413" y="81079"/>
                  </a:lnTo>
                  <a:lnTo>
                    <a:pt x="3493" y="132075"/>
                  </a:lnTo>
                  <a:lnTo>
                    <a:pt x="0" y="179096"/>
                  </a:lnTo>
                  <a:lnTo>
                    <a:pt x="2889" y="198281"/>
                  </a:lnTo>
                  <a:lnTo>
                    <a:pt x="7727" y="204506"/>
                  </a:lnTo>
                  <a:lnTo>
                    <a:pt x="22965" y="211423"/>
                  </a:lnTo>
                  <a:lnTo>
                    <a:pt x="30357" y="211418"/>
                  </a:lnTo>
                  <a:lnTo>
                    <a:pt x="43501" y="206483"/>
                  </a:lnTo>
                  <a:lnTo>
                    <a:pt x="61297" y="193307"/>
                  </a:lnTo>
                  <a:lnTo>
                    <a:pt x="78281" y="168858"/>
                  </a:lnTo>
                  <a:lnTo>
                    <a:pt x="104532" y="105683"/>
                  </a:lnTo>
                  <a:lnTo>
                    <a:pt x="111534" y="72628"/>
                  </a:lnTo>
                  <a:lnTo>
                    <a:pt x="108241" y="52958"/>
                  </a:lnTo>
                  <a:lnTo>
                    <a:pt x="104774" y="43830"/>
                  </a:lnTo>
                  <a:lnTo>
                    <a:pt x="98765" y="38668"/>
                  </a:lnTo>
                  <a:lnTo>
                    <a:pt x="91060" y="36152"/>
                  </a:lnTo>
                  <a:lnTo>
                    <a:pt x="82226" y="35399"/>
                  </a:lnTo>
                  <a:lnTo>
                    <a:pt x="75411" y="37671"/>
                  </a:lnTo>
                  <a:lnTo>
                    <a:pt x="69944" y="41959"/>
                  </a:lnTo>
                  <a:lnTo>
                    <a:pt x="65375" y="47592"/>
                  </a:lnTo>
                  <a:lnTo>
                    <a:pt x="65102" y="50422"/>
                  </a:lnTo>
                  <a:lnTo>
                    <a:pt x="67694" y="51385"/>
                  </a:lnTo>
                  <a:lnTo>
                    <a:pt x="91783" y="46286"/>
                  </a:lnTo>
                  <a:lnTo>
                    <a:pt x="140349" y="16840"/>
                  </a:lnTo>
                  <a:lnTo>
                    <a:pt x="156490" y="16452"/>
                  </a:lnTo>
                  <a:lnTo>
                    <a:pt x="162828" y="19493"/>
                  </a:lnTo>
                  <a:lnTo>
                    <a:pt x="172335" y="30267"/>
                  </a:lnTo>
                  <a:lnTo>
                    <a:pt x="178468" y="60761"/>
                  </a:lnTo>
                  <a:lnTo>
                    <a:pt x="180711" y="123576"/>
                  </a:lnTo>
                  <a:lnTo>
                    <a:pt x="185401" y="165021"/>
                  </a:lnTo>
                  <a:lnTo>
                    <a:pt x="187649" y="168465"/>
                  </a:lnTo>
                  <a:lnTo>
                    <a:pt x="190072" y="167987"/>
                  </a:lnTo>
                  <a:lnTo>
                    <a:pt x="192613" y="164894"/>
                  </a:lnTo>
                  <a:lnTo>
                    <a:pt x="208829" y="108508"/>
                  </a:lnTo>
                  <a:lnTo>
                    <a:pt x="225433" y="51243"/>
                  </a:lnTo>
                  <a:lnTo>
                    <a:pt x="229131" y="47309"/>
                  </a:lnTo>
                  <a:lnTo>
                    <a:pt x="233445" y="46535"/>
                  </a:lnTo>
                  <a:lnTo>
                    <a:pt x="238169" y="47869"/>
                  </a:lnTo>
                  <a:lnTo>
                    <a:pt x="253654" y="58580"/>
                  </a:lnTo>
                  <a:lnTo>
                    <a:pt x="259964" y="58672"/>
                  </a:lnTo>
                  <a:lnTo>
                    <a:pt x="274370" y="51379"/>
                  </a:lnTo>
                  <a:lnTo>
                    <a:pt x="293658" y="31678"/>
                  </a:lnTo>
                  <a:lnTo>
                    <a:pt x="300441" y="13801"/>
                  </a:lnTo>
                  <a:lnTo>
                    <a:pt x="302249" y="3857"/>
                  </a:lnTo>
                  <a:lnTo>
                    <a:pt x="300681" y="0"/>
                  </a:lnTo>
                  <a:lnTo>
                    <a:pt x="296862" y="203"/>
                  </a:lnTo>
                  <a:lnTo>
                    <a:pt x="291543" y="3112"/>
                  </a:lnTo>
                  <a:lnTo>
                    <a:pt x="275221" y="29293"/>
                  </a:lnTo>
                  <a:lnTo>
                    <a:pt x="266426" y="78631"/>
                  </a:lnTo>
                  <a:lnTo>
                    <a:pt x="266752" y="111766"/>
                  </a:lnTo>
                  <a:lnTo>
                    <a:pt x="273381" y="127367"/>
                  </a:lnTo>
                  <a:lnTo>
                    <a:pt x="278662" y="130418"/>
                  </a:lnTo>
                  <a:lnTo>
                    <a:pt x="284957" y="130603"/>
                  </a:lnTo>
                  <a:lnTo>
                    <a:pt x="291927" y="128877"/>
                  </a:lnTo>
                  <a:lnTo>
                    <a:pt x="304602" y="119563"/>
                  </a:lnTo>
                  <a:lnTo>
                    <a:pt x="348347" y="60477"/>
                  </a:lnTo>
                  <a:lnTo>
                    <a:pt x="355793" y="4221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143882" y="4704533"/>
              <a:ext cx="419521" cy="313370"/>
            </a:xfrm>
            <a:custGeom>
              <a:avLst/>
              <a:gdLst/>
              <a:ahLst/>
              <a:cxnLst/>
              <a:rect l="0" t="0" r="0" b="0"/>
              <a:pathLst>
                <a:path w="419521" h="313370">
                  <a:moveTo>
                    <a:pt x="0" y="179922"/>
                  </a:moveTo>
                  <a:lnTo>
                    <a:pt x="8835" y="166670"/>
                  </a:lnTo>
                  <a:lnTo>
                    <a:pt x="13286" y="164616"/>
                  </a:lnTo>
                  <a:lnTo>
                    <a:pt x="18103" y="165095"/>
                  </a:lnTo>
                  <a:lnTo>
                    <a:pt x="23164" y="167264"/>
                  </a:lnTo>
                  <a:lnTo>
                    <a:pt x="26537" y="172408"/>
                  </a:lnTo>
                  <a:lnTo>
                    <a:pt x="31285" y="199166"/>
                  </a:lnTo>
                  <a:lnTo>
                    <a:pt x="32889" y="254504"/>
                  </a:lnTo>
                  <a:lnTo>
                    <a:pt x="28438" y="303431"/>
                  </a:lnTo>
                  <a:lnTo>
                    <a:pt x="34586" y="243526"/>
                  </a:lnTo>
                  <a:lnTo>
                    <a:pt x="51279" y="190671"/>
                  </a:lnTo>
                  <a:lnTo>
                    <a:pt x="67966" y="148761"/>
                  </a:lnTo>
                  <a:lnTo>
                    <a:pt x="71198" y="145280"/>
                  </a:lnTo>
                  <a:lnTo>
                    <a:pt x="74278" y="145733"/>
                  </a:lnTo>
                  <a:lnTo>
                    <a:pt x="77255" y="148808"/>
                  </a:lnTo>
                  <a:lnTo>
                    <a:pt x="78098" y="162087"/>
                  </a:lnTo>
                  <a:lnTo>
                    <a:pt x="76236" y="210447"/>
                  </a:lnTo>
                  <a:lnTo>
                    <a:pt x="79495" y="228622"/>
                  </a:lnTo>
                  <a:lnTo>
                    <a:pt x="83507" y="230880"/>
                  </a:lnTo>
                  <a:lnTo>
                    <a:pt x="88955" y="228687"/>
                  </a:lnTo>
                  <a:lnTo>
                    <a:pt x="95362" y="223527"/>
                  </a:lnTo>
                  <a:lnTo>
                    <a:pt x="104945" y="207931"/>
                  </a:lnTo>
                  <a:lnTo>
                    <a:pt x="118004" y="183290"/>
                  </a:lnTo>
                  <a:lnTo>
                    <a:pt x="123048" y="176620"/>
                  </a:lnTo>
                  <a:lnTo>
                    <a:pt x="128260" y="174023"/>
                  </a:lnTo>
                  <a:lnTo>
                    <a:pt x="133584" y="174140"/>
                  </a:lnTo>
                  <a:lnTo>
                    <a:pt x="138982" y="176068"/>
                  </a:lnTo>
                  <a:lnTo>
                    <a:pt x="141656" y="180126"/>
                  </a:lnTo>
                  <a:lnTo>
                    <a:pt x="141666" y="218746"/>
                  </a:lnTo>
                  <a:lnTo>
                    <a:pt x="144371" y="223372"/>
                  </a:lnTo>
                  <a:lnTo>
                    <a:pt x="148947" y="224606"/>
                  </a:lnTo>
                  <a:lnTo>
                    <a:pt x="154772" y="223580"/>
                  </a:lnTo>
                  <a:lnTo>
                    <a:pt x="166175" y="215043"/>
                  </a:lnTo>
                  <a:lnTo>
                    <a:pt x="193201" y="179068"/>
                  </a:lnTo>
                  <a:lnTo>
                    <a:pt x="200821" y="162901"/>
                  </a:lnTo>
                  <a:lnTo>
                    <a:pt x="199524" y="159329"/>
                  </a:lnTo>
                  <a:lnTo>
                    <a:pt x="194962" y="158797"/>
                  </a:lnTo>
                  <a:lnTo>
                    <a:pt x="188222" y="160291"/>
                  </a:lnTo>
                  <a:lnTo>
                    <a:pt x="175802" y="169349"/>
                  </a:lnTo>
                  <a:lnTo>
                    <a:pt x="169901" y="175647"/>
                  </a:lnTo>
                  <a:lnTo>
                    <a:pt x="166892" y="184469"/>
                  </a:lnTo>
                  <a:lnTo>
                    <a:pt x="166014" y="206598"/>
                  </a:lnTo>
                  <a:lnTo>
                    <a:pt x="171171" y="224446"/>
                  </a:lnTo>
                  <a:lnTo>
                    <a:pt x="175135" y="231794"/>
                  </a:lnTo>
                  <a:lnTo>
                    <a:pt x="189402" y="242425"/>
                  </a:lnTo>
                  <a:lnTo>
                    <a:pt x="249515" y="270086"/>
                  </a:lnTo>
                  <a:lnTo>
                    <a:pt x="287966" y="309252"/>
                  </a:lnTo>
                  <a:lnTo>
                    <a:pt x="294604" y="312370"/>
                  </a:lnTo>
                  <a:lnTo>
                    <a:pt x="309375" y="313369"/>
                  </a:lnTo>
                  <a:lnTo>
                    <a:pt x="314424" y="309568"/>
                  </a:lnTo>
                  <a:lnTo>
                    <a:pt x="335996" y="250586"/>
                  </a:lnTo>
                  <a:lnTo>
                    <a:pt x="360540" y="188531"/>
                  </a:lnTo>
                  <a:lnTo>
                    <a:pt x="379748" y="129949"/>
                  </a:lnTo>
                  <a:lnTo>
                    <a:pt x="402334" y="69823"/>
                  </a:lnTo>
                  <a:lnTo>
                    <a:pt x="415534" y="16408"/>
                  </a:lnTo>
                  <a:lnTo>
                    <a:pt x="419520" y="0"/>
                  </a:lnTo>
                  <a:lnTo>
                    <a:pt x="409077" y="59085"/>
                  </a:lnTo>
                  <a:lnTo>
                    <a:pt x="401323" y="120099"/>
                  </a:lnTo>
                  <a:lnTo>
                    <a:pt x="399662" y="176941"/>
                  </a:lnTo>
                  <a:lnTo>
                    <a:pt x="400357" y="237227"/>
                  </a:lnTo>
                  <a:lnTo>
                    <a:pt x="401891" y="237541"/>
                  </a:lnTo>
                  <a:lnTo>
                    <a:pt x="407731" y="22984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551613" y="4809566"/>
              <a:ext cx="108175" cy="16643"/>
            </a:xfrm>
            <a:custGeom>
              <a:avLst/>
              <a:gdLst/>
              <a:ahLst/>
              <a:cxnLst/>
              <a:rect l="0" t="0" r="0" b="0"/>
              <a:pathLst>
                <a:path w="108175" h="16643">
                  <a:moveTo>
                    <a:pt x="0" y="16642"/>
                  </a:moveTo>
                  <a:lnTo>
                    <a:pt x="29621" y="10056"/>
                  </a:lnTo>
                  <a:lnTo>
                    <a:pt x="87010" y="1887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899093" y="4715811"/>
              <a:ext cx="246817" cy="476524"/>
            </a:xfrm>
            <a:custGeom>
              <a:avLst/>
              <a:gdLst/>
              <a:ahLst/>
              <a:cxnLst/>
              <a:rect l="0" t="0" r="0" b="0"/>
              <a:pathLst>
                <a:path w="246817" h="476524">
                  <a:moveTo>
                    <a:pt x="85215" y="68792"/>
                  </a:moveTo>
                  <a:lnTo>
                    <a:pt x="26109" y="130363"/>
                  </a:lnTo>
                  <a:lnTo>
                    <a:pt x="2349" y="167657"/>
                  </a:lnTo>
                  <a:lnTo>
                    <a:pt x="0" y="187313"/>
                  </a:lnTo>
                  <a:lnTo>
                    <a:pt x="668" y="197732"/>
                  </a:lnTo>
                  <a:lnTo>
                    <a:pt x="3887" y="203754"/>
                  </a:lnTo>
                  <a:lnTo>
                    <a:pt x="8807" y="206844"/>
                  </a:lnTo>
                  <a:lnTo>
                    <a:pt x="14861" y="207979"/>
                  </a:lnTo>
                  <a:lnTo>
                    <a:pt x="21670" y="205962"/>
                  </a:lnTo>
                  <a:lnTo>
                    <a:pt x="52528" y="182796"/>
                  </a:lnTo>
                  <a:lnTo>
                    <a:pt x="98631" y="138475"/>
                  </a:lnTo>
                  <a:lnTo>
                    <a:pt x="97857" y="135587"/>
                  </a:lnTo>
                  <a:lnTo>
                    <a:pt x="92719" y="134587"/>
                  </a:lnTo>
                  <a:lnTo>
                    <a:pt x="84670" y="134845"/>
                  </a:lnTo>
                  <a:lnTo>
                    <a:pt x="77455" y="137790"/>
                  </a:lnTo>
                  <a:lnTo>
                    <a:pt x="64508" y="148459"/>
                  </a:lnTo>
                  <a:lnTo>
                    <a:pt x="61240" y="155187"/>
                  </a:lnTo>
                  <a:lnTo>
                    <a:pt x="60075" y="170060"/>
                  </a:lnTo>
                  <a:lnTo>
                    <a:pt x="64757" y="173286"/>
                  </a:lnTo>
                  <a:lnTo>
                    <a:pt x="82286" y="171940"/>
                  </a:lnTo>
                  <a:lnTo>
                    <a:pt x="98090" y="165178"/>
                  </a:lnTo>
                  <a:lnTo>
                    <a:pt x="154564" y="123206"/>
                  </a:lnTo>
                  <a:lnTo>
                    <a:pt x="211295" y="64739"/>
                  </a:lnTo>
                  <a:lnTo>
                    <a:pt x="235369" y="38210"/>
                  </a:lnTo>
                  <a:lnTo>
                    <a:pt x="244406" y="17601"/>
                  </a:lnTo>
                  <a:lnTo>
                    <a:pt x="246816" y="6928"/>
                  </a:lnTo>
                  <a:lnTo>
                    <a:pt x="244725" y="1662"/>
                  </a:lnTo>
                  <a:lnTo>
                    <a:pt x="239632" y="0"/>
                  </a:lnTo>
                  <a:lnTo>
                    <a:pt x="232539" y="741"/>
                  </a:lnTo>
                  <a:lnTo>
                    <a:pt x="219726" y="6495"/>
                  </a:lnTo>
                  <a:lnTo>
                    <a:pt x="213721" y="10619"/>
                  </a:lnTo>
                  <a:lnTo>
                    <a:pt x="179600" y="67216"/>
                  </a:lnTo>
                  <a:lnTo>
                    <a:pt x="167319" y="106540"/>
                  </a:lnTo>
                  <a:lnTo>
                    <a:pt x="168173" y="169526"/>
                  </a:lnTo>
                  <a:lnTo>
                    <a:pt x="177244" y="227991"/>
                  </a:lnTo>
                  <a:lnTo>
                    <a:pt x="190680" y="278641"/>
                  </a:lnTo>
                  <a:lnTo>
                    <a:pt x="201723" y="337069"/>
                  </a:lnTo>
                  <a:lnTo>
                    <a:pt x="204489" y="368315"/>
                  </a:lnTo>
                  <a:lnTo>
                    <a:pt x="195650" y="410047"/>
                  </a:lnTo>
                  <a:lnTo>
                    <a:pt x="176097" y="447469"/>
                  </a:lnTo>
                  <a:lnTo>
                    <a:pt x="164439" y="459912"/>
                  </a:lnTo>
                  <a:lnTo>
                    <a:pt x="150012" y="468524"/>
                  </a:lnTo>
                  <a:lnTo>
                    <a:pt x="110178" y="47652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467005" y="4801245"/>
              <a:ext cx="341104" cy="272171"/>
            </a:xfrm>
            <a:custGeom>
              <a:avLst/>
              <a:gdLst/>
              <a:ahLst/>
              <a:cxnLst/>
              <a:rect l="0" t="0" r="0" b="0"/>
              <a:pathLst>
                <a:path w="341104" h="272171">
                  <a:moveTo>
                    <a:pt x="49850" y="0"/>
                  </a:moveTo>
                  <a:lnTo>
                    <a:pt x="32992" y="63313"/>
                  </a:lnTo>
                  <a:lnTo>
                    <a:pt x="19311" y="117744"/>
                  </a:lnTo>
                  <a:lnTo>
                    <a:pt x="10705" y="176633"/>
                  </a:lnTo>
                  <a:lnTo>
                    <a:pt x="4313" y="232849"/>
                  </a:lnTo>
                  <a:lnTo>
                    <a:pt x="791" y="272170"/>
                  </a:lnTo>
                  <a:lnTo>
                    <a:pt x="502" y="271129"/>
                  </a:lnTo>
                  <a:lnTo>
                    <a:pt x="0" y="219829"/>
                  </a:lnTo>
                  <a:lnTo>
                    <a:pt x="2404" y="159610"/>
                  </a:lnTo>
                  <a:lnTo>
                    <a:pt x="11509" y="102924"/>
                  </a:lnTo>
                  <a:lnTo>
                    <a:pt x="23902" y="69944"/>
                  </a:lnTo>
                  <a:lnTo>
                    <a:pt x="43703" y="42605"/>
                  </a:lnTo>
                  <a:lnTo>
                    <a:pt x="61603" y="32804"/>
                  </a:lnTo>
                  <a:lnTo>
                    <a:pt x="71553" y="30190"/>
                  </a:lnTo>
                  <a:lnTo>
                    <a:pt x="92472" y="32217"/>
                  </a:lnTo>
                  <a:lnTo>
                    <a:pt x="103228" y="35347"/>
                  </a:lnTo>
                  <a:lnTo>
                    <a:pt x="117644" y="46220"/>
                  </a:lnTo>
                  <a:lnTo>
                    <a:pt x="122783" y="53003"/>
                  </a:lnTo>
                  <a:lnTo>
                    <a:pt x="125284" y="60299"/>
                  </a:lnTo>
                  <a:lnTo>
                    <a:pt x="125598" y="75801"/>
                  </a:lnTo>
                  <a:lnTo>
                    <a:pt x="122538" y="81969"/>
                  </a:lnTo>
                  <a:lnTo>
                    <a:pt x="111742" y="91288"/>
                  </a:lnTo>
                  <a:lnTo>
                    <a:pt x="104980" y="93218"/>
                  </a:lnTo>
                  <a:lnTo>
                    <a:pt x="90070" y="92897"/>
                  </a:lnTo>
                  <a:lnTo>
                    <a:pt x="87758" y="91518"/>
                  </a:lnTo>
                  <a:lnTo>
                    <a:pt x="88990" y="89673"/>
                  </a:lnTo>
                  <a:lnTo>
                    <a:pt x="150072" y="64055"/>
                  </a:lnTo>
                  <a:lnTo>
                    <a:pt x="185809" y="46992"/>
                  </a:lnTo>
                  <a:lnTo>
                    <a:pt x="181468" y="48006"/>
                  </a:lnTo>
                  <a:lnTo>
                    <a:pt x="167846" y="58192"/>
                  </a:lnTo>
                  <a:lnTo>
                    <a:pt x="152099" y="77339"/>
                  </a:lnTo>
                  <a:lnTo>
                    <a:pt x="148610" y="95086"/>
                  </a:lnTo>
                  <a:lnTo>
                    <a:pt x="151066" y="113452"/>
                  </a:lnTo>
                  <a:lnTo>
                    <a:pt x="158321" y="127778"/>
                  </a:lnTo>
                  <a:lnTo>
                    <a:pt x="172641" y="137843"/>
                  </a:lnTo>
                  <a:lnTo>
                    <a:pt x="190408" y="143549"/>
                  </a:lnTo>
                  <a:lnTo>
                    <a:pt x="216004" y="141564"/>
                  </a:lnTo>
                  <a:lnTo>
                    <a:pt x="240231" y="134195"/>
                  </a:lnTo>
                  <a:lnTo>
                    <a:pt x="289205" y="103710"/>
                  </a:lnTo>
                  <a:lnTo>
                    <a:pt x="295404" y="96877"/>
                  </a:lnTo>
                  <a:lnTo>
                    <a:pt x="298612" y="89548"/>
                  </a:lnTo>
                  <a:lnTo>
                    <a:pt x="299711" y="74007"/>
                  </a:lnTo>
                  <a:lnTo>
                    <a:pt x="296861" y="67830"/>
                  </a:lnTo>
                  <a:lnTo>
                    <a:pt x="286297" y="58500"/>
                  </a:lnTo>
                  <a:lnTo>
                    <a:pt x="278673" y="57491"/>
                  </a:lnTo>
                  <a:lnTo>
                    <a:pt x="260339" y="61301"/>
                  </a:lnTo>
                  <a:lnTo>
                    <a:pt x="244794" y="71624"/>
                  </a:lnTo>
                  <a:lnTo>
                    <a:pt x="232646" y="86382"/>
                  </a:lnTo>
                  <a:lnTo>
                    <a:pt x="224165" y="105269"/>
                  </a:lnTo>
                  <a:lnTo>
                    <a:pt x="222245" y="123525"/>
                  </a:lnTo>
                  <a:lnTo>
                    <a:pt x="225398" y="139959"/>
                  </a:lnTo>
                  <a:lnTo>
                    <a:pt x="232963" y="153427"/>
                  </a:lnTo>
                  <a:lnTo>
                    <a:pt x="239418" y="156834"/>
                  </a:lnTo>
                  <a:lnTo>
                    <a:pt x="256453" y="158153"/>
                  </a:lnTo>
                  <a:lnTo>
                    <a:pt x="296598" y="150543"/>
                  </a:lnTo>
                  <a:lnTo>
                    <a:pt x="329731" y="132192"/>
                  </a:lnTo>
                  <a:lnTo>
                    <a:pt x="336290" y="126959"/>
                  </a:lnTo>
                  <a:lnTo>
                    <a:pt x="339738" y="120697"/>
                  </a:lnTo>
                  <a:lnTo>
                    <a:pt x="341103" y="106343"/>
                  </a:lnTo>
                  <a:lnTo>
                    <a:pt x="337400" y="99557"/>
                  </a:lnTo>
                  <a:lnTo>
                    <a:pt x="323422" y="87085"/>
                  </a:lnTo>
                  <a:lnTo>
                    <a:pt x="304883" y="80310"/>
                  </a:lnTo>
                  <a:lnTo>
                    <a:pt x="294761" y="78503"/>
                  </a:lnTo>
                  <a:lnTo>
                    <a:pt x="291712" y="76374"/>
                  </a:lnTo>
                  <a:lnTo>
                    <a:pt x="293377" y="74030"/>
                  </a:lnTo>
                  <a:lnTo>
                    <a:pt x="307803" y="665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848036" y="4694950"/>
              <a:ext cx="309112" cy="324536"/>
            </a:xfrm>
            <a:custGeom>
              <a:avLst/>
              <a:gdLst/>
              <a:ahLst/>
              <a:cxnLst/>
              <a:rect l="0" t="0" r="0" b="0"/>
              <a:pathLst>
                <a:path w="309112" h="324536">
                  <a:moveTo>
                    <a:pt x="43266" y="189505"/>
                  </a:moveTo>
                  <a:lnTo>
                    <a:pt x="29073" y="243522"/>
                  </a:lnTo>
                  <a:lnTo>
                    <a:pt x="11803" y="303026"/>
                  </a:lnTo>
                  <a:lnTo>
                    <a:pt x="557" y="324535"/>
                  </a:lnTo>
                  <a:lnTo>
                    <a:pt x="0" y="323904"/>
                  </a:lnTo>
                  <a:lnTo>
                    <a:pt x="15789" y="266397"/>
                  </a:lnTo>
                  <a:lnTo>
                    <a:pt x="38838" y="208926"/>
                  </a:lnTo>
                  <a:lnTo>
                    <a:pt x="55617" y="182932"/>
                  </a:lnTo>
                  <a:lnTo>
                    <a:pt x="70021" y="169326"/>
                  </a:lnTo>
                  <a:lnTo>
                    <a:pt x="77745" y="166806"/>
                  </a:lnTo>
                  <a:lnTo>
                    <a:pt x="93723" y="168939"/>
                  </a:lnTo>
                  <a:lnTo>
                    <a:pt x="107605" y="178516"/>
                  </a:lnTo>
                  <a:lnTo>
                    <a:pt x="113895" y="184953"/>
                  </a:lnTo>
                  <a:lnTo>
                    <a:pt x="117165" y="193867"/>
                  </a:lnTo>
                  <a:lnTo>
                    <a:pt x="118332" y="216099"/>
                  </a:lnTo>
                  <a:lnTo>
                    <a:pt x="113303" y="233993"/>
                  </a:lnTo>
                  <a:lnTo>
                    <a:pt x="109373" y="241353"/>
                  </a:lnTo>
                  <a:lnTo>
                    <a:pt x="103980" y="245335"/>
                  </a:lnTo>
                  <a:lnTo>
                    <a:pt x="97610" y="247066"/>
                  </a:lnTo>
                  <a:lnTo>
                    <a:pt x="90590" y="247294"/>
                  </a:lnTo>
                  <a:lnTo>
                    <a:pt x="85910" y="242825"/>
                  </a:lnTo>
                  <a:lnTo>
                    <a:pt x="80710" y="225530"/>
                  </a:lnTo>
                  <a:lnTo>
                    <a:pt x="82200" y="189804"/>
                  </a:lnTo>
                  <a:lnTo>
                    <a:pt x="100157" y="134128"/>
                  </a:lnTo>
                  <a:lnTo>
                    <a:pt x="127088" y="81584"/>
                  </a:lnTo>
                  <a:lnTo>
                    <a:pt x="176419" y="23307"/>
                  </a:lnTo>
                  <a:lnTo>
                    <a:pt x="198596" y="939"/>
                  </a:lnTo>
                  <a:lnTo>
                    <a:pt x="201368" y="0"/>
                  </a:lnTo>
                  <a:lnTo>
                    <a:pt x="202292" y="2147"/>
                  </a:lnTo>
                  <a:lnTo>
                    <a:pt x="189838" y="60352"/>
                  </a:lnTo>
                  <a:lnTo>
                    <a:pt x="172226" y="114775"/>
                  </a:lnTo>
                  <a:lnTo>
                    <a:pt x="171775" y="145482"/>
                  </a:lnTo>
                  <a:lnTo>
                    <a:pt x="176195" y="163467"/>
                  </a:lnTo>
                  <a:lnTo>
                    <a:pt x="184323" y="180707"/>
                  </a:lnTo>
                  <a:lnTo>
                    <a:pt x="199031" y="192683"/>
                  </a:lnTo>
                  <a:lnTo>
                    <a:pt x="218819" y="200163"/>
                  </a:lnTo>
                  <a:lnTo>
                    <a:pt x="243024" y="203487"/>
                  </a:lnTo>
                  <a:lnTo>
                    <a:pt x="278223" y="196525"/>
                  </a:lnTo>
                  <a:lnTo>
                    <a:pt x="303240" y="182751"/>
                  </a:lnTo>
                  <a:lnTo>
                    <a:pt x="307189" y="176681"/>
                  </a:lnTo>
                  <a:lnTo>
                    <a:pt x="309111" y="162541"/>
                  </a:lnTo>
                  <a:lnTo>
                    <a:pt x="305556" y="158585"/>
                  </a:lnTo>
                  <a:lnTo>
                    <a:pt x="299488" y="156872"/>
                  </a:lnTo>
                  <a:lnTo>
                    <a:pt x="291743" y="156655"/>
                  </a:lnTo>
                  <a:lnTo>
                    <a:pt x="275743" y="161345"/>
                  </a:lnTo>
                  <a:lnTo>
                    <a:pt x="267593" y="165185"/>
                  </a:lnTo>
                  <a:lnTo>
                    <a:pt x="256072" y="179312"/>
                  </a:lnTo>
                  <a:lnTo>
                    <a:pt x="248794" y="198844"/>
                  </a:lnTo>
                  <a:lnTo>
                    <a:pt x="245621" y="235829"/>
                  </a:lnTo>
                  <a:lnTo>
                    <a:pt x="248155" y="262485"/>
                  </a:lnTo>
                  <a:lnTo>
                    <a:pt x="257295" y="284811"/>
                  </a:lnTo>
                  <a:lnTo>
                    <a:pt x="284576" y="322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544767" y="5283866"/>
              <a:ext cx="199706" cy="266492"/>
            </a:xfrm>
            <a:custGeom>
              <a:avLst/>
              <a:gdLst/>
              <a:ahLst/>
              <a:cxnLst/>
              <a:rect l="0" t="0" r="0" b="0"/>
              <a:pathLst>
                <a:path w="199706" h="266492">
                  <a:moveTo>
                    <a:pt x="0" y="0"/>
                  </a:moveTo>
                  <a:lnTo>
                    <a:pt x="7550" y="63415"/>
                  </a:lnTo>
                  <a:lnTo>
                    <a:pt x="8168" y="119433"/>
                  </a:lnTo>
                  <a:lnTo>
                    <a:pt x="8276" y="167291"/>
                  </a:lnTo>
                  <a:lnTo>
                    <a:pt x="3894" y="219909"/>
                  </a:lnTo>
                  <a:lnTo>
                    <a:pt x="1154" y="257055"/>
                  </a:lnTo>
                  <a:lnTo>
                    <a:pt x="2618" y="263826"/>
                  </a:lnTo>
                  <a:lnTo>
                    <a:pt x="5443" y="266491"/>
                  </a:lnTo>
                  <a:lnTo>
                    <a:pt x="9176" y="266418"/>
                  </a:lnTo>
                  <a:lnTo>
                    <a:pt x="12589" y="262672"/>
                  </a:lnTo>
                  <a:lnTo>
                    <a:pt x="30398" y="209510"/>
                  </a:lnTo>
                  <a:lnTo>
                    <a:pt x="36007" y="188037"/>
                  </a:lnTo>
                  <a:lnTo>
                    <a:pt x="40647" y="182681"/>
                  </a:lnTo>
                  <a:lnTo>
                    <a:pt x="46514" y="180959"/>
                  </a:lnTo>
                  <a:lnTo>
                    <a:pt x="61353" y="181203"/>
                  </a:lnTo>
                  <a:lnTo>
                    <a:pt x="89575" y="175218"/>
                  </a:lnTo>
                  <a:lnTo>
                    <a:pt x="107303" y="166940"/>
                  </a:lnTo>
                  <a:lnTo>
                    <a:pt x="128461" y="147467"/>
                  </a:lnTo>
                  <a:lnTo>
                    <a:pt x="135681" y="129644"/>
                  </a:lnTo>
                  <a:lnTo>
                    <a:pt x="137607" y="119713"/>
                  </a:lnTo>
                  <a:lnTo>
                    <a:pt x="136116" y="115866"/>
                  </a:lnTo>
                  <a:lnTo>
                    <a:pt x="132350" y="116076"/>
                  </a:lnTo>
                  <a:lnTo>
                    <a:pt x="127064" y="118989"/>
                  </a:lnTo>
                  <a:lnTo>
                    <a:pt x="118726" y="134553"/>
                  </a:lnTo>
                  <a:lnTo>
                    <a:pt x="111300" y="166840"/>
                  </a:lnTo>
                  <a:lnTo>
                    <a:pt x="111565" y="199829"/>
                  </a:lnTo>
                  <a:lnTo>
                    <a:pt x="116153" y="220100"/>
                  </a:lnTo>
                  <a:lnTo>
                    <a:pt x="124355" y="235273"/>
                  </a:lnTo>
                  <a:lnTo>
                    <a:pt x="130980" y="237286"/>
                  </a:lnTo>
                  <a:lnTo>
                    <a:pt x="148204" y="232125"/>
                  </a:lnTo>
                  <a:lnTo>
                    <a:pt x="163255" y="218120"/>
                  </a:lnTo>
                  <a:lnTo>
                    <a:pt x="190375" y="169042"/>
                  </a:lnTo>
                  <a:lnTo>
                    <a:pt x="199705" y="14977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778191" y="5192334"/>
              <a:ext cx="57813" cy="533199"/>
            </a:xfrm>
            <a:custGeom>
              <a:avLst/>
              <a:gdLst/>
              <a:ahLst/>
              <a:cxnLst/>
              <a:rect l="0" t="0" r="0" b="0"/>
              <a:pathLst>
                <a:path w="57813" h="533199">
                  <a:moveTo>
                    <a:pt x="57812" y="0"/>
                  </a:moveTo>
                  <a:lnTo>
                    <a:pt x="43619" y="57680"/>
                  </a:lnTo>
                  <a:lnTo>
                    <a:pt x="28198" y="114767"/>
                  </a:lnTo>
                  <a:lnTo>
                    <a:pt x="20594" y="169333"/>
                  </a:lnTo>
                  <a:lnTo>
                    <a:pt x="14319" y="224687"/>
                  </a:lnTo>
                  <a:lnTo>
                    <a:pt x="9157" y="277886"/>
                  </a:lnTo>
                  <a:lnTo>
                    <a:pt x="3933" y="337670"/>
                  </a:lnTo>
                  <a:lnTo>
                    <a:pt x="7105" y="387010"/>
                  </a:lnTo>
                  <a:lnTo>
                    <a:pt x="8656" y="442607"/>
                  </a:lnTo>
                  <a:lnTo>
                    <a:pt x="15030" y="501516"/>
                  </a:lnTo>
                  <a:lnTo>
                    <a:pt x="11441" y="530749"/>
                  </a:lnTo>
                  <a:lnTo>
                    <a:pt x="9331" y="533198"/>
                  </a:lnTo>
                  <a:lnTo>
                    <a:pt x="7000" y="531132"/>
                  </a:lnTo>
                  <a:lnTo>
                    <a:pt x="4522" y="526056"/>
                  </a:lnTo>
                  <a:lnTo>
                    <a:pt x="0" y="466052"/>
                  </a:lnTo>
                  <a:lnTo>
                    <a:pt x="2088" y="410572"/>
                  </a:lnTo>
                  <a:lnTo>
                    <a:pt x="7886" y="3494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844324" y="5277943"/>
              <a:ext cx="216349" cy="262343"/>
            </a:xfrm>
            <a:custGeom>
              <a:avLst/>
              <a:gdLst/>
              <a:ahLst/>
              <a:cxnLst/>
              <a:rect l="0" t="0" r="0" b="0"/>
              <a:pathLst>
                <a:path w="216349" h="262343">
                  <a:moveTo>
                    <a:pt x="0" y="80812"/>
                  </a:moveTo>
                  <a:lnTo>
                    <a:pt x="23445" y="21185"/>
                  </a:lnTo>
                  <a:lnTo>
                    <a:pt x="26725" y="10550"/>
                  </a:lnTo>
                  <a:lnTo>
                    <a:pt x="31685" y="4385"/>
                  </a:lnTo>
                  <a:lnTo>
                    <a:pt x="37766" y="1199"/>
                  </a:lnTo>
                  <a:lnTo>
                    <a:pt x="44593" y="0"/>
                  </a:lnTo>
                  <a:lnTo>
                    <a:pt x="48220" y="2899"/>
                  </a:lnTo>
                  <a:lnTo>
                    <a:pt x="49713" y="8530"/>
                  </a:lnTo>
                  <a:lnTo>
                    <a:pt x="47442" y="71715"/>
                  </a:lnTo>
                  <a:lnTo>
                    <a:pt x="42759" y="125552"/>
                  </a:lnTo>
                  <a:lnTo>
                    <a:pt x="50809" y="181351"/>
                  </a:lnTo>
                  <a:lnTo>
                    <a:pt x="60974" y="211687"/>
                  </a:lnTo>
                  <a:lnTo>
                    <a:pt x="80976" y="242369"/>
                  </a:lnTo>
                  <a:lnTo>
                    <a:pt x="87268" y="245840"/>
                  </a:lnTo>
                  <a:lnTo>
                    <a:pt x="101656" y="247230"/>
                  </a:lnTo>
                  <a:lnTo>
                    <a:pt x="114831" y="242301"/>
                  </a:lnTo>
                  <a:lnTo>
                    <a:pt x="120933" y="238397"/>
                  </a:lnTo>
                  <a:lnTo>
                    <a:pt x="125001" y="232097"/>
                  </a:lnTo>
                  <a:lnTo>
                    <a:pt x="129521" y="215235"/>
                  </a:lnTo>
                  <a:lnTo>
                    <a:pt x="127648" y="189367"/>
                  </a:lnTo>
                  <a:lnTo>
                    <a:pt x="125780" y="186466"/>
                  </a:lnTo>
                  <a:lnTo>
                    <a:pt x="123609" y="187306"/>
                  </a:lnTo>
                  <a:lnTo>
                    <a:pt x="121238" y="190640"/>
                  </a:lnTo>
                  <a:lnTo>
                    <a:pt x="117900" y="217418"/>
                  </a:lnTo>
                  <a:lnTo>
                    <a:pt x="122051" y="234290"/>
                  </a:lnTo>
                  <a:lnTo>
                    <a:pt x="130984" y="247953"/>
                  </a:lnTo>
                  <a:lnTo>
                    <a:pt x="144200" y="260189"/>
                  </a:lnTo>
                  <a:lnTo>
                    <a:pt x="151607" y="262342"/>
                  </a:lnTo>
                  <a:lnTo>
                    <a:pt x="167233" y="259803"/>
                  </a:lnTo>
                  <a:lnTo>
                    <a:pt x="187208" y="247979"/>
                  </a:lnTo>
                  <a:lnTo>
                    <a:pt x="196617" y="235545"/>
                  </a:lnTo>
                  <a:lnTo>
                    <a:pt x="216348" y="19730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081514" y="5358755"/>
              <a:ext cx="103974" cy="195827"/>
            </a:xfrm>
            <a:custGeom>
              <a:avLst/>
              <a:gdLst/>
              <a:ahLst/>
              <a:cxnLst/>
              <a:rect l="0" t="0" r="0" b="0"/>
              <a:pathLst>
                <a:path w="103974" h="195827">
                  <a:moveTo>
                    <a:pt x="4121" y="58247"/>
                  </a:moveTo>
                  <a:lnTo>
                    <a:pt x="3196" y="120738"/>
                  </a:lnTo>
                  <a:lnTo>
                    <a:pt x="0" y="168629"/>
                  </a:lnTo>
                  <a:lnTo>
                    <a:pt x="1374" y="181761"/>
                  </a:lnTo>
                  <a:lnTo>
                    <a:pt x="5063" y="189592"/>
                  </a:lnTo>
                  <a:lnTo>
                    <a:pt x="10297" y="193887"/>
                  </a:lnTo>
                  <a:lnTo>
                    <a:pt x="16559" y="195826"/>
                  </a:lnTo>
                  <a:lnTo>
                    <a:pt x="23508" y="193421"/>
                  </a:lnTo>
                  <a:lnTo>
                    <a:pt x="38625" y="180887"/>
                  </a:lnTo>
                  <a:lnTo>
                    <a:pt x="53895" y="157455"/>
                  </a:lnTo>
                  <a:lnTo>
                    <a:pt x="73206" y="103700"/>
                  </a:lnTo>
                  <a:lnTo>
                    <a:pt x="90083" y="43100"/>
                  </a:lnTo>
                  <a:lnTo>
                    <a:pt x="103973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177731" y="5192334"/>
              <a:ext cx="332278" cy="351708"/>
            </a:xfrm>
            <a:custGeom>
              <a:avLst/>
              <a:gdLst/>
              <a:ahLst/>
              <a:cxnLst/>
              <a:rect l="0" t="0" r="0" b="0"/>
              <a:pathLst>
                <a:path w="332278" h="351708">
                  <a:moveTo>
                    <a:pt x="49361" y="0"/>
                  </a:moveTo>
                  <a:lnTo>
                    <a:pt x="34968" y="59628"/>
                  </a:lnTo>
                  <a:lnTo>
                    <a:pt x="26372" y="113903"/>
                  </a:lnTo>
                  <a:lnTo>
                    <a:pt x="17616" y="169219"/>
                  </a:lnTo>
                  <a:lnTo>
                    <a:pt x="9694" y="231258"/>
                  </a:lnTo>
                  <a:lnTo>
                    <a:pt x="2293" y="293954"/>
                  </a:lnTo>
                  <a:lnTo>
                    <a:pt x="282" y="321833"/>
                  </a:lnTo>
                  <a:lnTo>
                    <a:pt x="0" y="320880"/>
                  </a:lnTo>
                  <a:lnTo>
                    <a:pt x="611" y="310884"/>
                  </a:lnTo>
                  <a:lnTo>
                    <a:pt x="11050" y="273895"/>
                  </a:lnTo>
                  <a:lnTo>
                    <a:pt x="15499" y="270430"/>
                  </a:lnTo>
                  <a:lnTo>
                    <a:pt x="21239" y="269969"/>
                  </a:lnTo>
                  <a:lnTo>
                    <a:pt x="27840" y="271511"/>
                  </a:lnTo>
                  <a:lnTo>
                    <a:pt x="33165" y="275312"/>
                  </a:lnTo>
                  <a:lnTo>
                    <a:pt x="41546" y="286933"/>
                  </a:lnTo>
                  <a:lnTo>
                    <a:pt x="53536" y="323637"/>
                  </a:lnTo>
                  <a:lnTo>
                    <a:pt x="55840" y="344776"/>
                  </a:lnTo>
                  <a:lnTo>
                    <a:pt x="58303" y="350044"/>
                  </a:lnTo>
                  <a:lnTo>
                    <a:pt x="61795" y="351707"/>
                  </a:lnTo>
                  <a:lnTo>
                    <a:pt x="65971" y="350966"/>
                  </a:lnTo>
                  <a:lnTo>
                    <a:pt x="69680" y="346774"/>
                  </a:lnTo>
                  <a:lnTo>
                    <a:pt x="90857" y="288694"/>
                  </a:lnTo>
                  <a:lnTo>
                    <a:pt x="107599" y="233497"/>
                  </a:lnTo>
                  <a:lnTo>
                    <a:pt x="127024" y="174771"/>
                  </a:lnTo>
                  <a:lnTo>
                    <a:pt x="135346" y="145370"/>
                  </a:lnTo>
                  <a:lnTo>
                    <a:pt x="135346" y="140368"/>
                  </a:lnTo>
                  <a:lnTo>
                    <a:pt x="133497" y="138882"/>
                  </a:lnTo>
                  <a:lnTo>
                    <a:pt x="130415" y="139741"/>
                  </a:lnTo>
                  <a:lnTo>
                    <a:pt x="129285" y="143087"/>
                  </a:lnTo>
                  <a:lnTo>
                    <a:pt x="130495" y="154201"/>
                  </a:lnTo>
                  <a:lnTo>
                    <a:pt x="136580" y="165921"/>
                  </a:lnTo>
                  <a:lnTo>
                    <a:pt x="140791" y="171635"/>
                  </a:lnTo>
                  <a:lnTo>
                    <a:pt x="147297" y="174520"/>
                  </a:lnTo>
                  <a:lnTo>
                    <a:pt x="199946" y="176694"/>
                  </a:lnTo>
                  <a:lnTo>
                    <a:pt x="201527" y="179742"/>
                  </a:lnTo>
                  <a:lnTo>
                    <a:pt x="200731" y="183622"/>
                  </a:lnTo>
                  <a:lnTo>
                    <a:pt x="168952" y="225448"/>
                  </a:lnTo>
                  <a:lnTo>
                    <a:pt x="166996" y="232584"/>
                  </a:lnTo>
                  <a:lnTo>
                    <a:pt x="167540" y="239191"/>
                  </a:lnTo>
                  <a:lnTo>
                    <a:pt x="169753" y="245445"/>
                  </a:lnTo>
                  <a:lnTo>
                    <a:pt x="174001" y="248690"/>
                  </a:lnTo>
                  <a:lnTo>
                    <a:pt x="179607" y="249928"/>
                  </a:lnTo>
                  <a:lnTo>
                    <a:pt x="186118" y="249830"/>
                  </a:lnTo>
                  <a:lnTo>
                    <a:pt x="208534" y="240856"/>
                  </a:lnTo>
                  <a:lnTo>
                    <a:pt x="228325" y="226486"/>
                  </a:lnTo>
                  <a:lnTo>
                    <a:pt x="241483" y="206099"/>
                  </a:lnTo>
                  <a:lnTo>
                    <a:pt x="243231" y="190528"/>
                  </a:lnTo>
                  <a:lnTo>
                    <a:pt x="242402" y="182492"/>
                  </a:lnTo>
                  <a:lnTo>
                    <a:pt x="242775" y="180833"/>
                  </a:lnTo>
                  <a:lnTo>
                    <a:pt x="249565" y="195244"/>
                  </a:lnTo>
                  <a:lnTo>
                    <a:pt x="292923" y="247392"/>
                  </a:lnTo>
                  <a:lnTo>
                    <a:pt x="332277" y="29123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720181" y="5220138"/>
              <a:ext cx="205612" cy="421534"/>
            </a:xfrm>
            <a:custGeom>
              <a:avLst/>
              <a:gdLst/>
              <a:ahLst/>
              <a:cxnLst/>
              <a:rect l="0" t="0" r="0" b="0"/>
              <a:pathLst>
                <a:path w="205612" h="421534">
                  <a:moveTo>
                    <a:pt x="47780" y="72049"/>
                  </a:moveTo>
                  <a:lnTo>
                    <a:pt x="47780" y="89718"/>
                  </a:lnTo>
                  <a:lnTo>
                    <a:pt x="45006" y="95848"/>
                  </a:lnTo>
                  <a:lnTo>
                    <a:pt x="12768" y="131898"/>
                  </a:lnTo>
                  <a:lnTo>
                    <a:pt x="2683" y="156659"/>
                  </a:lnTo>
                  <a:lnTo>
                    <a:pt x="0" y="176529"/>
                  </a:lnTo>
                  <a:lnTo>
                    <a:pt x="7324" y="208509"/>
                  </a:lnTo>
                  <a:lnTo>
                    <a:pt x="13413" y="216646"/>
                  </a:lnTo>
                  <a:lnTo>
                    <a:pt x="30040" y="228154"/>
                  </a:lnTo>
                  <a:lnTo>
                    <a:pt x="47292" y="231419"/>
                  </a:lnTo>
                  <a:lnTo>
                    <a:pt x="64205" y="228864"/>
                  </a:lnTo>
                  <a:lnTo>
                    <a:pt x="80967" y="221565"/>
                  </a:lnTo>
                  <a:lnTo>
                    <a:pt x="101581" y="202642"/>
                  </a:lnTo>
                  <a:lnTo>
                    <a:pt x="108673" y="182482"/>
                  </a:lnTo>
                  <a:lnTo>
                    <a:pt x="109977" y="159962"/>
                  </a:lnTo>
                  <a:lnTo>
                    <a:pt x="104392" y="140707"/>
                  </a:lnTo>
                  <a:lnTo>
                    <a:pt x="90852" y="118691"/>
                  </a:lnTo>
                  <a:lnTo>
                    <a:pt x="91288" y="113314"/>
                  </a:lnTo>
                  <a:lnTo>
                    <a:pt x="95276" y="108804"/>
                  </a:lnTo>
                  <a:lnTo>
                    <a:pt x="157841" y="71408"/>
                  </a:lnTo>
                  <a:lnTo>
                    <a:pt x="189610" y="45315"/>
                  </a:lnTo>
                  <a:lnTo>
                    <a:pt x="205476" y="21598"/>
                  </a:lnTo>
                  <a:lnTo>
                    <a:pt x="205611" y="14376"/>
                  </a:lnTo>
                  <a:lnTo>
                    <a:pt x="202927" y="7713"/>
                  </a:lnTo>
                  <a:lnTo>
                    <a:pt x="198364" y="1421"/>
                  </a:lnTo>
                  <a:lnTo>
                    <a:pt x="192548" y="0"/>
                  </a:lnTo>
                  <a:lnTo>
                    <a:pt x="185897" y="1827"/>
                  </a:lnTo>
                  <a:lnTo>
                    <a:pt x="171111" y="12178"/>
                  </a:lnTo>
                  <a:lnTo>
                    <a:pt x="149042" y="37872"/>
                  </a:lnTo>
                  <a:lnTo>
                    <a:pt x="129132" y="80252"/>
                  </a:lnTo>
                  <a:lnTo>
                    <a:pt x="123946" y="133560"/>
                  </a:lnTo>
                  <a:lnTo>
                    <a:pt x="124897" y="179340"/>
                  </a:lnTo>
                  <a:lnTo>
                    <a:pt x="140847" y="231344"/>
                  </a:lnTo>
                  <a:lnTo>
                    <a:pt x="161531" y="288211"/>
                  </a:lnTo>
                  <a:lnTo>
                    <a:pt x="186833" y="348479"/>
                  </a:lnTo>
                  <a:lnTo>
                    <a:pt x="190326" y="371190"/>
                  </a:lnTo>
                  <a:lnTo>
                    <a:pt x="189963" y="382424"/>
                  </a:lnTo>
                  <a:lnTo>
                    <a:pt x="186023" y="391762"/>
                  </a:lnTo>
                  <a:lnTo>
                    <a:pt x="171783" y="407069"/>
                  </a:lnTo>
                  <a:lnTo>
                    <a:pt x="147632" y="42153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110664" y="5366562"/>
              <a:ext cx="168573" cy="180777"/>
            </a:xfrm>
            <a:custGeom>
              <a:avLst/>
              <a:gdLst/>
              <a:ahLst/>
              <a:cxnLst/>
              <a:rect l="0" t="0" r="0" b="0"/>
              <a:pathLst>
                <a:path w="168573" h="180777">
                  <a:moveTo>
                    <a:pt x="6781" y="8835"/>
                  </a:moveTo>
                  <a:lnTo>
                    <a:pt x="15615" y="0"/>
                  </a:lnTo>
                  <a:lnTo>
                    <a:pt x="17293" y="2021"/>
                  </a:lnTo>
                  <a:lnTo>
                    <a:pt x="15237" y="25102"/>
                  </a:lnTo>
                  <a:lnTo>
                    <a:pt x="771" y="86168"/>
                  </a:lnTo>
                  <a:lnTo>
                    <a:pt x="0" y="96449"/>
                  </a:lnTo>
                  <a:lnTo>
                    <a:pt x="4075" y="112802"/>
                  </a:lnTo>
                  <a:lnTo>
                    <a:pt x="7751" y="119752"/>
                  </a:lnTo>
                  <a:lnTo>
                    <a:pt x="12975" y="123460"/>
                  </a:lnTo>
                  <a:lnTo>
                    <a:pt x="19231" y="125008"/>
                  </a:lnTo>
                  <a:lnTo>
                    <a:pt x="26176" y="125115"/>
                  </a:lnTo>
                  <a:lnTo>
                    <a:pt x="49202" y="116432"/>
                  </a:lnTo>
                  <a:lnTo>
                    <a:pt x="69173" y="102147"/>
                  </a:lnTo>
                  <a:lnTo>
                    <a:pt x="75188" y="100629"/>
                  </a:lnTo>
                  <a:lnTo>
                    <a:pt x="81047" y="101466"/>
                  </a:lnTo>
                  <a:lnTo>
                    <a:pt x="86802" y="103873"/>
                  </a:lnTo>
                  <a:lnTo>
                    <a:pt x="90639" y="109177"/>
                  </a:lnTo>
                  <a:lnTo>
                    <a:pt x="96038" y="134310"/>
                  </a:lnTo>
                  <a:lnTo>
                    <a:pt x="99487" y="163330"/>
                  </a:lnTo>
                  <a:lnTo>
                    <a:pt x="106847" y="177969"/>
                  </a:lnTo>
                  <a:lnTo>
                    <a:pt x="111399" y="180763"/>
                  </a:lnTo>
                  <a:lnTo>
                    <a:pt x="116282" y="180776"/>
                  </a:lnTo>
                  <a:lnTo>
                    <a:pt x="121387" y="178936"/>
                  </a:lnTo>
                  <a:lnTo>
                    <a:pt x="129524" y="169495"/>
                  </a:lnTo>
                  <a:lnTo>
                    <a:pt x="153705" y="107538"/>
                  </a:lnTo>
                  <a:lnTo>
                    <a:pt x="168572" y="51192"/>
                  </a:lnTo>
                  <a:lnTo>
                    <a:pt x="164881" y="883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307267" y="5332270"/>
              <a:ext cx="461463" cy="212660"/>
            </a:xfrm>
            <a:custGeom>
              <a:avLst/>
              <a:gdLst/>
              <a:ahLst/>
              <a:cxnLst/>
              <a:rect l="0" t="0" r="0" b="0"/>
              <a:pathLst>
                <a:path w="461463" h="212660">
                  <a:moveTo>
                    <a:pt x="68130" y="43127"/>
                  </a:moveTo>
                  <a:lnTo>
                    <a:pt x="63713" y="29875"/>
                  </a:lnTo>
                  <a:lnTo>
                    <a:pt x="59638" y="26896"/>
                  </a:lnTo>
                  <a:lnTo>
                    <a:pt x="54148" y="25834"/>
                  </a:lnTo>
                  <a:lnTo>
                    <a:pt x="39726" y="28045"/>
                  </a:lnTo>
                  <a:lnTo>
                    <a:pt x="20989" y="35191"/>
                  </a:lnTo>
                  <a:lnTo>
                    <a:pt x="7731" y="46997"/>
                  </a:lnTo>
                  <a:lnTo>
                    <a:pt x="2901" y="54028"/>
                  </a:lnTo>
                  <a:lnTo>
                    <a:pt x="0" y="71702"/>
                  </a:lnTo>
                  <a:lnTo>
                    <a:pt x="2717" y="90036"/>
                  </a:lnTo>
                  <a:lnTo>
                    <a:pt x="10088" y="104348"/>
                  </a:lnTo>
                  <a:lnTo>
                    <a:pt x="21993" y="114407"/>
                  </a:lnTo>
                  <a:lnTo>
                    <a:pt x="29051" y="118384"/>
                  </a:lnTo>
                  <a:lnTo>
                    <a:pt x="46755" y="120337"/>
                  </a:lnTo>
                  <a:lnTo>
                    <a:pt x="56654" y="119564"/>
                  </a:lnTo>
                  <a:lnTo>
                    <a:pt x="72583" y="123635"/>
                  </a:lnTo>
                  <a:lnTo>
                    <a:pt x="79420" y="127310"/>
                  </a:lnTo>
                  <a:lnTo>
                    <a:pt x="85827" y="126986"/>
                  </a:lnTo>
                  <a:lnTo>
                    <a:pt x="97877" y="119229"/>
                  </a:lnTo>
                  <a:lnTo>
                    <a:pt x="106930" y="101605"/>
                  </a:lnTo>
                  <a:lnTo>
                    <a:pt x="123234" y="46856"/>
                  </a:lnTo>
                  <a:lnTo>
                    <a:pt x="141841" y="2013"/>
                  </a:lnTo>
                  <a:lnTo>
                    <a:pt x="145932" y="0"/>
                  </a:lnTo>
                  <a:lnTo>
                    <a:pt x="149584" y="2357"/>
                  </a:lnTo>
                  <a:lnTo>
                    <a:pt x="152943" y="7626"/>
                  </a:lnTo>
                  <a:lnTo>
                    <a:pt x="166836" y="66752"/>
                  </a:lnTo>
                  <a:lnTo>
                    <a:pt x="175486" y="80131"/>
                  </a:lnTo>
                  <a:lnTo>
                    <a:pt x="180381" y="82590"/>
                  </a:lnTo>
                  <a:lnTo>
                    <a:pt x="185494" y="82379"/>
                  </a:lnTo>
                  <a:lnTo>
                    <a:pt x="211404" y="73173"/>
                  </a:lnTo>
                  <a:lnTo>
                    <a:pt x="218195" y="73328"/>
                  </a:lnTo>
                  <a:lnTo>
                    <a:pt x="230672" y="78431"/>
                  </a:lnTo>
                  <a:lnTo>
                    <a:pt x="237512" y="78682"/>
                  </a:lnTo>
                  <a:lnTo>
                    <a:pt x="252509" y="74030"/>
                  </a:lnTo>
                  <a:lnTo>
                    <a:pt x="272129" y="61016"/>
                  </a:lnTo>
                  <a:lnTo>
                    <a:pt x="289653" y="41031"/>
                  </a:lnTo>
                  <a:lnTo>
                    <a:pt x="291627" y="34333"/>
                  </a:lnTo>
                  <a:lnTo>
                    <a:pt x="291093" y="28019"/>
                  </a:lnTo>
                  <a:lnTo>
                    <a:pt x="288888" y="21960"/>
                  </a:lnTo>
                  <a:lnTo>
                    <a:pt x="283719" y="20695"/>
                  </a:lnTo>
                  <a:lnTo>
                    <a:pt x="268115" y="26685"/>
                  </a:lnTo>
                  <a:lnTo>
                    <a:pt x="256248" y="38594"/>
                  </a:lnTo>
                  <a:lnTo>
                    <a:pt x="241097" y="68839"/>
                  </a:lnTo>
                  <a:lnTo>
                    <a:pt x="239926" y="85065"/>
                  </a:lnTo>
                  <a:lnTo>
                    <a:pt x="240908" y="93275"/>
                  </a:lnTo>
                  <a:lnTo>
                    <a:pt x="245261" y="99673"/>
                  </a:lnTo>
                  <a:lnTo>
                    <a:pt x="259960" y="109247"/>
                  </a:lnTo>
                  <a:lnTo>
                    <a:pt x="276355" y="111654"/>
                  </a:lnTo>
                  <a:lnTo>
                    <a:pt x="293811" y="108717"/>
                  </a:lnTo>
                  <a:lnTo>
                    <a:pt x="322582" y="96667"/>
                  </a:lnTo>
                  <a:lnTo>
                    <a:pt x="382958" y="59656"/>
                  </a:lnTo>
                  <a:lnTo>
                    <a:pt x="412926" y="37557"/>
                  </a:lnTo>
                  <a:lnTo>
                    <a:pt x="413564" y="34791"/>
                  </a:lnTo>
                  <a:lnTo>
                    <a:pt x="410292" y="33872"/>
                  </a:lnTo>
                  <a:lnTo>
                    <a:pt x="404411" y="34183"/>
                  </a:lnTo>
                  <a:lnTo>
                    <a:pt x="400491" y="39014"/>
                  </a:lnTo>
                  <a:lnTo>
                    <a:pt x="396136" y="56708"/>
                  </a:lnTo>
                  <a:lnTo>
                    <a:pt x="399131" y="72586"/>
                  </a:lnTo>
                  <a:lnTo>
                    <a:pt x="411213" y="91920"/>
                  </a:lnTo>
                  <a:lnTo>
                    <a:pt x="450984" y="143400"/>
                  </a:lnTo>
                  <a:lnTo>
                    <a:pt x="461197" y="168068"/>
                  </a:lnTo>
                  <a:lnTo>
                    <a:pt x="461462" y="175422"/>
                  </a:lnTo>
                  <a:lnTo>
                    <a:pt x="456826" y="188526"/>
                  </a:lnTo>
                  <a:lnTo>
                    <a:pt x="446136" y="198048"/>
                  </a:lnTo>
                  <a:lnTo>
                    <a:pt x="416674" y="211694"/>
                  </a:lnTo>
                  <a:lnTo>
                    <a:pt x="398089" y="212659"/>
                  </a:lnTo>
                  <a:lnTo>
                    <a:pt x="374230" y="208005"/>
                  </a:lnTo>
                  <a:lnTo>
                    <a:pt x="359367" y="20122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845799" y="5791450"/>
            <a:ext cx="4376872" cy="817823"/>
            <a:chOff x="2845799" y="5791450"/>
            <a:chExt cx="4376872" cy="817823"/>
          </a:xfrm>
        </p:grpSpPr>
        <p:sp>
          <p:nvSpPr>
            <p:cNvPr id="76" name="Freeform 75"/>
            <p:cNvSpPr/>
            <p:nvPr/>
          </p:nvSpPr>
          <p:spPr>
            <a:xfrm>
              <a:off x="2845799" y="5791450"/>
              <a:ext cx="332842" cy="307879"/>
            </a:xfrm>
            <a:custGeom>
              <a:avLst/>
              <a:gdLst/>
              <a:ahLst/>
              <a:cxnLst/>
              <a:rect l="0" t="0" r="0" b="0"/>
              <a:pathLst>
                <a:path w="332842" h="307879">
                  <a:moveTo>
                    <a:pt x="0" y="0"/>
                  </a:moveTo>
                  <a:lnTo>
                    <a:pt x="51214" y="59689"/>
                  </a:lnTo>
                  <a:lnTo>
                    <a:pt x="110478" y="120563"/>
                  </a:lnTo>
                  <a:lnTo>
                    <a:pt x="166637" y="166009"/>
                  </a:lnTo>
                  <a:lnTo>
                    <a:pt x="224680" y="212392"/>
                  </a:lnTo>
                  <a:lnTo>
                    <a:pt x="282916" y="260810"/>
                  </a:lnTo>
                  <a:lnTo>
                    <a:pt x="332841" y="30787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428272" y="5932907"/>
              <a:ext cx="24964" cy="496388"/>
            </a:xfrm>
            <a:custGeom>
              <a:avLst/>
              <a:gdLst/>
              <a:ahLst/>
              <a:cxnLst/>
              <a:rect l="0" t="0" r="0" b="0"/>
              <a:pathLst>
                <a:path w="24964" h="496388">
                  <a:moveTo>
                    <a:pt x="24963" y="0"/>
                  </a:moveTo>
                  <a:lnTo>
                    <a:pt x="16128" y="8835"/>
                  </a:lnTo>
                  <a:lnTo>
                    <a:pt x="11791" y="25500"/>
                  </a:lnTo>
                  <a:lnTo>
                    <a:pt x="9006" y="82701"/>
                  </a:lnTo>
                  <a:lnTo>
                    <a:pt x="9381" y="143035"/>
                  </a:lnTo>
                  <a:lnTo>
                    <a:pt x="14934" y="199469"/>
                  </a:lnTo>
                  <a:lnTo>
                    <a:pt x="16305" y="255133"/>
                  </a:lnTo>
                  <a:lnTo>
                    <a:pt x="21369" y="316362"/>
                  </a:lnTo>
                  <a:lnTo>
                    <a:pt x="17850" y="373931"/>
                  </a:lnTo>
                  <a:lnTo>
                    <a:pt x="16801" y="437079"/>
                  </a:lnTo>
                  <a:lnTo>
                    <a:pt x="12246" y="493563"/>
                  </a:lnTo>
                  <a:lnTo>
                    <a:pt x="10013" y="496387"/>
                  </a:lnTo>
                  <a:lnTo>
                    <a:pt x="7600" y="493648"/>
                  </a:lnTo>
                  <a:lnTo>
                    <a:pt x="3377" y="480126"/>
                  </a:lnTo>
                  <a:lnTo>
                    <a:pt x="0" y="44933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53383" y="6099328"/>
              <a:ext cx="191385" cy="66570"/>
            </a:xfrm>
            <a:custGeom>
              <a:avLst/>
              <a:gdLst/>
              <a:ahLst/>
              <a:cxnLst/>
              <a:rect l="0" t="0" r="0" b="0"/>
              <a:pathLst>
                <a:path w="191385" h="66570">
                  <a:moveTo>
                    <a:pt x="0" y="66569"/>
                  </a:moveTo>
                  <a:lnTo>
                    <a:pt x="56772" y="51451"/>
                  </a:lnTo>
                  <a:lnTo>
                    <a:pt x="115535" y="27207"/>
                  </a:lnTo>
                  <a:lnTo>
                    <a:pt x="169319" y="8982"/>
                  </a:lnTo>
                  <a:lnTo>
                    <a:pt x="191384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619999" y="5891302"/>
              <a:ext cx="107832" cy="512800"/>
            </a:xfrm>
            <a:custGeom>
              <a:avLst/>
              <a:gdLst/>
              <a:ahLst/>
              <a:cxnLst/>
              <a:rect l="0" t="0" r="0" b="0"/>
              <a:pathLst>
                <a:path w="107832" h="512800">
                  <a:moveTo>
                    <a:pt x="16299" y="0"/>
                  </a:moveTo>
                  <a:lnTo>
                    <a:pt x="13833" y="33741"/>
                  </a:lnTo>
                  <a:lnTo>
                    <a:pt x="8492" y="92303"/>
                  </a:lnTo>
                  <a:lnTo>
                    <a:pt x="8046" y="153750"/>
                  </a:lnTo>
                  <a:lnTo>
                    <a:pt x="7992" y="210728"/>
                  </a:lnTo>
                  <a:lnTo>
                    <a:pt x="7981" y="270711"/>
                  </a:lnTo>
                  <a:lnTo>
                    <a:pt x="5513" y="331965"/>
                  </a:lnTo>
                  <a:lnTo>
                    <a:pt x="428" y="388200"/>
                  </a:lnTo>
                  <a:lnTo>
                    <a:pt x="0" y="410454"/>
                  </a:lnTo>
                  <a:lnTo>
                    <a:pt x="810" y="414169"/>
                  </a:lnTo>
                  <a:lnTo>
                    <a:pt x="2275" y="412948"/>
                  </a:lnTo>
                  <a:lnTo>
                    <a:pt x="14795" y="362259"/>
                  </a:lnTo>
                  <a:lnTo>
                    <a:pt x="33740" y="315059"/>
                  </a:lnTo>
                  <a:lnTo>
                    <a:pt x="39021" y="307118"/>
                  </a:lnTo>
                  <a:lnTo>
                    <a:pt x="44391" y="303674"/>
                  </a:lnTo>
                  <a:lnTo>
                    <a:pt x="49820" y="303226"/>
                  </a:lnTo>
                  <a:lnTo>
                    <a:pt x="55288" y="304777"/>
                  </a:lnTo>
                  <a:lnTo>
                    <a:pt x="58934" y="310434"/>
                  </a:lnTo>
                  <a:lnTo>
                    <a:pt x="64065" y="341407"/>
                  </a:lnTo>
                  <a:lnTo>
                    <a:pt x="65799" y="401102"/>
                  </a:lnTo>
                  <a:lnTo>
                    <a:pt x="66141" y="461896"/>
                  </a:lnTo>
                  <a:lnTo>
                    <a:pt x="66200" y="500005"/>
                  </a:lnTo>
                  <a:lnTo>
                    <a:pt x="69907" y="507154"/>
                  </a:lnTo>
                  <a:lnTo>
                    <a:pt x="76076" y="510996"/>
                  </a:lnTo>
                  <a:lnTo>
                    <a:pt x="90020" y="512799"/>
                  </a:lnTo>
                  <a:lnTo>
                    <a:pt x="107831" y="5075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770640" y="6180479"/>
              <a:ext cx="90714" cy="241073"/>
            </a:xfrm>
            <a:custGeom>
              <a:avLst/>
              <a:gdLst/>
              <a:ahLst/>
              <a:cxnLst/>
              <a:rect l="0" t="0" r="0" b="0"/>
              <a:pathLst>
                <a:path w="90714" h="241073">
                  <a:moveTo>
                    <a:pt x="32079" y="93592"/>
                  </a:moveTo>
                  <a:lnTo>
                    <a:pt x="45331" y="89174"/>
                  </a:lnTo>
                  <a:lnTo>
                    <a:pt x="66824" y="68758"/>
                  </a:lnTo>
                  <a:lnTo>
                    <a:pt x="86342" y="39286"/>
                  </a:lnTo>
                  <a:lnTo>
                    <a:pt x="90713" y="17988"/>
                  </a:lnTo>
                  <a:lnTo>
                    <a:pt x="90584" y="7132"/>
                  </a:lnTo>
                  <a:lnTo>
                    <a:pt x="85875" y="1743"/>
                  </a:lnTo>
                  <a:lnTo>
                    <a:pt x="78113" y="0"/>
                  </a:lnTo>
                  <a:lnTo>
                    <a:pt x="68316" y="686"/>
                  </a:lnTo>
                  <a:lnTo>
                    <a:pt x="59935" y="5767"/>
                  </a:lnTo>
                  <a:lnTo>
                    <a:pt x="27278" y="51013"/>
                  </a:lnTo>
                  <a:lnTo>
                    <a:pt x="4895" y="113409"/>
                  </a:lnTo>
                  <a:lnTo>
                    <a:pt x="0" y="165033"/>
                  </a:lnTo>
                  <a:lnTo>
                    <a:pt x="1001" y="208756"/>
                  </a:lnTo>
                  <a:lnTo>
                    <a:pt x="7788" y="230760"/>
                  </a:lnTo>
                  <a:lnTo>
                    <a:pt x="14036" y="236813"/>
                  </a:lnTo>
                  <a:lnTo>
                    <a:pt x="21899" y="239923"/>
                  </a:lnTo>
                  <a:lnTo>
                    <a:pt x="30840" y="241072"/>
                  </a:lnTo>
                  <a:lnTo>
                    <a:pt x="48170" y="234952"/>
                  </a:lnTo>
                  <a:lnTo>
                    <a:pt x="63269" y="222987"/>
                  </a:lnTo>
                  <a:lnTo>
                    <a:pt x="90326" y="17680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919214" y="6180937"/>
              <a:ext cx="133138" cy="156272"/>
            </a:xfrm>
            <a:custGeom>
              <a:avLst/>
              <a:gdLst/>
              <a:ahLst/>
              <a:cxnLst/>
              <a:rect l="0" t="0" r="0" b="0"/>
              <a:pathLst>
                <a:path w="133138" h="156272">
                  <a:moveTo>
                    <a:pt x="0" y="34886"/>
                  </a:moveTo>
                  <a:lnTo>
                    <a:pt x="0" y="92583"/>
                  </a:lnTo>
                  <a:lnTo>
                    <a:pt x="0" y="153169"/>
                  </a:lnTo>
                  <a:lnTo>
                    <a:pt x="925" y="156271"/>
                  </a:lnTo>
                  <a:lnTo>
                    <a:pt x="2465" y="153717"/>
                  </a:lnTo>
                  <a:lnTo>
                    <a:pt x="6586" y="128034"/>
                  </a:lnTo>
                  <a:lnTo>
                    <a:pt x="14735" y="75951"/>
                  </a:lnTo>
                  <a:lnTo>
                    <a:pt x="24296" y="40479"/>
                  </a:lnTo>
                  <a:lnTo>
                    <a:pt x="36686" y="20729"/>
                  </a:lnTo>
                  <a:lnTo>
                    <a:pt x="53903" y="7638"/>
                  </a:lnTo>
                  <a:lnTo>
                    <a:pt x="63672" y="2852"/>
                  </a:lnTo>
                  <a:lnTo>
                    <a:pt x="84389" y="0"/>
                  </a:lnTo>
                  <a:lnTo>
                    <a:pt x="111912" y="3592"/>
                  </a:lnTo>
                  <a:lnTo>
                    <a:pt x="133137" y="992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114573" y="6199181"/>
              <a:ext cx="179089" cy="208027"/>
            </a:xfrm>
            <a:custGeom>
              <a:avLst/>
              <a:gdLst/>
              <a:ahLst/>
              <a:cxnLst/>
              <a:rect l="0" t="0" r="0" b="0"/>
              <a:pathLst>
                <a:path w="179089" h="208027">
                  <a:moveTo>
                    <a:pt x="4346" y="0"/>
                  </a:moveTo>
                  <a:lnTo>
                    <a:pt x="8763" y="13252"/>
                  </a:lnTo>
                  <a:lnTo>
                    <a:pt x="8466" y="27154"/>
                  </a:lnTo>
                  <a:lnTo>
                    <a:pt x="4888" y="85862"/>
                  </a:lnTo>
                  <a:lnTo>
                    <a:pt x="0" y="146475"/>
                  </a:lnTo>
                  <a:lnTo>
                    <a:pt x="1449" y="151274"/>
                  </a:lnTo>
                  <a:lnTo>
                    <a:pt x="5188" y="152625"/>
                  </a:lnTo>
                  <a:lnTo>
                    <a:pt x="10455" y="151676"/>
                  </a:lnTo>
                  <a:lnTo>
                    <a:pt x="14890" y="146421"/>
                  </a:lnTo>
                  <a:lnTo>
                    <a:pt x="44022" y="83663"/>
                  </a:lnTo>
                  <a:lnTo>
                    <a:pt x="65254" y="20572"/>
                  </a:lnTo>
                  <a:lnTo>
                    <a:pt x="69914" y="14639"/>
                  </a:lnTo>
                  <a:lnTo>
                    <a:pt x="75795" y="11608"/>
                  </a:lnTo>
                  <a:lnTo>
                    <a:pt x="82489" y="10512"/>
                  </a:lnTo>
                  <a:lnTo>
                    <a:pt x="86952" y="13480"/>
                  </a:lnTo>
                  <a:lnTo>
                    <a:pt x="91911" y="26640"/>
                  </a:lnTo>
                  <a:lnTo>
                    <a:pt x="101941" y="82427"/>
                  </a:lnTo>
                  <a:lnTo>
                    <a:pt x="105044" y="103203"/>
                  </a:lnTo>
                  <a:lnTo>
                    <a:pt x="112587" y="118600"/>
                  </a:lnTo>
                  <a:lnTo>
                    <a:pt x="117187" y="120672"/>
                  </a:lnTo>
                  <a:lnTo>
                    <a:pt x="122103" y="119279"/>
                  </a:lnTo>
                  <a:lnTo>
                    <a:pt x="143280" y="101532"/>
                  </a:lnTo>
                  <a:lnTo>
                    <a:pt x="148744" y="101897"/>
                  </a:lnTo>
                  <a:lnTo>
                    <a:pt x="154235" y="105838"/>
                  </a:lnTo>
                  <a:lnTo>
                    <a:pt x="159746" y="112164"/>
                  </a:lnTo>
                  <a:lnTo>
                    <a:pt x="165868" y="131520"/>
                  </a:lnTo>
                  <a:lnTo>
                    <a:pt x="172802" y="192166"/>
                  </a:lnTo>
                  <a:lnTo>
                    <a:pt x="179088" y="2080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362274" y="6240786"/>
              <a:ext cx="156056" cy="136132"/>
            </a:xfrm>
            <a:custGeom>
              <a:avLst/>
              <a:gdLst/>
              <a:ahLst/>
              <a:cxnLst/>
              <a:rect l="0" t="0" r="0" b="0"/>
              <a:pathLst>
                <a:path w="156056" h="136132">
                  <a:moveTo>
                    <a:pt x="39560" y="0"/>
                  </a:moveTo>
                  <a:lnTo>
                    <a:pt x="30726" y="8835"/>
                  </a:lnTo>
                  <a:lnTo>
                    <a:pt x="16397" y="36416"/>
                  </a:lnTo>
                  <a:lnTo>
                    <a:pt x="2557" y="91945"/>
                  </a:lnTo>
                  <a:lnTo>
                    <a:pt x="0" y="116987"/>
                  </a:lnTo>
                  <a:lnTo>
                    <a:pt x="3942" y="124219"/>
                  </a:lnTo>
                  <a:lnTo>
                    <a:pt x="11192" y="128117"/>
                  </a:lnTo>
                  <a:lnTo>
                    <a:pt x="20648" y="129790"/>
                  </a:lnTo>
                  <a:lnTo>
                    <a:pt x="29726" y="128132"/>
                  </a:lnTo>
                  <a:lnTo>
                    <a:pt x="54829" y="113471"/>
                  </a:lnTo>
                  <a:lnTo>
                    <a:pt x="82812" y="93947"/>
                  </a:lnTo>
                  <a:lnTo>
                    <a:pt x="90584" y="90368"/>
                  </a:lnTo>
                  <a:lnTo>
                    <a:pt x="95766" y="91681"/>
                  </a:lnTo>
                  <a:lnTo>
                    <a:pt x="99220" y="96254"/>
                  </a:lnTo>
                  <a:lnTo>
                    <a:pt x="104082" y="120359"/>
                  </a:lnTo>
                  <a:lnTo>
                    <a:pt x="104764" y="130166"/>
                  </a:lnTo>
                  <a:lnTo>
                    <a:pt x="107068" y="134855"/>
                  </a:lnTo>
                  <a:lnTo>
                    <a:pt x="110453" y="136131"/>
                  </a:lnTo>
                  <a:lnTo>
                    <a:pt x="114559" y="135133"/>
                  </a:lnTo>
                  <a:lnTo>
                    <a:pt x="124052" y="119231"/>
                  </a:lnTo>
                  <a:lnTo>
                    <a:pt x="147116" y="56753"/>
                  </a:lnTo>
                  <a:lnTo>
                    <a:pt x="156055" y="2496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551784" y="5974513"/>
              <a:ext cx="149609" cy="420690"/>
            </a:xfrm>
            <a:custGeom>
              <a:avLst/>
              <a:gdLst/>
              <a:ahLst/>
              <a:cxnLst/>
              <a:rect l="0" t="0" r="0" b="0"/>
              <a:pathLst>
                <a:path w="149609" h="420690">
                  <a:moveTo>
                    <a:pt x="33114" y="0"/>
                  </a:moveTo>
                  <a:lnTo>
                    <a:pt x="16255" y="58382"/>
                  </a:lnTo>
                  <a:lnTo>
                    <a:pt x="10552" y="88182"/>
                  </a:lnTo>
                  <a:lnTo>
                    <a:pt x="4207" y="139666"/>
                  </a:lnTo>
                  <a:lnTo>
                    <a:pt x="694" y="194351"/>
                  </a:lnTo>
                  <a:lnTo>
                    <a:pt x="0" y="247204"/>
                  </a:lnTo>
                  <a:lnTo>
                    <a:pt x="776" y="309579"/>
                  </a:lnTo>
                  <a:lnTo>
                    <a:pt x="14949" y="366469"/>
                  </a:lnTo>
                  <a:lnTo>
                    <a:pt x="29684" y="395711"/>
                  </a:lnTo>
                  <a:lnTo>
                    <a:pt x="43608" y="410402"/>
                  </a:lnTo>
                  <a:lnTo>
                    <a:pt x="61508" y="418163"/>
                  </a:lnTo>
                  <a:lnTo>
                    <a:pt x="80867" y="420689"/>
                  </a:lnTo>
                  <a:lnTo>
                    <a:pt x="98716" y="418729"/>
                  </a:lnTo>
                  <a:lnTo>
                    <a:pt x="149608" y="3910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218495" y="6174218"/>
              <a:ext cx="138621" cy="266274"/>
            </a:xfrm>
            <a:custGeom>
              <a:avLst/>
              <a:gdLst/>
              <a:ahLst/>
              <a:cxnLst/>
              <a:rect l="0" t="0" r="0" b="0"/>
              <a:pathLst>
                <a:path w="138621" h="266274">
                  <a:moveTo>
                    <a:pt x="32086" y="0"/>
                  </a:moveTo>
                  <a:lnTo>
                    <a:pt x="15228" y="57161"/>
                  </a:lnTo>
                  <a:lnTo>
                    <a:pt x="9525" y="85354"/>
                  </a:lnTo>
                  <a:lnTo>
                    <a:pt x="4868" y="147501"/>
                  </a:lnTo>
                  <a:lnTo>
                    <a:pt x="0" y="195865"/>
                  </a:lnTo>
                  <a:lnTo>
                    <a:pt x="2375" y="201768"/>
                  </a:lnTo>
                  <a:lnTo>
                    <a:pt x="6731" y="202005"/>
                  </a:lnTo>
                  <a:lnTo>
                    <a:pt x="29235" y="184647"/>
                  </a:lnTo>
                  <a:lnTo>
                    <a:pt x="50562" y="138689"/>
                  </a:lnTo>
                  <a:lnTo>
                    <a:pt x="77235" y="75304"/>
                  </a:lnTo>
                  <a:lnTo>
                    <a:pt x="94260" y="46453"/>
                  </a:lnTo>
                  <a:lnTo>
                    <a:pt x="108721" y="35131"/>
                  </a:lnTo>
                  <a:lnTo>
                    <a:pt x="115536" y="35440"/>
                  </a:lnTo>
                  <a:lnTo>
                    <a:pt x="121928" y="39344"/>
                  </a:lnTo>
                  <a:lnTo>
                    <a:pt x="128039" y="45645"/>
                  </a:lnTo>
                  <a:lnTo>
                    <a:pt x="134829" y="67439"/>
                  </a:lnTo>
                  <a:lnTo>
                    <a:pt x="138620" y="130306"/>
                  </a:lnTo>
                  <a:lnTo>
                    <a:pt x="128584" y="192872"/>
                  </a:lnTo>
                  <a:lnTo>
                    <a:pt x="119637" y="256196"/>
                  </a:lnTo>
                  <a:lnTo>
                    <a:pt x="119115" y="261404"/>
                  </a:lnTo>
                  <a:lnTo>
                    <a:pt x="119692" y="263952"/>
                  </a:lnTo>
                  <a:lnTo>
                    <a:pt x="123618" y="26627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405996" y="6209274"/>
              <a:ext cx="152465" cy="235524"/>
            </a:xfrm>
            <a:custGeom>
              <a:avLst/>
              <a:gdLst/>
              <a:ahLst/>
              <a:cxnLst/>
              <a:rect l="0" t="0" r="0" b="0"/>
              <a:pathLst>
                <a:path w="152465" h="235524">
                  <a:moveTo>
                    <a:pt x="44291" y="31512"/>
                  </a:moveTo>
                  <a:lnTo>
                    <a:pt x="24379" y="89227"/>
                  </a:lnTo>
                  <a:lnTo>
                    <a:pt x="11456" y="148552"/>
                  </a:lnTo>
                  <a:lnTo>
                    <a:pt x="0" y="201329"/>
                  </a:lnTo>
                  <a:lnTo>
                    <a:pt x="1800" y="222865"/>
                  </a:lnTo>
                  <a:lnTo>
                    <a:pt x="4869" y="231196"/>
                  </a:lnTo>
                  <a:lnTo>
                    <a:pt x="8764" y="234902"/>
                  </a:lnTo>
                  <a:lnTo>
                    <a:pt x="13210" y="235523"/>
                  </a:lnTo>
                  <a:lnTo>
                    <a:pt x="23080" y="231282"/>
                  </a:lnTo>
                  <a:lnTo>
                    <a:pt x="49967" y="208306"/>
                  </a:lnTo>
                  <a:lnTo>
                    <a:pt x="62101" y="187755"/>
                  </a:lnTo>
                  <a:lnTo>
                    <a:pt x="80208" y="139523"/>
                  </a:lnTo>
                  <a:lnTo>
                    <a:pt x="84772" y="87365"/>
                  </a:lnTo>
                  <a:lnTo>
                    <a:pt x="83208" y="34053"/>
                  </a:lnTo>
                  <a:lnTo>
                    <a:pt x="81331" y="22111"/>
                  </a:lnTo>
                  <a:lnTo>
                    <a:pt x="77305" y="13226"/>
                  </a:lnTo>
                  <a:lnTo>
                    <a:pt x="65436" y="887"/>
                  </a:lnTo>
                  <a:lnTo>
                    <a:pt x="58387" y="0"/>
                  </a:lnTo>
                  <a:lnTo>
                    <a:pt x="43159" y="6412"/>
                  </a:lnTo>
                  <a:lnTo>
                    <a:pt x="39838" y="11080"/>
                  </a:lnTo>
                  <a:lnTo>
                    <a:pt x="39473" y="16042"/>
                  </a:lnTo>
                  <a:lnTo>
                    <a:pt x="41079" y="21199"/>
                  </a:lnTo>
                  <a:lnTo>
                    <a:pt x="46772" y="23712"/>
                  </a:lnTo>
                  <a:lnTo>
                    <a:pt x="97500" y="27860"/>
                  </a:lnTo>
                  <a:lnTo>
                    <a:pt x="116941" y="37286"/>
                  </a:lnTo>
                  <a:lnTo>
                    <a:pt x="126008" y="43682"/>
                  </a:lnTo>
                  <a:lnTo>
                    <a:pt x="132053" y="52569"/>
                  </a:lnTo>
                  <a:lnTo>
                    <a:pt x="140561" y="86239"/>
                  </a:lnTo>
                  <a:lnTo>
                    <a:pt x="143435" y="136149"/>
                  </a:lnTo>
                  <a:lnTo>
                    <a:pt x="144753" y="158454"/>
                  </a:lnTo>
                  <a:lnTo>
                    <a:pt x="146399" y="160519"/>
                  </a:lnTo>
                  <a:lnTo>
                    <a:pt x="148421" y="159122"/>
                  </a:lnTo>
                  <a:lnTo>
                    <a:pt x="150667" y="150173"/>
                  </a:lnTo>
                  <a:lnTo>
                    <a:pt x="152464" y="13136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583424" y="6149255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0"/>
                  </a:moveTo>
                  <a:lnTo>
                    <a:pt x="24963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661311" y="6190860"/>
              <a:ext cx="263276" cy="257954"/>
            </a:xfrm>
            <a:custGeom>
              <a:avLst/>
              <a:gdLst/>
              <a:ahLst/>
              <a:cxnLst/>
              <a:rect l="0" t="0" r="0" b="0"/>
              <a:pathLst>
                <a:path w="263276" h="257954">
                  <a:moveTo>
                    <a:pt x="30286" y="0"/>
                  </a:moveTo>
                  <a:lnTo>
                    <a:pt x="3749" y="43504"/>
                  </a:lnTo>
                  <a:lnTo>
                    <a:pt x="0" y="63098"/>
                  </a:lnTo>
                  <a:lnTo>
                    <a:pt x="3266" y="81668"/>
                  </a:lnTo>
                  <a:lnTo>
                    <a:pt x="20429" y="116190"/>
                  </a:lnTo>
                  <a:lnTo>
                    <a:pt x="48268" y="143075"/>
                  </a:lnTo>
                  <a:lnTo>
                    <a:pt x="64166" y="154812"/>
                  </a:lnTo>
                  <a:lnTo>
                    <a:pt x="75546" y="171123"/>
                  </a:lnTo>
                  <a:lnTo>
                    <a:pt x="81837" y="189776"/>
                  </a:lnTo>
                  <a:lnTo>
                    <a:pt x="81550" y="207311"/>
                  </a:lnTo>
                  <a:lnTo>
                    <a:pt x="75876" y="221885"/>
                  </a:lnTo>
                  <a:lnTo>
                    <a:pt x="71774" y="228361"/>
                  </a:lnTo>
                  <a:lnTo>
                    <a:pt x="65341" y="232677"/>
                  </a:lnTo>
                  <a:lnTo>
                    <a:pt x="48332" y="237474"/>
                  </a:lnTo>
                  <a:lnTo>
                    <a:pt x="40467" y="235979"/>
                  </a:lnTo>
                  <a:lnTo>
                    <a:pt x="26798" y="226922"/>
                  </a:lnTo>
                  <a:lnTo>
                    <a:pt x="24263" y="220623"/>
                  </a:lnTo>
                  <a:lnTo>
                    <a:pt x="24421" y="213650"/>
                  </a:lnTo>
                  <a:lnTo>
                    <a:pt x="29528" y="199431"/>
                  </a:lnTo>
                  <a:lnTo>
                    <a:pt x="53106" y="169523"/>
                  </a:lnTo>
                  <a:lnTo>
                    <a:pt x="113087" y="130382"/>
                  </a:lnTo>
                  <a:lnTo>
                    <a:pt x="169105" y="91362"/>
                  </a:lnTo>
                  <a:lnTo>
                    <a:pt x="202041" y="64617"/>
                  </a:lnTo>
                  <a:lnTo>
                    <a:pt x="208584" y="56946"/>
                  </a:lnTo>
                  <a:lnTo>
                    <a:pt x="208323" y="54606"/>
                  </a:lnTo>
                  <a:lnTo>
                    <a:pt x="195706" y="59403"/>
                  </a:lnTo>
                  <a:lnTo>
                    <a:pt x="175865" y="73280"/>
                  </a:lnTo>
                  <a:lnTo>
                    <a:pt x="166487" y="88659"/>
                  </a:lnTo>
                  <a:lnTo>
                    <a:pt x="144186" y="149611"/>
                  </a:lnTo>
                  <a:lnTo>
                    <a:pt x="144574" y="183526"/>
                  </a:lnTo>
                  <a:lnTo>
                    <a:pt x="153196" y="204534"/>
                  </a:lnTo>
                  <a:lnTo>
                    <a:pt x="176915" y="236203"/>
                  </a:lnTo>
                  <a:lnTo>
                    <a:pt x="198239" y="250070"/>
                  </a:lnTo>
                  <a:lnTo>
                    <a:pt x="250876" y="256915"/>
                  </a:lnTo>
                  <a:lnTo>
                    <a:pt x="263275" y="25795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299034" y="5924586"/>
              <a:ext cx="149780" cy="645950"/>
            </a:xfrm>
            <a:custGeom>
              <a:avLst/>
              <a:gdLst/>
              <a:ahLst/>
              <a:cxnLst/>
              <a:rect l="0" t="0" r="0" b="0"/>
              <a:pathLst>
                <a:path w="149780" h="645950">
                  <a:moveTo>
                    <a:pt x="149779" y="0"/>
                  </a:moveTo>
                  <a:lnTo>
                    <a:pt x="112286" y="23163"/>
                  </a:lnTo>
                  <a:lnTo>
                    <a:pt x="84945" y="71558"/>
                  </a:lnTo>
                  <a:lnTo>
                    <a:pt x="64697" y="131694"/>
                  </a:lnTo>
                  <a:lnTo>
                    <a:pt x="45228" y="195064"/>
                  </a:lnTo>
                  <a:lnTo>
                    <a:pt x="33452" y="252276"/>
                  </a:lnTo>
                  <a:lnTo>
                    <a:pt x="26640" y="307888"/>
                  </a:lnTo>
                  <a:lnTo>
                    <a:pt x="25294" y="361129"/>
                  </a:lnTo>
                  <a:lnTo>
                    <a:pt x="25028" y="416162"/>
                  </a:lnTo>
                  <a:lnTo>
                    <a:pt x="25896" y="478766"/>
                  </a:lnTo>
                  <a:lnTo>
                    <a:pt x="34017" y="528944"/>
                  </a:lnTo>
                  <a:lnTo>
                    <a:pt x="40107" y="582892"/>
                  </a:lnTo>
                  <a:lnTo>
                    <a:pt x="36744" y="617833"/>
                  </a:lnTo>
                  <a:lnTo>
                    <a:pt x="29891" y="635479"/>
                  </a:lnTo>
                  <a:lnTo>
                    <a:pt x="25475" y="642774"/>
                  </a:lnTo>
                  <a:lnTo>
                    <a:pt x="20681" y="645788"/>
                  </a:lnTo>
                  <a:lnTo>
                    <a:pt x="15637" y="645949"/>
                  </a:lnTo>
                  <a:lnTo>
                    <a:pt x="10425" y="644206"/>
                  </a:lnTo>
                  <a:lnTo>
                    <a:pt x="6950" y="637496"/>
                  </a:lnTo>
                  <a:lnTo>
                    <a:pt x="0" y="59079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448813" y="6265749"/>
              <a:ext cx="1" cy="66570"/>
            </a:xfrm>
            <a:custGeom>
              <a:avLst/>
              <a:gdLst/>
              <a:ahLst/>
              <a:cxnLst/>
              <a:rect l="0" t="0" r="0" b="0"/>
              <a:pathLst>
                <a:path w="1" h="66570">
                  <a:moveTo>
                    <a:pt x="0" y="0"/>
                  </a:moveTo>
                  <a:lnTo>
                    <a:pt x="0" y="57573"/>
                  </a:lnTo>
                  <a:lnTo>
                    <a:pt x="0" y="6656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490418" y="6032760"/>
              <a:ext cx="16642" cy="41606"/>
            </a:xfrm>
            <a:custGeom>
              <a:avLst/>
              <a:gdLst/>
              <a:ahLst/>
              <a:cxnLst/>
              <a:rect l="0" t="0" r="0" b="0"/>
              <a:pathLst>
                <a:path w="16642" h="41606">
                  <a:moveTo>
                    <a:pt x="0" y="0"/>
                  </a:moveTo>
                  <a:lnTo>
                    <a:pt x="16641" y="4160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516176" y="6199181"/>
              <a:ext cx="183690" cy="410092"/>
            </a:xfrm>
            <a:custGeom>
              <a:avLst/>
              <a:gdLst/>
              <a:ahLst/>
              <a:cxnLst/>
              <a:rect l="0" t="0" r="0" b="0"/>
              <a:pathLst>
                <a:path w="183690" h="410092">
                  <a:moveTo>
                    <a:pt x="132341" y="0"/>
                  </a:moveTo>
                  <a:lnTo>
                    <a:pt x="110255" y="0"/>
                  </a:lnTo>
                  <a:lnTo>
                    <a:pt x="92014" y="7396"/>
                  </a:lnTo>
                  <a:lnTo>
                    <a:pt x="74662" y="21778"/>
                  </a:lnTo>
                  <a:lnTo>
                    <a:pt x="45853" y="63748"/>
                  </a:lnTo>
                  <a:lnTo>
                    <a:pt x="26294" y="103713"/>
                  </a:lnTo>
                  <a:lnTo>
                    <a:pt x="24661" y="113521"/>
                  </a:lnTo>
                  <a:lnTo>
                    <a:pt x="27777" y="131815"/>
                  </a:lnTo>
                  <a:lnTo>
                    <a:pt x="33047" y="137803"/>
                  </a:lnTo>
                  <a:lnTo>
                    <a:pt x="48762" y="144456"/>
                  </a:lnTo>
                  <a:lnTo>
                    <a:pt x="56282" y="144381"/>
                  </a:lnTo>
                  <a:lnTo>
                    <a:pt x="91861" y="130565"/>
                  </a:lnTo>
                  <a:lnTo>
                    <a:pt x="136344" y="94993"/>
                  </a:lnTo>
                  <a:lnTo>
                    <a:pt x="158848" y="71327"/>
                  </a:lnTo>
                  <a:lnTo>
                    <a:pt x="183012" y="25403"/>
                  </a:lnTo>
                  <a:lnTo>
                    <a:pt x="183689" y="27106"/>
                  </a:lnTo>
                  <a:lnTo>
                    <a:pt x="168130" y="90262"/>
                  </a:lnTo>
                  <a:lnTo>
                    <a:pt x="154496" y="148847"/>
                  </a:lnTo>
                  <a:lnTo>
                    <a:pt x="143124" y="210004"/>
                  </a:lnTo>
                  <a:lnTo>
                    <a:pt x="141149" y="272725"/>
                  </a:lnTo>
                  <a:lnTo>
                    <a:pt x="140759" y="334151"/>
                  </a:lnTo>
                  <a:lnTo>
                    <a:pt x="136258" y="395930"/>
                  </a:lnTo>
                  <a:lnTo>
                    <a:pt x="130330" y="402638"/>
                  </a:lnTo>
                  <a:lnTo>
                    <a:pt x="111416" y="410091"/>
                  </a:lnTo>
                  <a:lnTo>
                    <a:pt x="92531" y="408471"/>
                  </a:lnTo>
                  <a:lnTo>
                    <a:pt x="63839" y="394699"/>
                  </a:lnTo>
                  <a:lnTo>
                    <a:pt x="29847" y="369613"/>
                  </a:lnTo>
                  <a:lnTo>
                    <a:pt x="6743" y="343634"/>
                  </a:lnTo>
                  <a:lnTo>
                    <a:pt x="397" y="323153"/>
                  </a:lnTo>
                  <a:lnTo>
                    <a:pt x="0" y="312515"/>
                  </a:lnTo>
                  <a:lnTo>
                    <a:pt x="6955" y="290832"/>
                  </a:lnTo>
                  <a:lnTo>
                    <a:pt x="29602" y="255613"/>
                  </a:lnTo>
                  <a:lnTo>
                    <a:pt x="90736" y="2080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757243" y="6182539"/>
              <a:ext cx="141562" cy="241311"/>
            </a:xfrm>
            <a:custGeom>
              <a:avLst/>
              <a:gdLst/>
              <a:ahLst/>
              <a:cxnLst/>
              <a:rect l="0" t="0" r="0" b="0"/>
              <a:pathLst>
                <a:path w="141562" h="241311">
                  <a:moveTo>
                    <a:pt x="57695" y="0"/>
                  </a:moveTo>
                  <a:lnTo>
                    <a:pt x="24515" y="40747"/>
                  </a:lnTo>
                  <a:lnTo>
                    <a:pt x="5740" y="83097"/>
                  </a:lnTo>
                  <a:lnTo>
                    <a:pt x="691" y="134553"/>
                  </a:lnTo>
                  <a:lnTo>
                    <a:pt x="0" y="159037"/>
                  </a:lnTo>
                  <a:lnTo>
                    <a:pt x="2590" y="168895"/>
                  </a:lnTo>
                  <a:lnTo>
                    <a:pt x="12864" y="184779"/>
                  </a:lnTo>
                  <a:lnTo>
                    <a:pt x="20412" y="188829"/>
                  </a:lnTo>
                  <a:lnTo>
                    <a:pt x="38659" y="190865"/>
                  </a:lnTo>
                  <a:lnTo>
                    <a:pt x="97934" y="172592"/>
                  </a:lnTo>
                  <a:lnTo>
                    <a:pt x="112870" y="161767"/>
                  </a:lnTo>
                  <a:lnTo>
                    <a:pt x="140501" y="129750"/>
                  </a:lnTo>
                  <a:lnTo>
                    <a:pt x="141561" y="130879"/>
                  </a:lnTo>
                  <a:lnTo>
                    <a:pt x="131912" y="185786"/>
                  </a:lnTo>
                  <a:lnTo>
                    <a:pt x="129513" y="209236"/>
                  </a:lnTo>
                  <a:lnTo>
                    <a:pt x="140906" y="2413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966318" y="6161260"/>
              <a:ext cx="256353" cy="196022"/>
            </a:xfrm>
            <a:custGeom>
              <a:avLst/>
              <a:gdLst/>
              <a:ahLst/>
              <a:cxnLst/>
              <a:rect l="0" t="0" r="0" b="0"/>
              <a:pathLst>
                <a:path w="256353" h="196022">
                  <a:moveTo>
                    <a:pt x="23362" y="54563"/>
                  </a:moveTo>
                  <a:lnTo>
                    <a:pt x="6504" y="117877"/>
                  </a:lnTo>
                  <a:lnTo>
                    <a:pt x="0" y="169285"/>
                  </a:lnTo>
                  <a:lnTo>
                    <a:pt x="391" y="175423"/>
                  </a:lnTo>
                  <a:lnTo>
                    <a:pt x="1576" y="176742"/>
                  </a:lnTo>
                  <a:lnTo>
                    <a:pt x="3291" y="174847"/>
                  </a:lnTo>
                  <a:lnTo>
                    <a:pt x="25165" y="117899"/>
                  </a:lnTo>
                  <a:lnTo>
                    <a:pt x="38587" y="89355"/>
                  </a:lnTo>
                  <a:lnTo>
                    <a:pt x="45532" y="83305"/>
                  </a:lnTo>
                  <a:lnTo>
                    <a:pt x="63110" y="76583"/>
                  </a:lnTo>
                  <a:lnTo>
                    <a:pt x="80784" y="76060"/>
                  </a:lnTo>
                  <a:lnTo>
                    <a:pt x="128825" y="78146"/>
                  </a:lnTo>
                  <a:lnTo>
                    <a:pt x="177202" y="67884"/>
                  </a:lnTo>
                  <a:lnTo>
                    <a:pt x="193745" y="57710"/>
                  </a:lnTo>
                  <a:lnTo>
                    <a:pt x="206337" y="43942"/>
                  </a:lnTo>
                  <a:lnTo>
                    <a:pt x="215016" y="28578"/>
                  </a:lnTo>
                  <a:lnTo>
                    <a:pt x="215851" y="21522"/>
                  </a:lnTo>
                  <a:lnTo>
                    <a:pt x="211847" y="8751"/>
                  </a:lnTo>
                  <a:lnTo>
                    <a:pt x="206342" y="4606"/>
                  </a:lnTo>
                  <a:lnTo>
                    <a:pt x="190363" y="0"/>
                  </a:lnTo>
                  <a:lnTo>
                    <a:pt x="170934" y="2884"/>
                  </a:lnTo>
                  <a:lnTo>
                    <a:pt x="144135" y="14904"/>
                  </a:lnTo>
                  <a:lnTo>
                    <a:pt x="124483" y="32642"/>
                  </a:lnTo>
                  <a:lnTo>
                    <a:pt x="118512" y="39949"/>
                  </a:lnTo>
                  <a:lnTo>
                    <a:pt x="115457" y="48519"/>
                  </a:lnTo>
                  <a:lnTo>
                    <a:pt x="114528" y="67903"/>
                  </a:lnTo>
                  <a:lnTo>
                    <a:pt x="122128" y="88845"/>
                  </a:lnTo>
                  <a:lnTo>
                    <a:pt x="134752" y="108631"/>
                  </a:lnTo>
                  <a:lnTo>
                    <a:pt x="192437" y="156475"/>
                  </a:lnTo>
                  <a:lnTo>
                    <a:pt x="246723" y="190540"/>
                  </a:lnTo>
                  <a:lnTo>
                    <a:pt x="256352" y="1960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612274" y="5920136"/>
            <a:ext cx="1665696" cy="745025"/>
            <a:chOff x="7612274" y="5920136"/>
            <a:chExt cx="1665696" cy="745025"/>
          </a:xfrm>
        </p:grpSpPr>
        <p:sp>
          <p:nvSpPr>
            <p:cNvPr id="96" name="Freeform 95"/>
            <p:cNvSpPr/>
            <p:nvPr/>
          </p:nvSpPr>
          <p:spPr>
            <a:xfrm>
              <a:off x="7612274" y="5920136"/>
              <a:ext cx="309365" cy="413361"/>
            </a:xfrm>
            <a:custGeom>
              <a:avLst/>
              <a:gdLst/>
              <a:ahLst/>
              <a:cxnLst/>
              <a:rect l="0" t="0" r="0" b="0"/>
              <a:pathLst>
                <a:path w="309365" h="413361">
                  <a:moveTo>
                    <a:pt x="76375" y="79340"/>
                  </a:moveTo>
                  <a:lnTo>
                    <a:pt x="87956" y="37430"/>
                  </a:lnTo>
                  <a:lnTo>
                    <a:pt x="89643" y="38456"/>
                  </a:lnTo>
                  <a:lnTo>
                    <a:pt x="91093" y="68048"/>
                  </a:lnTo>
                  <a:lnTo>
                    <a:pt x="81303" y="128110"/>
                  </a:lnTo>
                  <a:lnTo>
                    <a:pt x="70705" y="188004"/>
                  </a:lnTo>
                  <a:lnTo>
                    <a:pt x="57243" y="247776"/>
                  </a:lnTo>
                  <a:lnTo>
                    <a:pt x="37051" y="308310"/>
                  </a:lnTo>
                  <a:lnTo>
                    <a:pt x="20975" y="362934"/>
                  </a:lnTo>
                  <a:lnTo>
                    <a:pt x="0" y="411175"/>
                  </a:lnTo>
                  <a:lnTo>
                    <a:pt x="495" y="413360"/>
                  </a:lnTo>
                  <a:lnTo>
                    <a:pt x="8441" y="405925"/>
                  </a:lnTo>
                  <a:lnTo>
                    <a:pt x="40440" y="342960"/>
                  </a:lnTo>
                  <a:lnTo>
                    <a:pt x="63455" y="285198"/>
                  </a:lnTo>
                  <a:lnTo>
                    <a:pt x="83949" y="236797"/>
                  </a:lnTo>
                  <a:lnTo>
                    <a:pt x="97624" y="188248"/>
                  </a:lnTo>
                  <a:lnTo>
                    <a:pt x="115877" y="127493"/>
                  </a:lnTo>
                  <a:lnTo>
                    <a:pt x="128659" y="71182"/>
                  </a:lnTo>
                  <a:lnTo>
                    <a:pt x="140423" y="13158"/>
                  </a:lnTo>
                  <a:lnTo>
                    <a:pt x="141823" y="0"/>
                  </a:lnTo>
                  <a:lnTo>
                    <a:pt x="142796" y="59783"/>
                  </a:lnTo>
                  <a:lnTo>
                    <a:pt x="148632" y="122048"/>
                  </a:lnTo>
                  <a:lnTo>
                    <a:pt x="153209" y="181328"/>
                  </a:lnTo>
                  <a:lnTo>
                    <a:pt x="158325" y="237348"/>
                  </a:lnTo>
                  <a:lnTo>
                    <a:pt x="159336" y="289745"/>
                  </a:lnTo>
                  <a:lnTo>
                    <a:pt x="159552" y="352387"/>
                  </a:lnTo>
                  <a:lnTo>
                    <a:pt x="168410" y="384295"/>
                  </a:lnTo>
                  <a:lnTo>
                    <a:pt x="171940" y="388043"/>
                  </a:lnTo>
                  <a:lnTo>
                    <a:pt x="175218" y="387769"/>
                  </a:lnTo>
                  <a:lnTo>
                    <a:pt x="195681" y="365855"/>
                  </a:lnTo>
                  <a:lnTo>
                    <a:pt x="220537" y="312668"/>
                  </a:lnTo>
                  <a:lnTo>
                    <a:pt x="241291" y="252266"/>
                  </a:lnTo>
                  <a:lnTo>
                    <a:pt x="261340" y="191840"/>
                  </a:lnTo>
                  <a:lnTo>
                    <a:pt x="291216" y="133937"/>
                  </a:lnTo>
                  <a:lnTo>
                    <a:pt x="295416" y="133305"/>
                  </a:lnTo>
                  <a:lnTo>
                    <a:pt x="299141" y="136581"/>
                  </a:lnTo>
                  <a:lnTo>
                    <a:pt x="309364" y="15422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971565" y="6149255"/>
              <a:ext cx="74890" cy="16643"/>
            </a:xfrm>
            <a:custGeom>
              <a:avLst/>
              <a:gdLst/>
              <a:ahLst/>
              <a:cxnLst/>
              <a:rect l="0" t="0" r="0" b="0"/>
              <a:pathLst>
                <a:path w="74890" h="16643">
                  <a:moveTo>
                    <a:pt x="0" y="16642"/>
                  </a:moveTo>
                  <a:lnTo>
                    <a:pt x="27496" y="5204"/>
                  </a:lnTo>
                  <a:lnTo>
                    <a:pt x="74889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029811" y="6257428"/>
              <a:ext cx="91533" cy="8322"/>
            </a:xfrm>
            <a:custGeom>
              <a:avLst/>
              <a:gdLst/>
              <a:ahLst/>
              <a:cxnLst/>
              <a:rect l="0" t="0" r="0" b="0"/>
              <a:pathLst>
                <a:path w="91533" h="8322">
                  <a:moveTo>
                    <a:pt x="0" y="8321"/>
                  </a:moveTo>
                  <a:lnTo>
                    <a:pt x="21779" y="2603"/>
                  </a:lnTo>
                  <a:lnTo>
                    <a:pt x="63748" y="514"/>
                  </a:lnTo>
                  <a:lnTo>
                    <a:pt x="91532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297626" y="6049402"/>
              <a:ext cx="131597" cy="284151"/>
            </a:xfrm>
            <a:custGeom>
              <a:avLst/>
              <a:gdLst/>
              <a:ahLst/>
              <a:cxnLst/>
              <a:rect l="0" t="0" r="0" b="0"/>
              <a:pathLst>
                <a:path w="131597" h="284151">
                  <a:moveTo>
                    <a:pt x="40064" y="0"/>
                  </a:moveTo>
                  <a:lnTo>
                    <a:pt x="25871" y="60660"/>
                  </a:lnTo>
                  <a:lnTo>
                    <a:pt x="16702" y="118856"/>
                  </a:lnTo>
                  <a:lnTo>
                    <a:pt x="6261" y="174687"/>
                  </a:lnTo>
                  <a:lnTo>
                    <a:pt x="0" y="223528"/>
                  </a:lnTo>
                  <a:lnTo>
                    <a:pt x="3332" y="255149"/>
                  </a:lnTo>
                  <a:lnTo>
                    <a:pt x="7255" y="257932"/>
                  </a:lnTo>
                  <a:lnTo>
                    <a:pt x="12644" y="256090"/>
                  </a:lnTo>
                  <a:lnTo>
                    <a:pt x="66934" y="197477"/>
                  </a:lnTo>
                  <a:lnTo>
                    <a:pt x="95424" y="162224"/>
                  </a:lnTo>
                  <a:lnTo>
                    <a:pt x="97311" y="161774"/>
                  </a:lnTo>
                  <a:lnTo>
                    <a:pt x="83996" y="217699"/>
                  </a:lnTo>
                  <a:lnTo>
                    <a:pt x="84824" y="250032"/>
                  </a:lnTo>
                  <a:lnTo>
                    <a:pt x="86547" y="260993"/>
                  </a:lnTo>
                  <a:lnTo>
                    <a:pt x="91393" y="269225"/>
                  </a:lnTo>
                  <a:lnTo>
                    <a:pt x="106639" y="280838"/>
                  </a:lnTo>
                  <a:lnTo>
                    <a:pt x="113109" y="283380"/>
                  </a:lnTo>
                  <a:lnTo>
                    <a:pt x="118347" y="284150"/>
                  </a:lnTo>
                  <a:lnTo>
                    <a:pt x="131596" y="2829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595643" y="6057723"/>
              <a:ext cx="49927" cy="257954"/>
            </a:xfrm>
            <a:custGeom>
              <a:avLst/>
              <a:gdLst/>
              <a:ahLst/>
              <a:cxnLst/>
              <a:rect l="0" t="0" r="0" b="0"/>
              <a:pathLst>
                <a:path w="49927" h="257954">
                  <a:moveTo>
                    <a:pt x="49926" y="0"/>
                  </a:moveTo>
                  <a:lnTo>
                    <a:pt x="36657" y="54941"/>
                  </a:lnTo>
                  <a:lnTo>
                    <a:pt x="26937" y="116277"/>
                  </a:lnTo>
                  <a:lnTo>
                    <a:pt x="16743" y="179590"/>
                  </a:lnTo>
                  <a:lnTo>
                    <a:pt x="2309" y="242763"/>
                  </a:lnTo>
                  <a:lnTo>
                    <a:pt x="0" y="25795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579001" y="6074365"/>
              <a:ext cx="191385" cy="8322"/>
            </a:xfrm>
            <a:custGeom>
              <a:avLst/>
              <a:gdLst/>
              <a:ahLst/>
              <a:cxnLst/>
              <a:rect l="0" t="0" r="0" b="0"/>
              <a:pathLst>
                <a:path w="191385" h="8322">
                  <a:moveTo>
                    <a:pt x="0" y="0"/>
                  </a:moveTo>
                  <a:lnTo>
                    <a:pt x="50189" y="1"/>
                  </a:lnTo>
                  <a:lnTo>
                    <a:pt x="107711" y="1"/>
                  </a:lnTo>
                  <a:lnTo>
                    <a:pt x="163529" y="6587"/>
                  </a:lnTo>
                  <a:lnTo>
                    <a:pt x="191384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936806" y="6074365"/>
              <a:ext cx="8322" cy="208027"/>
            </a:xfrm>
            <a:custGeom>
              <a:avLst/>
              <a:gdLst/>
              <a:ahLst/>
              <a:cxnLst/>
              <a:rect l="0" t="0" r="0" b="0"/>
              <a:pathLst>
                <a:path w="8322" h="208027">
                  <a:moveTo>
                    <a:pt x="8321" y="0"/>
                  </a:moveTo>
                  <a:lnTo>
                    <a:pt x="8321" y="62326"/>
                  </a:lnTo>
                  <a:lnTo>
                    <a:pt x="8321" y="123773"/>
                  </a:lnTo>
                  <a:lnTo>
                    <a:pt x="8321" y="184969"/>
                  </a:lnTo>
                  <a:lnTo>
                    <a:pt x="5856" y="197779"/>
                  </a:lnTo>
                  <a:lnTo>
                    <a:pt x="0" y="2080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936806" y="6021861"/>
              <a:ext cx="182453" cy="412444"/>
            </a:xfrm>
            <a:custGeom>
              <a:avLst/>
              <a:gdLst/>
              <a:ahLst/>
              <a:cxnLst/>
              <a:rect l="0" t="0" r="0" b="0"/>
              <a:pathLst>
                <a:path w="182453" h="412444">
                  <a:moveTo>
                    <a:pt x="16642" y="27541"/>
                  </a:moveTo>
                  <a:lnTo>
                    <a:pt x="25476" y="14289"/>
                  </a:lnTo>
                  <a:lnTo>
                    <a:pt x="39676" y="5318"/>
                  </a:lnTo>
                  <a:lnTo>
                    <a:pt x="48640" y="1631"/>
                  </a:lnTo>
                  <a:lnTo>
                    <a:pt x="68462" y="0"/>
                  </a:lnTo>
                  <a:lnTo>
                    <a:pt x="88675" y="3281"/>
                  </a:lnTo>
                  <a:lnTo>
                    <a:pt x="106904" y="10904"/>
                  </a:lnTo>
                  <a:lnTo>
                    <a:pt x="128343" y="30008"/>
                  </a:lnTo>
                  <a:lnTo>
                    <a:pt x="141989" y="53235"/>
                  </a:lnTo>
                  <a:lnTo>
                    <a:pt x="141812" y="62237"/>
                  </a:lnTo>
                  <a:lnTo>
                    <a:pt x="128310" y="92576"/>
                  </a:lnTo>
                  <a:lnTo>
                    <a:pt x="81193" y="153433"/>
                  </a:lnTo>
                  <a:lnTo>
                    <a:pt x="49528" y="185853"/>
                  </a:lnTo>
                  <a:lnTo>
                    <a:pt x="45962" y="193179"/>
                  </a:lnTo>
                  <a:lnTo>
                    <a:pt x="45434" y="199912"/>
                  </a:lnTo>
                  <a:lnTo>
                    <a:pt x="46932" y="206250"/>
                  </a:lnTo>
                  <a:lnTo>
                    <a:pt x="55992" y="218222"/>
                  </a:lnTo>
                  <a:lnTo>
                    <a:pt x="117363" y="262133"/>
                  </a:lnTo>
                  <a:lnTo>
                    <a:pt x="161422" y="295056"/>
                  </a:lnTo>
                  <a:lnTo>
                    <a:pt x="176835" y="315015"/>
                  </a:lnTo>
                  <a:lnTo>
                    <a:pt x="182452" y="333748"/>
                  </a:lnTo>
                  <a:lnTo>
                    <a:pt x="180942" y="351319"/>
                  </a:lnTo>
                  <a:lnTo>
                    <a:pt x="169696" y="375880"/>
                  </a:lnTo>
                  <a:lnTo>
                    <a:pt x="159864" y="389152"/>
                  </a:lnTo>
                  <a:lnTo>
                    <a:pt x="144399" y="398749"/>
                  </a:lnTo>
                  <a:lnTo>
                    <a:pt x="99920" y="412443"/>
                  </a:lnTo>
                  <a:lnTo>
                    <a:pt x="60219" y="412380"/>
                  </a:lnTo>
                  <a:lnTo>
                    <a:pt x="28013" y="402088"/>
                  </a:lnTo>
                  <a:lnTo>
                    <a:pt x="0" y="38534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903522" y="6528229"/>
              <a:ext cx="299558" cy="20437"/>
            </a:xfrm>
            <a:custGeom>
              <a:avLst/>
              <a:gdLst/>
              <a:ahLst/>
              <a:cxnLst/>
              <a:rect l="0" t="0" r="0" b="0"/>
              <a:pathLst>
                <a:path w="299558" h="20437">
                  <a:moveTo>
                    <a:pt x="0" y="20436"/>
                  </a:moveTo>
                  <a:lnTo>
                    <a:pt x="52920" y="6243"/>
                  </a:lnTo>
                  <a:lnTo>
                    <a:pt x="103924" y="0"/>
                  </a:lnTo>
                  <a:lnTo>
                    <a:pt x="161095" y="2771"/>
                  </a:lnTo>
                  <a:lnTo>
                    <a:pt x="216425" y="8009"/>
                  </a:lnTo>
                  <a:lnTo>
                    <a:pt x="271774" y="18161"/>
                  </a:lnTo>
                  <a:lnTo>
                    <a:pt x="299557" y="2043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870238" y="6640196"/>
              <a:ext cx="407732" cy="24965"/>
            </a:xfrm>
            <a:custGeom>
              <a:avLst/>
              <a:gdLst/>
              <a:ahLst/>
              <a:cxnLst/>
              <a:rect l="0" t="0" r="0" b="0"/>
              <a:pathLst>
                <a:path w="407732" h="24965">
                  <a:moveTo>
                    <a:pt x="0" y="0"/>
                  </a:moveTo>
                  <a:lnTo>
                    <a:pt x="57909" y="0"/>
                  </a:lnTo>
                  <a:lnTo>
                    <a:pt x="118072" y="0"/>
                  </a:lnTo>
                  <a:lnTo>
                    <a:pt x="167813" y="925"/>
                  </a:lnTo>
                  <a:lnTo>
                    <a:pt x="222204" y="6643"/>
                  </a:lnTo>
                  <a:lnTo>
                    <a:pt x="273864" y="13269"/>
                  </a:lnTo>
                  <a:lnTo>
                    <a:pt x="323380" y="16568"/>
                  </a:lnTo>
                  <a:lnTo>
                    <a:pt x="377063" y="23031"/>
                  </a:lnTo>
                  <a:lnTo>
                    <a:pt x="407731" y="2496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07" name="Freeform 106"/>
          <p:cNvSpPr/>
          <p:nvPr/>
        </p:nvSpPr>
        <p:spPr>
          <a:xfrm>
            <a:off x="2929009" y="6382244"/>
            <a:ext cx="349485" cy="416054"/>
          </a:xfrm>
          <a:custGeom>
            <a:avLst/>
            <a:gdLst/>
            <a:ahLst/>
            <a:cxnLst/>
            <a:rect l="0" t="0" r="0" b="0"/>
            <a:pathLst>
              <a:path w="349485" h="416054">
                <a:moveTo>
                  <a:pt x="0" y="0"/>
                </a:moveTo>
                <a:lnTo>
                  <a:pt x="46285" y="58681"/>
                </a:lnTo>
                <a:lnTo>
                  <a:pt x="72310" y="93324"/>
                </a:lnTo>
                <a:lnTo>
                  <a:pt x="87377" y="117026"/>
                </a:lnTo>
                <a:lnTo>
                  <a:pt x="130120" y="174773"/>
                </a:lnTo>
                <a:lnTo>
                  <a:pt x="177655" y="232991"/>
                </a:lnTo>
                <a:lnTo>
                  <a:pt x="226574" y="291237"/>
                </a:lnTo>
                <a:lnTo>
                  <a:pt x="275863" y="349484"/>
                </a:lnTo>
                <a:lnTo>
                  <a:pt x="330940" y="403315"/>
                </a:lnTo>
                <a:lnTo>
                  <a:pt x="349484" y="416053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31" name="Group 130"/>
          <p:cNvGrpSpPr/>
          <p:nvPr/>
        </p:nvGrpSpPr>
        <p:grpSpPr>
          <a:xfrm>
            <a:off x="3614814" y="6581949"/>
            <a:ext cx="3466399" cy="581228"/>
            <a:chOff x="3614814" y="6581949"/>
            <a:chExt cx="3466399" cy="581228"/>
          </a:xfrm>
        </p:grpSpPr>
        <p:sp>
          <p:nvSpPr>
            <p:cNvPr id="108" name="Freeform 107"/>
            <p:cNvSpPr/>
            <p:nvPr/>
          </p:nvSpPr>
          <p:spPr>
            <a:xfrm>
              <a:off x="3614814" y="6773333"/>
              <a:ext cx="4843" cy="176273"/>
            </a:xfrm>
            <a:custGeom>
              <a:avLst/>
              <a:gdLst/>
              <a:ahLst/>
              <a:cxnLst/>
              <a:rect l="0" t="0" r="0" b="0"/>
              <a:pathLst>
                <a:path w="4843" h="176273">
                  <a:moveTo>
                    <a:pt x="4842" y="0"/>
                  </a:moveTo>
                  <a:lnTo>
                    <a:pt x="48" y="27498"/>
                  </a:lnTo>
                  <a:lnTo>
                    <a:pt x="3621" y="78952"/>
                  </a:lnTo>
                  <a:lnTo>
                    <a:pt x="4601" y="133426"/>
                  </a:lnTo>
                  <a:lnTo>
                    <a:pt x="0" y="176272"/>
                  </a:lnTo>
                  <a:lnTo>
                    <a:pt x="4842" y="11649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644619" y="6615233"/>
              <a:ext cx="24964" cy="183065"/>
            </a:xfrm>
            <a:custGeom>
              <a:avLst/>
              <a:gdLst/>
              <a:ahLst/>
              <a:cxnLst/>
              <a:rect l="0" t="0" r="0" b="0"/>
              <a:pathLst>
                <a:path w="24964" h="183065">
                  <a:moveTo>
                    <a:pt x="0" y="0"/>
                  </a:moveTo>
                  <a:lnTo>
                    <a:pt x="8475" y="57697"/>
                  </a:lnTo>
                  <a:lnTo>
                    <a:pt x="19802" y="113866"/>
                  </a:lnTo>
                  <a:lnTo>
                    <a:pt x="24283" y="170116"/>
                  </a:lnTo>
                  <a:lnTo>
                    <a:pt x="24963" y="18306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694545" y="6848518"/>
              <a:ext cx="116496" cy="145986"/>
            </a:xfrm>
            <a:custGeom>
              <a:avLst/>
              <a:gdLst/>
              <a:ahLst/>
              <a:cxnLst/>
              <a:rect l="0" t="0" r="0" b="0"/>
              <a:pathLst>
                <a:path w="116496" h="145986">
                  <a:moveTo>
                    <a:pt x="0" y="49631"/>
                  </a:moveTo>
                  <a:lnTo>
                    <a:pt x="8835" y="62883"/>
                  </a:lnTo>
                  <a:lnTo>
                    <a:pt x="12362" y="64013"/>
                  </a:lnTo>
                  <a:lnTo>
                    <a:pt x="15638" y="61993"/>
                  </a:lnTo>
                  <a:lnTo>
                    <a:pt x="24666" y="45898"/>
                  </a:lnTo>
                  <a:lnTo>
                    <a:pt x="40417" y="15610"/>
                  </a:lnTo>
                  <a:lnTo>
                    <a:pt x="53097" y="4308"/>
                  </a:lnTo>
                  <a:lnTo>
                    <a:pt x="60361" y="0"/>
                  </a:lnTo>
                  <a:lnTo>
                    <a:pt x="67053" y="827"/>
                  </a:lnTo>
                  <a:lnTo>
                    <a:pt x="73363" y="5076"/>
                  </a:lnTo>
                  <a:lnTo>
                    <a:pt x="79420" y="11607"/>
                  </a:lnTo>
                  <a:lnTo>
                    <a:pt x="86149" y="28725"/>
                  </a:lnTo>
                  <a:lnTo>
                    <a:pt x="90823" y="81600"/>
                  </a:lnTo>
                  <a:lnTo>
                    <a:pt x="91438" y="142850"/>
                  </a:lnTo>
                  <a:lnTo>
                    <a:pt x="93319" y="145985"/>
                  </a:lnTo>
                  <a:lnTo>
                    <a:pt x="96422" y="143454"/>
                  </a:lnTo>
                  <a:lnTo>
                    <a:pt x="103875" y="127388"/>
                  </a:lnTo>
                  <a:lnTo>
                    <a:pt x="116495" y="7459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935856" y="6648517"/>
              <a:ext cx="33185" cy="368731"/>
            </a:xfrm>
            <a:custGeom>
              <a:avLst/>
              <a:gdLst/>
              <a:ahLst/>
              <a:cxnLst/>
              <a:rect l="0" t="0" r="0" b="0"/>
              <a:pathLst>
                <a:path w="33185" h="368731">
                  <a:moveTo>
                    <a:pt x="0" y="0"/>
                  </a:moveTo>
                  <a:lnTo>
                    <a:pt x="8835" y="8836"/>
                  </a:lnTo>
                  <a:lnTo>
                    <a:pt x="27538" y="57867"/>
                  </a:lnTo>
                  <a:lnTo>
                    <a:pt x="32780" y="119723"/>
                  </a:lnTo>
                  <a:lnTo>
                    <a:pt x="33184" y="171305"/>
                  </a:lnTo>
                  <a:lnTo>
                    <a:pt x="30799" y="231489"/>
                  </a:lnTo>
                  <a:lnTo>
                    <a:pt x="26116" y="288167"/>
                  </a:lnTo>
                  <a:lnTo>
                    <a:pt x="22649" y="351181"/>
                  </a:lnTo>
                  <a:lnTo>
                    <a:pt x="19312" y="368730"/>
                  </a:lnTo>
                  <a:lnTo>
                    <a:pt x="18422" y="366938"/>
                  </a:lnTo>
                  <a:lnTo>
                    <a:pt x="16642" y="34948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902571" y="6748370"/>
              <a:ext cx="183065" cy="49928"/>
            </a:xfrm>
            <a:custGeom>
              <a:avLst/>
              <a:gdLst/>
              <a:ahLst/>
              <a:cxnLst/>
              <a:rect l="0" t="0" r="0" b="0"/>
              <a:pathLst>
                <a:path w="183065" h="49928">
                  <a:moveTo>
                    <a:pt x="0" y="0"/>
                  </a:moveTo>
                  <a:lnTo>
                    <a:pt x="14212" y="12362"/>
                  </a:lnTo>
                  <a:lnTo>
                    <a:pt x="75966" y="33196"/>
                  </a:lnTo>
                  <a:lnTo>
                    <a:pt x="139087" y="43332"/>
                  </a:lnTo>
                  <a:lnTo>
                    <a:pt x="183064" y="4992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047230" y="6755060"/>
              <a:ext cx="80011" cy="266058"/>
            </a:xfrm>
            <a:custGeom>
              <a:avLst/>
              <a:gdLst/>
              <a:ahLst/>
              <a:cxnLst/>
              <a:rect l="0" t="0" r="0" b="0"/>
              <a:pathLst>
                <a:path w="80011" h="266058">
                  <a:moveTo>
                    <a:pt x="38405" y="109805"/>
                  </a:moveTo>
                  <a:lnTo>
                    <a:pt x="53522" y="54864"/>
                  </a:lnTo>
                  <a:lnTo>
                    <a:pt x="64560" y="22129"/>
                  </a:lnTo>
                  <a:lnTo>
                    <a:pt x="64514" y="3345"/>
                  </a:lnTo>
                  <a:lnTo>
                    <a:pt x="62283" y="0"/>
                  </a:lnTo>
                  <a:lnTo>
                    <a:pt x="58946" y="543"/>
                  </a:lnTo>
                  <a:lnTo>
                    <a:pt x="40305" y="16928"/>
                  </a:lnTo>
                  <a:lnTo>
                    <a:pt x="28695" y="36982"/>
                  </a:lnTo>
                  <a:lnTo>
                    <a:pt x="10789" y="96606"/>
                  </a:lnTo>
                  <a:lnTo>
                    <a:pt x="522" y="148940"/>
                  </a:lnTo>
                  <a:lnTo>
                    <a:pt x="0" y="212285"/>
                  </a:lnTo>
                  <a:lnTo>
                    <a:pt x="8534" y="247110"/>
                  </a:lnTo>
                  <a:lnTo>
                    <a:pt x="12944" y="256815"/>
                  </a:lnTo>
                  <a:lnTo>
                    <a:pt x="18657" y="262361"/>
                  </a:lnTo>
                  <a:lnTo>
                    <a:pt x="25240" y="265134"/>
                  </a:lnTo>
                  <a:lnTo>
                    <a:pt x="32402" y="266057"/>
                  </a:lnTo>
                  <a:lnTo>
                    <a:pt x="45291" y="262153"/>
                  </a:lnTo>
                  <a:lnTo>
                    <a:pt x="80010" y="23462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184155" y="6807098"/>
              <a:ext cx="142791" cy="140439"/>
            </a:xfrm>
            <a:custGeom>
              <a:avLst/>
              <a:gdLst/>
              <a:ahLst/>
              <a:cxnLst/>
              <a:rect l="0" t="0" r="0" b="0"/>
              <a:pathLst>
                <a:path w="142791" h="140439">
                  <a:moveTo>
                    <a:pt x="34617" y="24483"/>
                  </a:moveTo>
                  <a:lnTo>
                    <a:pt x="21348" y="81254"/>
                  </a:lnTo>
                  <a:lnTo>
                    <a:pt x="14002" y="135601"/>
                  </a:lnTo>
                  <a:lnTo>
                    <a:pt x="10703" y="140167"/>
                  </a:lnTo>
                  <a:lnTo>
                    <a:pt x="6655" y="140438"/>
                  </a:lnTo>
                  <a:lnTo>
                    <a:pt x="2107" y="137843"/>
                  </a:lnTo>
                  <a:lnTo>
                    <a:pt x="0" y="130567"/>
                  </a:lnTo>
                  <a:lnTo>
                    <a:pt x="974" y="68039"/>
                  </a:lnTo>
                  <a:lnTo>
                    <a:pt x="10061" y="31430"/>
                  </a:lnTo>
                  <a:lnTo>
                    <a:pt x="24464" y="5995"/>
                  </a:lnTo>
                  <a:lnTo>
                    <a:pt x="32471" y="1988"/>
                  </a:lnTo>
                  <a:lnTo>
                    <a:pt x="53695" y="0"/>
                  </a:lnTo>
                  <a:lnTo>
                    <a:pt x="116153" y="11143"/>
                  </a:lnTo>
                  <a:lnTo>
                    <a:pt x="142790" y="1616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310303" y="6648517"/>
              <a:ext cx="133138" cy="514660"/>
            </a:xfrm>
            <a:custGeom>
              <a:avLst/>
              <a:gdLst/>
              <a:ahLst/>
              <a:cxnLst/>
              <a:rect l="0" t="0" r="0" b="0"/>
              <a:pathLst>
                <a:path w="133138" h="514660">
                  <a:moveTo>
                    <a:pt x="133137" y="0"/>
                  </a:moveTo>
                  <a:lnTo>
                    <a:pt x="109338" y="19930"/>
                  </a:lnTo>
                  <a:lnTo>
                    <a:pt x="80855" y="67782"/>
                  </a:lnTo>
                  <a:lnTo>
                    <a:pt x="71212" y="98261"/>
                  </a:lnTo>
                  <a:lnTo>
                    <a:pt x="62763" y="152709"/>
                  </a:lnTo>
                  <a:lnTo>
                    <a:pt x="58842" y="214633"/>
                  </a:lnTo>
                  <a:lnTo>
                    <a:pt x="58326" y="271595"/>
                  </a:lnTo>
                  <a:lnTo>
                    <a:pt x="64897" y="334500"/>
                  </a:lnTo>
                  <a:lnTo>
                    <a:pt x="72642" y="393061"/>
                  </a:lnTo>
                  <a:lnTo>
                    <a:pt x="70028" y="449213"/>
                  </a:lnTo>
                  <a:lnTo>
                    <a:pt x="59684" y="489274"/>
                  </a:lnTo>
                  <a:lnTo>
                    <a:pt x="50873" y="506843"/>
                  </a:lnTo>
                  <a:lnTo>
                    <a:pt x="44085" y="511713"/>
                  </a:lnTo>
                  <a:lnTo>
                    <a:pt x="26682" y="514659"/>
                  </a:lnTo>
                  <a:lnTo>
                    <a:pt x="19637" y="513226"/>
                  </a:lnTo>
                  <a:lnTo>
                    <a:pt x="0" y="49926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488014" y="6796218"/>
              <a:ext cx="88563" cy="209372"/>
            </a:xfrm>
            <a:custGeom>
              <a:avLst/>
              <a:gdLst/>
              <a:ahLst/>
              <a:cxnLst/>
              <a:rect l="0" t="0" r="0" b="0"/>
              <a:pathLst>
                <a:path w="88563" h="209372">
                  <a:moveTo>
                    <a:pt x="5352" y="135216"/>
                  </a:moveTo>
                  <a:lnTo>
                    <a:pt x="18604" y="130798"/>
                  </a:lnTo>
                  <a:lnTo>
                    <a:pt x="27576" y="121233"/>
                  </a:lnTo>
                  <a:lnTo>
                    <a:pt x="52398" y="59181"/>
                  </a:lnTo>
                  <a:lnTo>
                    <a:pt x="58945" y="28654"/>
                  </a:lnTo>
                  <a:lnTo>
                    <a:pt x="57524" y="7109"/>
                  </a:lnTo>
                  <a:lnTo>
                    <a:pt x="54927" y="1734"/>
                  </a:lnTo>
                  <a:lnTo>
                    <a:pt x="51346" y="0"/>
                  </a:lnTo>
                  <a:lnTo>
                    <a:pt x="47109" y="693"/>
                  </a:lnTo>
                  <a:lnTo>
                    <a:pt x="32312" y="10503"/>
                  </a:lnTo>
                  <a:lnTo>
                    <a:pt x="14301" y="71136"/>
                  </a:lnTo>
                  <a:lnTo>
                    <a:pt x="812" y="125373"/>
                  </a:lnTo>
                  <a:lnTo>
                    <a:pt x="0" y="163221"/>
                  </a:lnTo>
                  <a:lnTo>
                    <a:pt x="6364" y="186802"/>
                  </a:lnTo>
                  <a:lnTo>
                    <a:pt x="12499" y="195494"/>
                  </a:lnTo>
                  <a:lnTo>
                    <a:pt x="29177" y="207617"/>
                  </a:lnTo>
                  <a:lnTo>
                    <a:pt x="37877" y="209371"/>
                  </a:lnTo>
                  <a:lnTo>
                    <a:pt x="54941" y="206389"/>
                  </a:lnTo>
                  <a:lnTo>
                    <a:pt x="88562" y="19346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628134" y="6848223"/>
              <a:ext cx="331212" cy="174743"/>
            </a:xfrm>
            <a:custGeom>
              <a:avLst/>
              <a:gdLst/>
              <a:ahLst/>
              <a:cxnLst/>
              <a:rect l="0" t="0" r="0" b="0"/>
              <a:pathLst>
                <a:path w="331212" h="174743">
                  <a:moveTo>
                    <a:pt x="31653" y="0"/>
                  </a:moveTo>
                  <a:lnTo>
                    <a:pt x="17460" y="56773"/>
                  </a:lnTo>
                  <a:lnTo>
                    <a:pt x="2039" y="114759"/>
                  </a:lnTo>
                  <a:lnTo>
                    <a:pt x="816" y="113488"/>
                  </a:lnTo>
                  <a:lnTo>
                    <a:pt x="0" y="108943"/>
                  </a:lnTo>
                  <a:lnTo>
                    <a:pt x="3270" y="84876"/>
                  </a:lnTo>
                  <a:lnTo>
                    <a:pt x="19301" y="45462"/>
                  </a:lnTo>
                  <a:lnTo>
                    <a:pt x="29553" y="30683"/>
                  </a:lnTo>
                  <a:lnTo>
                    <a:pt x="36725" y="26927"/>
                  </a:lnTo>
                  <a:lnTo>
                    <a:pt x="54556" y="25219"/>
                  </a:lnTo>
                  <a:lnTo>
                    <a:pt x="69877" y="30008"/>
                  </a:lnTo>
                  <a:lnTo>
                    <a:pt x="116309" y="59672"/>
                  </a:lnTo>
                  <a:lnTo>
                    <a:pt x="123224" y="60122"/>
                  </a:lnTo>
                  <a:lnTo>
                    <a:pt x="135838" y="55690"/>
                  </a:lnTo>
                  <a:lnTo>
                    <a:pt x="145142" y="45091"/>
                  </a:lnTo>
                  <a:lnTo>
                    <a:pt x="148918" y="38382"/>
                  </a:lnTo>
                  <a:lnTo>
                    <a:pt x="150648" y="23530"/>
                  </a:lnTo>
                  <a:lnTo>
                    <a:pt x="149814" y="15687"/>
                  </a:lnTo>
                  <a:lnTo>
                    <a:pt x="147410" y="12307"/>
                  </a:lnTo>
                  <a:lnTo>
                    <a:pt x="143958" y="11902"/>
                  </a:lnTo>
                  <a:lnTo>
                    <a:pt x="139807" y="13482"/>
                  </a:lnTo>
                  <a:lnTo>
                    <a:pt x="125131" y="33375"/>
                  </a:lnTo>
                  <a:lnTo>
                    <a:pt x="113488" y="62692"/>
                  </a:lnTo>
                  <a:lnTo>
                    <a:pt x="108601" y="94800"/>
                  </a:lnTo>
                  <a:lnTo>
                    <a:pt x="112388" y="111783"/>
                  </a:lnTo>
                  <a:lnTo>
                    <a:pt x="115987" y="118901"/>
                  </a:lnTo>
                  <a:lnTo>
                    <a:pt x="121160" y="122721"/>
                  </a:lnTo>
                  <a:lnTo>
                    <a:pt x="127382" y="124344"/>
                  </a:lnTo>
                  <a:lnTo>
                    <a:pt x="134304" y="124502"/>
                  </a:lnTo>
                  <a:lnTo>
                    <a:pt x="157298" y="115888"/>
                  </a:lnTo>
                  <a:lnTo>
                    <a:pt x="184198" y="99185"/>
                  </a:lnTo>
                  <a:lnTo>
                    <a:pt x="199303" y="98939"/>
                  </a:lnTo>
                  <a:lnTo>
                    <a:pt x="205366" y="102017"/>
                  </a:lnTo>
                  <a:lnTo>
                    <a:pt x="214567" y="112834"/>
                  </a:lnTo>
                  <a:lnTo>
                    <a:pt x="220164" y="115903"/>
                  </a:lnTo>
                  <a:lnTo>
                    <a:pt x="233779" y="116848"/>
                  </a:lnTo>
                  <a:lnTo>
                    <a:pt x="246611" y="111721"/>
                  </a:lnTo>
                  <a:lnTo>
                    <a:pt x="274333" y="93362"/>
                  </a:lnTo>
                  <a:lnTo>
                    <a:pt x="282197" y="91827"/>
                  </a:lnTo>
                  <a:lnTo>
                    <a:pt x="298332" y="95053"/>
                  </a:lnTo>
                  <a:lnTo>
                    <a:pt x="304669" y="100351"/>
                  </a:lnTo>
                  <a:lnTo>
                    <a:pt x="314176" y="116099"/>
                  </a:lnTo>
                  <a:lnTo>
                    <a:pt x="331211" y="1747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028981" y="6864865"/>
              <a:ext cx="279849" cy="229201"/>
            </a:xfrm>
            <a:custGeom>
              <a:avLst/>
              <a:gdLst/>
              <a:ahLst/>
              <a:cxnLst/>
              <a:rect l="0" t="0" r="0" b="0"/>
              <a:pathLst>
                <a:path w="279849" h="229201">
                  <a:moveTo>
                    <a:pt x="38538" y="0"/>
                  </a:moveTo>
                  <a:lnTo>
                    <a:pt x="11076" y="63415"/>
                  </a:lnTo>
                  <a:lnTo>
                    <a:pt x="0" y="116968"/>
                  </a:lnTo>
                  <a:lnTo>
                    <a:pt x="307" y="153309"/>
                  </a:lnTo>
                  <a:lnTo>
                    <a:pt x="1955" y="163227"/>
                  </a:lnTo>
                  <a:lnTo>
                    <a:pt x="11184" y="179179"/>
                  </a:lnTo>
                  <a:lnTo>
                    <a:pt x="17528" y="186021"/>
                  </a:lnTo>
                  <a:lnTo>
                    <a:pt x="34439" y="193624"/>
                  </a:lnTo>
                  <a:lnTo>
                    <a:pt x="44126" y="195651"/>
                  </a:lnTo>
                  <a:lnTo>
                    <a:pt x="64752" y="192972"/>
                  </a:lnTo>
                  <a:lnTo>
                    <a:pt x="103710" y="176186"/>
                  </a:lnTo>
                  <a:lnTo>
                    <a:pt x="160399" y="127555"/>
                  </a:lnTo>
                  <a:lnTo>
                    <a:pt x="177168" y="106519"/>
                  </a:lnTo>
                  <a:lnTo>
                    <a:pt x="189430" y="78303"/>
                  </a:lnTo>
                  <a:lnTo>
                    <a:pt x="194502" y="46521"/>
                  </a:lnTo>
                  <a:lnTo>
                    <a:pt x="190757" y="27148"/>
                  </a:lnTo>
                  <a:lnTo>
                    <a:pt x="187170" y="18099"/>
                  </a:lnTo>
                  <a:lnTo>
                    <a:pt x="182004" y="12990"/>
                  </a:lnTo>
                  <a:lnTo>
                    <a:pt x="175787" y="10509"/>
                  </a:lnTo>
                  <a:lnTo>
                    <a:pt x="168869" y="9780"/>
                  </a:lnTo>
                  <a:lnTo>
                    <a:pt x="162408" y="12067"/>
                  </a:lnTo>
                  <a:lnTo>
                    <a:pt x="150297" y="22005"/>
                  </a:lnTo>
                  <a:lnTo>
                    <a:pt x="137501" y="43194"/>
                  </a:lnTo>
                  <a:lnTo>
                    <a:pt x="127853" y="80292"/>
                  </a:lnTo>
                  <a:lnTo>
                    <a:pt x="127974" y="117582"/>
                  </a:lnTo>
                  <a:lnTo>
                    <a:pt x="141467" y="174107"/>
                  </a:lnTo>
                  <a:lnTo>
                    <a:pt x="162827" y="203935"/>
                  </a:lnTo>
                  <a:lnTo>
                    <a:pt x="184692" y="217918"/>
                  </a:lnTo>
                  <a:lnTo>
                    <a:pt x="220526" y="228524"/>
                  </a:lnTo>
                  <a:lnTo>
                    <a:pt x="252101" y="229200"/>
                  </a:lnTo>
                  <a:lnTo>
                    <a:pt x="279848" y="2246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525176" y="6900168"/>
              <a:ext cx="209987" cy="47908"/>
            </a:xfrm>
            <a:custGeom>
              <a:avLst/>
              <a:gdLst/>
              <a:ahLst/>
              <a:cxnLst/>
              <a:rect l="0" t="0" r="0" b="0"/>
              <a:pathLst>
                <a:path w="209987" h="47908">
                  <a:moveTo>
                    <a:pt x="0" y="47907"/>
                  </a:moveTo>
                  <a:lnTo>
                    <a:pt x="59627" y="31049"/>
                  </a:lnTo>
                  <a:lnTo>
                    <a:pt x="118697" y="17369"/>
                  </a:lnTo>
                  <a:lnTo>
                    <a:pt x="180848" y="1677"/>
                  </a:lnTo>
                  <a:lnTo>
                    <a:pt x="208192" y="0"/>
                  </a:lnTo>
                  <a:lnTo>
                    <a:pt x="209986" y="1176"/>
                  </a:lnTo>
                  <a:lnTo>
                    <a:pt x="208026" y="630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566781" y="6973474"/>
              <a:ext cx="249633" cy="24529"/>
            </a:xfrm>
            <a:custGeom>
              <a:avLst/>
              <a:gdLst/>
              <a:ahLst/>
              <a:cxnLst/>
              <a:rect l="0" t="0" r="0" b="0"/>
              <a:pathLst>
                <a:path w="249633" h="24529">
                  <a:moveTo>
                    <a:pt x="0" y="7885"/>
                  </a:moveTo>
                  <a:lnTo>
                    <a:pt x="29620" y="14472"/>
                  </a:lnTo>
                  <a:lnTo>
                    <a:pt x="59628" y="13227"/>
                  </a:lnTo>
                  <a:lnTo>
                    <a:pt x="119622" y="2871"/>
                  </a:lnTo>
                  <a:lnTo>
                    <a:pt x="177197" y="0"/>
                  </a:lnTo>
                  <a:lnTo>
                    <a:pt x="239639" y="4019"/>
                  </a:lnTo>
                  <a:lnTo>
                    <a:pt x="244819" y="7157"/>
                  </a:lnTo>
                  <a:lnTo>
                    <a:pt x="247348" y="11098"/>
                  </a:lnTo>
                  <a:lnTo>
                    <a:pt x="249632" y="2452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558460" y="6606912"/>
              <a:ext cx="208027" cy="219519"/>
            </a:xfrm>
            <a:custGeom>
              <a:avLst/>
              <a:gdLst/>
              <a:ahLst/>
              <a:cxnLst/>
              <a:rect l="0" t="0" r="0" b="0"/>
              <a:pathLst>
                <a:path w="208027" h="219519">
                  <a:moveTo>
                    <a:pt x="0" y="0"/>
                  </a:moveTo>
                  <a:lnTo>
                    <a:pt x="7550" y="62491"/>
                  </a:lnTo>
                  <a:lnTo>
                    <a:pt x="8220" y="119097"/>
                  </a:lnTo>
                  <a:lnTo>
                    <a:pt x="11059" y="178658"/>
                  </a:lnTo>
                  <a:lnTo>
                    <a:pt x="8862" y="219518"/>
                  </a:lnTo>
                  <a:lnTo>
                    <a:pt x="1178" y="157169"/>
                  </a:lnTo>
                  <a:lnTo>
                    <a:pt x="349" y="122588"/>
                  </a:lnTo>
                  <a:lnTo>
                    <a:pt x="3007" y="114086"/>
                  </a:lnTo>
                  <a:lnTo>
                    <a:pt x="7552" y="107492"/>
                  </a:lnTo>
                  <a:lnTo>
                    <a:pt x="13356" y="102172"/>
                  </a:lnTo>
                  <a:lnTo>
                    <a:pt x="19999" y="99550"/>
                  </a:lnTo>
                  <a:lnTo>
                    <a:pt x="34777" y="99102"/>
                  </a:lnTo>
                  <a:lnTo>
                    <a:pt x="41676" y="102126"/>
                  </a:lnTo>
                  <a:lnTo>
                    <a:pt x="54272" y="112882"/>
                  </a:lnTo>
                  <a:lnTo>
                    <a:pt x="67342" y="134532"/>
                  </a:lnTo>
                  <a:lnTo>
                    <a:pt x="71707" y="136841"/>
                  </a:lnTo>
                  <a:lnTo>
                    <a:pt x="76466" y="135607"/>
                  </a:lnTo>
                  <a:lnTo>
                    <a:pt x="81488" y="132009"/>
                  </a:lnTo>
                  <a:lnTo>
                    <a:pt x="89534" y="120617"/>
                  </a:lnTo>
                  <a:lnTo>
                    <a:pt x="101726" y="101074"/>
                  </a:lnTo>
                  <a:lnTo>
                    <a:pt x="106649" y="95119"/>
                  </a:lnTo>
                  <a:lnTo>
                    <a:pt x="111780" y="92999"/>
                  </a:lnTo>
                  <a:lnTo>
                    <a:pt x="117050" y="93435"/>
                  </a:lnTo>
                  <a:lnTo>
                    <a:pt x="122412" y="95574"/>
                  </a:lnTo>
                  <a:lnTo>
                    <a:pt x="135767" y="95486"/>
                  </a:lnTo>
                  <a:lnTo>
                    <a:pt x="143211" y="94168"/>
                  </a:lnTo>
                  <a:lnTo>
                    <a:pt x="146325" y="95139"/>
                  </a:lnTo>
                  <a:lnTo>
                    <a:pt x="146552" y="97635"/>
                  </a:lnTo>
                  <a:lnTo>
                    <a:pt x="144854" y="101148"/>
                  </a:lnTo>
                  <a:lnTo>
                    <a:pt x="142464" y="123762"/>
                  </a:lnTo>
                  <a:lnTo>
                    <a:pt x="146174" y="149467"/>
                  </a:lnTo>
                  <a:lnTo>
                    <a:pt x="150149" y="156043"/>
                  </a:lnTo>
                  <a:lnTo>
                    <a:pt x="161963" y="165815"/>
                  </a:lnTo>
                  <a:lnTo>
                    <a:pt x="168072" y="166941"/>
                  </a:lnTo>
                  <a:lnTo>
                    <a:pt x="173994" y="165844"/>
                  </a:lnTo>
                  <a:lnTo>
                    <a:pt x="179791" y="163262"/>
                  </a:lnTo>
                  <a:lnTo>
                    <a:pt x="208026" y="13313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741164" y="6687931"/>
              <a:ext cx="58608" cy="93724"/>
            </a:xfrm>
            <a:custGeom>
              <a:avLst/>
              <a:gdLst/>
              <a:ahLst/>
              <a:cxnLst/>
              <a:rect l="0" t="0" r="0" b="0"/>
              <a:pathLst>
                <a:path w="58608" h="93724">
                  <a:moveTo>
                    <a:pt x="50286" y="10513"/>
                  </a:moveTo>
                  <a:lnTo>
                    <a:pt x="41451" y="1678"/>
                  </a:lnTo>
                  <a:lnTo>
                    <a:pt x="36075" y="0"/>
                  </a:lnTo>
                  <a:lnTo>
                    <a:pt x="22705" y="601"/>
                  </a:lnTo>
                  <a:lnTo>
                    <a:pt x="9983" y="8881"/>
                  </a:lnTo>
                  <a:lnTo>
                    <a:pt x="4001" y="14972"/>
                  </a:lnTo>
                  <a:lnTo>
                    <a:pt x="938" y="22731"/>
                  </a:lnTo>
                  <a:lnTo>
                    <a:pt x="0" y="41215"/>
                  </a:lnTo>
                  <a:lnTo>
                    <a:pt x="2894" y="48548"/>
                  </a:lnTo>
                  <a:lnTo>
                    <a:pt x="13505" y="59160"/>
                  </a:lnTo>
                  <a:lnTo>
                    <a:pt x="41068" y="75356"/>
                  </a:lnTo>
                  <a:lnTo>
                    <a:pt x="54869" y="93485"/>
                  </a:lnTo>
                  <a:lnTo>
                    <a:pt x="58607" y="9372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826678" y="6581949"/>
              <a:ext cx="89588" cy="179202"/>
            </a:xfrm>
            <a:custGeom>
              <a:avLst/>
              <a:gdLst/>
              <a:ahLst/>
              <a:cxnLst/>
              <a:rect l="0" t="0" r="0" b="0"/>
              <a:pathLst>
                <a:path w="89588" h="179202">
                  <a:moveTo>
                    <a:pt x="23019" y="0"/>
                  </a:moveTo>
                  <a:lnTo>
                    <a:pt x="17301" y="21779"/>
                  </a:lnTo>
                  <a:lnTo>
                    <a:pt x="12747" y="71144"/>
                  </a:lnTo>
                  <a:lnTo>
                    <a:pt x="3218" y="134041"/>
                  </a:lnTo>
                  <a:lnTo>
                    <a:pt x="0" y="179201"/>
                  </a:lnTo>
                  <a:lnTo>
                    <a:pt x="1201" y="178639"/>
                  </a:lnTo>
                  <a:lnTo>
                    <a:pt x="4077" y="168153"/>
                  </a:lnTo>
                  <a:lnTo>
                    <a:pt x="12818" y="111050"/>
                  </a:lnTo>
                  <a:lnTo>
                    <a:pt x="17869" y="92809"/>
                  </a:lnTo>
                  <a:lnTo>
                    <a:pt x="22359" y="89610"/>
                  </a:lnTo>
                  <a:lnTo>
                    <a:pt x="28127" y="90251"/>
                  </a:lnTo>
                  <a:lnTo>
                    <a:pt x="89587" y="11649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010916" y="6655572"/>
              <a:ext cx="71771" cy="167688"/>
            </a:xfrm>
            <a:custGeom>
              <a:avLst/>
              <a:gdLst/>
              <a:ahLst/>
              <a:cxnLst/>
              <a:rect l="0" t="0" r="0" b="0"/>
              <a:pathLst>
                <a:path w="71771" h="167688">
                  <a:moveTo>
                    <a:pt x="71770" y="9588"/>
                  </a:moveTo>
                  <a:lnTo>
                    <a:pt x="58519" y="753"/>
                  </a:lnTo>
                  <a:lnTo>
                    <a:pt x="52766" y="0"/>
                  </a:lnTo>
                  <a:lnTo>
                    <a:pt x="41442" y="4094"/>
                  </a:lnTo>
                  <a:lnTo>
                    <a:pt x="24672" y="25629"/>
                  </a:lnTo>
                  <a:lnTo>
                    <a:pt x="4288" y="71757"/>
                  </a:lnTo>
                  <a:lnTo>
                    <a:pt x="0" y="105260"/>
                  </a:lnTo>
                  <a:lnTo>
                    <a:pt x="2274" y="124225"/>
                  </a:lnTo>
                  <a:lnTo>
                    <a:pt x="6948" y="128542"/>
                  </a:lnTo>
                  <a:lnTo>
                    <a:pt x="13762" y="129571"/>
                  </a:lnTo>
                  <a:lnTo>
                    <a:pt x="29347" y="125784"/>
                  </a:lnTo>
                  <a:lnTo>
                    <a:pt x="54418" y="108285"/>
                  </a:lnTo>
                  <a:lnTo>
                    <a:pt x="60203" y="103123"/>
                  </a:lnTo>
                  <a:lnTo>
                    <a:pt x="63134" y="103380"/>
                  </a:lnTo>
                  <a:lnTo>
                    <a:pt x="64164" y="107249"/>
                  </a:lnTo>
                  <a:lnTo>
                    <a:pt x="63449" y="16768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099328" y="6665160"/>
              <a:ext cx="66570" cy="143806"/>
            </a:xfrm>
            <a:custGeom>
              <a:avLst/>
              <a:gdLst/>
              <a:ahLst/>
              <a:cxnLst/>
              <a:rect l="0" t="0" r="0" b="0"/>
              <a:pathLst>
                <a:path w="66570" h="143806">
                  <a:moveTo>
                    <a:pt x="66569" y="0"/>
                  </a:moveTo>
                  <a:lnTo>
                    <a:pt x="47564" y="7568"/>
                  </a:lnTo>
                  <a:lnTo>
                    <a:pt x="36241" y="15999"/>
                  </a:lnTo>
                  <a:lnTo>
                    <a:pt x="29976" y="30841"/>
                  </a:lnTo>
                  <a:lnTo>
                    <a:pt x="28305" y="39976"/>
                  </a:lnTo>
                  <a:lnTo>
                    <a:pt x="29041" y="47916"/>
                  </a:lnTo>
                  <a:lnTo>
                    <a:pt x="34789" y="61668"/>
                  </a:lnTo>
                  <a:lnTo>
                    <a:pt x="62209" y="87413"/>
                  </a:lnTo>
                  <a:lnTo>
                    <a:pt x="65247" y="105727"/>
                  </a:lnTo>
                  <a:lnTo>
                    <a:pt x="62914" y="113939"/>
                  </a:lnTo>
                  <a:lnTo>
                    <a:pt x="52926" y="127994"/>
                  </a:lnTo>
                  <a:lnTo>
                    <a:pt x="31708" y="141886"/>
                  </a:lnTo>
                  <a:lnTo>
                    <a:pt x="18407" y="143805"/>
                  </a:lnTo>
                  <a:lnTo>
                    <a:pt x="0" y="1414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419814" y="6814938"/>
              <a:ext cx="95568" cy="209592"/>
            </a:xfrm>
            <a:custGeom>
              <a:avLst/>
              <a:gdLst/>
              <a:ahLst/>
              <a:cxnLst/>
              <a:rect l="0" t="0" r="0" b="0"/>
              <a:pathLst>
                <a:path w="95568" h="209592">
                  <a:moveTo>
                    <a:pt x="28999" y="0"/>
                  </a:moveTo>
                  <a:lnTo>
                    <a:pt x="15730" y="51072"/>
                  </a:lnTo>
                  <a:lnTo>
                    <a:pt x="8383" y="112811"/>
                  </a:lnTo>
                  <a:lnTo>
                    <a:pt x="2142" y="170788"/>
                  </a:lnTo>
                  <a:lnTo>
                    <a:pt x="0" y="180427"/>
                  </a:lnTo>
                  <a:lnTo>
                    <a:pt x="420" y="182230"/>
                  </a:lnTo>
                  <a:lnTo>
                    <a:pt x="34946" y="120150"/>
                  </a:lnTo>
                  <a:lnTo>
                    <a:pt x="51307" y="97032"/>
                  </a:lnTo>
                  <a:lnTo>
                    <a:pt x="57739" y="93350"/>
                  </a:lnTo>
                  <a:lnTo>
                    <a:pt x="72282" y="91723"/>
                  </a:lnTo>
                  <a:lnTo>
                    <a:pt x="78194" y="95358"/>
                  </a:lnTo>
                  <a:lnTo>
                    <a:pt x="87229" y="109258"/>
                  </a:lnTo>
                  <a:lnTo>
                    <a:pt x="89396" y="125298"/>
                  </a:lnTo>
                  <a:lnTo>
                    <a:pt x="87528" y="178847"/>
                  </a:lnTo>
                  <a:lnTo>
                    <a:pt x="88254" y="207599"/>
                  </a:lnTo>
                  <a:lnTo>
                    <a:pt x="89767" y="209591"/>
                  </a:lnTo>
                  <a:lnTo>
                    <a:pt x="95567" y="20802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556137" y="6885712"/>
              <a:ext cx="64530" cy="145115"/>
            </a:xfrm>
            <a:custGeom>
              <a:avLst/>
              <a:gdLst/>
              <a:ahLst/>
              <a:cxnLst/>
              <a:rect l="0" t="0" r="0" b="0"/>
              <a:pathLst>
                <a:path w="64530" h="145115">
                  <a:moveTo>
                    <a:pt x="34134" y="20758"/>
                  </a:moveTo>
                  <a:lnTo>
                    <a:pt x="21772" y="41612"/>
                  </a:lnTo>
                  <a:lnTo>
                    <a:pt x="4679" y="101808"/>
                  </a:lnTo>
                  <a:lnTo>
                    <a:pt x="2551" y="123657"/>
                  </a:lnTo>
                  <a:lnTo>
                    <a:pt x="4757" y="131887"/>
                  </a:lnTo>
                  <a:lnTo>
                    <a:pt x="9002" y="138298"/>
                  </a:lnTo>
                  <a:lnTo>
                    <a:pt x="14605" y="143497"/>
                  </a:lnTo>
                  <a:lnTo>
                    <a:pt x="20190" y="145114"/>
                  </a:lnTo>
                  <a:lnTo>
                    <a:pt x="25762" y="144343"/>
                  </a:lnTo>
                  <a:lnTo>
                    <a:pt x="31326" y="141980"/>
                  </a:lnTo>
                  <a:lnTo>
                    <a:pt x="39974" y="129492"/>
                  </a:lnTo>
                  <a:lnTo>
                    <a:pt x="62999" y="70003"/>
                  </a:lnTo>
                  <a:lnTo>
                    <a:pt x="64529" y="49117"/>
                  </a:lnTo>
                  <a:lnTo>
                    <a:pt x="59268" y="21764"/>
                  </a:lnTo>
                  <a:lnTo>
                    <a:pt x="51160" y="4563"/>
                  </a:lnTo>
                  <a:lnTo>
                    <a:pt x="45484" y="716"/>
                  </a:lnTo>
                  <a:lnTo>
                    <a:pt x="38927" y="0"/>
                  </a:lnTo>
                  <a:lnTo>
                    <a:pt x="31782" y="1372"/>
                  </a:lnTo>
                  <a:lnTo>
                    <a:pt x="18911" y="10293"/>
                  </a:lnTo>
                  <a:lnTo>
                    <a:pt x="7952" y="23503"/>
                  </a:lnTo>
                  <a:lnTo>
                    <a:pt x="0" y="38620"/>
                  </a:lnTo>
                  <a:lnTo>
                    <a:pt x="283" y="44685"/>
                  </a:lnTo>
                  <a:lnTo>
                    <a:pt x="3246" y="49654"/>
                  </a:lnTo>
                  <a:lnTo>
                    <a:pt x="12085" y="56715"/>
                  </a:lnTo>
                  <a:lnTo>
                    <a:pt x="25812" y="6236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691818" y="6873186"/>
              <a:ext cx="31590" cy="171245"/>
            </a:xfrm>
            <a:custGeom>
              <a:avLst/>
              <a:gdLst/>
              <a:ahLst/>
              <a:cxnLst/>
              <a:rect l="0" t="0" r="0" b="0"/>
              <a:pathLst>
                <a:path w="31590" h="171245">
                  <a:moveTo>
                    <a:pt x="6626" y="41605"/>
                  </a:moveTo>
                  <a:lnTo>
                    <a:pt x="6626" y="95096"/>
                  </a:lnTo>
                  <a:lnTo>
                    <a:pt x="39" y="156469"/>
                  </a:lnTo>
                  <a:lnTo>
                    <a:pt x="0" y="171244"/>
                  </a:lnTo>
                  <a:lnTo>
                    <a:pt x="3065" y="162401"/>
                  </a:lnTo>
                  <a:lnTo>
                    <a:pt x="15209" y="108648"/>
                  </a:lnTo>
                  <a:lnTo>
                    <a:pt x="21676" y="59471"/>
                  </a:lnTo>
                  <a:lnTo>
                    <a:pt x="19084" y="15583"/>
                  </a:lnTo>
                  <a:lnTo>
                    <a:pt x="21403" y="10388"/>
                  </a:lnTo>
                  <a:lnTo>
                    <a:pt x="31589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772534" y="6889828"/>
              <a:ext cx="90690" cy="197584"/>
            </a:xfrm>
            <a:custGeom>
              <a:avLst/>
              <a:gdLst/>
              <a:ahLst/>
              <a:cxnLst/>
              <a:rect l="0" t="0" r="0" b="0"/>
              <a:pathLst>
                <a:path w="90690" h="197584">
                  <a:moveTo>
                    <a:pt x="75689" y="0"/>
                  </a:moveTo>
                  <a:lnTo>
                    <a:pt x="45361" y="23163"/>
                  </a:lnTo>
                  <a:lnTo>
                    <a:pt x="28590" y="47955"/>
                  </a:lnTo>
                  <a:lnTo>
                    <a:pt x="24862" y="68157"/>
                  </a:lnTo>
                  <a:lnTo>
                    <a:pt x="27211" y="87615"/>
                  </a:lnTo>
                  <a:lnTo>
                    <a:pt x="38930" y="108965"/>
                  </a:lnTo>
                  <a:lnTo>
                    <a:pt x="48874" y="121161"/>
                  </a:lnTo>
                  <a:lnTo>
                    <a:pt x="88481" y="148084"/>
                  </a:lnTo>
                  <a:lnTo>
                    <a:pt x="90689" y="153272"/>
                  </a:lnTo>
                  <a:lnTo>
                    <a:pt x="90312" y="158580"/>
                  </a:lnTo>
                  <a:lnTo>
                    <a:pt x="88211" y="163967"/>
                  </a:lnTo>
                  <a:lnTo>
                    <a:pt x="72002" y="180385"/>
                  </a:lnTo>
                  <a:lnTo>
                    <a:pt x="49633" y="192542"/>
                  </a:lnTo>
                  <a:lnTo>
                    <a:pt x="21022" y="197583"/>
                  </a:lnTo>
                  <a:lnTo>
                    <a:pt x="13356" y="195517"/>
                  </a:lnTo>
                  <a:lnTo>
                    <a:pt x="7322" y="191366"/>
                  </a:lnTo>
                  <a:lnTo>
                    <a:pt x="2373" y="185825"/>
                  </a:lnTo>
                  <a:lnTo>
                    <a:pt x="0" y="180282"/>
                  </a:lnTo>
                  <a:lnTo>
                    <a:pt x="799" y="1581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881507" y="6882048"/>
              <a:ext cx="199706" cy="157560"/>
            </a:xfrm>
            <a:custGeom>
              <a:avLst/>
              <a:gdLst/>
              <a:ahLst/>
              <a:cxnLst/>
              <a:rect l="0" t="0" r="0" b="0"/>
              <a:pathLst>
                <a:path w="199706" h="157560">
                  <a:moveTo>
                    <a:pt x="0" y="132596"/>
                  </a:moveTo>
                  <a:lnTo>
                    <a:pt x="20854" y="124103"/>
                  </a:lnTo>
                  <a:lnTo>
                    <a:pt x="80423" y="82903"/>
                  </a:lnTo>
                  <a:lnTo>
                    <a:pt x="138636" y="27199"/>
                  </a:lnTo>
                  <a:lnTo>
                    <a:pt x="150895" y="6138"/>
                  </a:lnTo>
                  <a:lnTo>
                    <a:pt x="150523" y="2062"/>
                  </a:lnTo>
                  <a:lnTo>
                    <a:pt x="147500" y="270"/>
                  </a:lnTo>
                  <a:lnTo>
                    <a:pt x="142712" y="0"/>
                  </a:lnTo>
                  <a:lnTo>
                    <a:pt x="122722" y="8454"/>
                  </a:lnTo>
                  <a:lnTo>
                    <a:pt x="96837" y="29725"/>
                  </a:lnTo>
                  <a:lnTo>
                    <a:pt x="70904" y="65157"/>
                  </a:lnTo>
                  <a:lnTo>
                    <a:pt x="66685" y="73769"/>
                  </a:lnTo>
                  <a:lnTo>
                    <a:pt x="64463" y="90733"/>
                  </a:lnTo>
                  <a:lnTo>
                    <a:pt x="67482" y="107518"/>
                  </a:lnTo>
                  <a:lnTo>
                    <a:pt x="74987" y="124224"/>
                  </a:lnTo>
                  <a:lnTo>
                    <a:pt x="86952" y="135963"/>
                  </a:lnTo>
                  <a:lnTo>
                    <a:pt x="103364" y="144263"/>
                  </a:lnTo>
                  <a:lnTo>
                    <a:pt x="149103" y="154659"/>
                  </a:lnTo>
                  <a:lnTo>
                    <a:pt x="199705" y="15755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547190" y="6640196"/>
            <a:ext cx="2188438" cy="648067"/>
            <a:chOff x="7547190" y="6640196"/>
            <a:chExt cx="2188438" cy="648067"/>
          </a:xfrm>
        </p:grpSpPr>
        <p:sp>
          <p:nvSpPr>
            <p:cNvPr id="132" name="Freeform 131"/>
            <p:cNvSpPr/>
            <p:nvPr/>
          </p:nvSpPr>
          <p:spPr>
            <a:xfrm>
              <a:off x="7730254" y="6879422"/>
              <a:ext cx="216348" cy="283908"/>
            </a:xfrm>
            <a:custGeom>
              <a:avLst/>
              <a:gdLst/>
              <a:ahLst/>
              <a:cxnLst/>
              <a:rect l="0" t="0" r="0" b="0"/>
              <a:pathLst>
                <a:path w="216348" h="283908">
                  <a:moveTo>
                    <a:pt x="0" y="101937"/>
                  </a:moveTo>
                  <a:lnTo>
                    <a:pt x="924" y="157786"/>
                  </a:lnTo>
                  <a:lnTo>
                    <a:pt x="11581" y="210309"/>
                  </a:lnTo>
                  <a:lnTo>
                    <a:pt x="18441" y="272139"/>
                  </a:lnTo>
                  <a:lnTo>
                    <a:pt x="20615" y="281973"/>
                  </a:lnTo>
                  <a:lnTo>
                    <a:pt x="22064" y="283907"/>
                  </a:lnTo>
                  <a:lnTo>
                    <a:pt x="23675" y="273728"/>
                  </a:lnTo>
                  <a:lnTo>
                    <a:pt x="24709" y="221958"/>
                  </a:lnTo>
                  <a:lnTo>
                    <a:pt x="27378" y="160230"/>
                  </a:lnTo>
                  <a:lnTo>
                    <a:pt x="32117" y="106980"/>
                  </a:lnTo>
                  <a:lnTo>
                    <a:pt x="39697" y="51535"/>
                  </a:lnTo>
                  <a:lnTo>
                    <a:pt x="52814" y="3118"/>
                  </a:lnTo>
                  <a:lnTo>
                    <a:pt x="56474" y="0"/>
                  </a:lnTo>
                  <a:lnTo>
                    <a:pt x="60763" y="695"/>
                  </a:lnTo>
                  <a:lnTo>
                    <a:pt x="65472" y="3932"/>
                  </a:lnTo>
                  <a:lnTo>
                    <a:pt x="73169" y="17391"/>
                  </a:lnTo>
                  <a:lnTo>
                    <a:pt x="87607" y="62005"/>
                  </a:lnTo>
                  <a:lnTo>
                    <a:pt x="90756" y="114150"/>
                  </a:lnTo>
                  <a:lnTo>
                    <a:pt x="91379" y="168761"/>
                  </a:lnTo>
                  <a:lnTo>
                    <a:pt x="91486" y="203818"/>
                  </a:lnTo>
                  <a:lnTo>
                    <a:pt x="92426" y="207765"/>
                  </a:lnTo>
                  <a:lnTo>
                    <a:pt x="93977" y="206697"/>
                  </a:lnTo>
                  <a:lnTo>
                    <a:pt x="111090" y="152334"/>
                  </a:lnTo>
                  <a:lnTo>
                    <a:pt x="139183" y="94814"/>
                  </a:lnTo>
                  <a:lnTo>
                    <a:pt x="152466" y="82438"/>
                  </a:lnTo>
                  <a:lnTo>
                    <a:pt x="159892" y="77842"/>
                  </a:lnTo>
                  <a:lnTo>
                    <a:pt x="166690" y="76629"/>
                  </a:lnTo>
                  <a:lnTo>
                    <a:pt x="173073" y="77669"/>
                  </a:lnTo>
                  <a:lnTo>
                    <a:pt x="179176" y="80211"/>
                  </a:lnTo>
                  <a:lnTo>
                    <a:pt x="183246" y="86529"/>
                  </a:lnTo>
                  <a:lnTo>
                    <a:pt x="194730" y="138340"/>
                  </a:lnTo>
                  <a:lnTo>
                    <a:pt x="199050" y="200100"/>
                  </a:lnTo>
                  <a:lnTo>
                    <a:pt x="195158" y="241418"/>
                  </a:lnTo>
                  <a:lnTo>
                    <a:pt x="195750" y="243001"/>
                  </a:lnTo>
                  <a:lnTo>
                    <a:pt x="216347" y="2017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972721" y="6931434"/>
              <a:ext cx="123660" cy="151471"/>
            </a:xfrm>
            <a:custGeom>
              <a:avLst/>
              <a:gdLst/>
              <a:ahLst/>
              <a:cxnLst/>
              <a:rect l="0" t="0" r="0" b="0"/>
              <a:pathLst>
                <a:path w="123660" h="151471">
                  <a:moveTo>
                    <a:pt x="7164" y="0"/>
                  </a:moveTo>
                  <a:lnTo>
                    <a:pt x="0" y="53491"/>
                  </a:lnTo>
                  <a:lnTo>
                    <a:pt x="5581" y="108277"/>
                  </a:lnTo>
                  <a:lnTo>
                    <a:pt x="11269" y="148155"/>
                  </a:lnTo>
                  <a:lnTo>
                    <a:pt x="15448" y="151470"/>
                  </a:lnTo>
                  <a:lnTo>
                    <a:pt x="21008" y="150906"/>
                  </a:lnTo>
                  <a:lnTo>
                    <a:pt x="27488" y="147756"/>
                  </a:lnTo>
                  <a:lnTo>
                    <a:pt x="37154" y="134395"/>
                  </a:lnTo>
                  <a:lnTo>
                    <a:pt x="56801" y="76734"/>
                  </a:lnTo>
                  <a:lnTo>
                    <a:pt x="59671" y="67798"/>
                  </a:lnTo>
                  <a:lnTo>
                    <a:pt x="62509" y="64614"/>
                  </a:lnTo>
                  <a:lnTo>
                    <a:pt x="65326" y="65265"/>
                  </a:lnTo>
                  <a:lnTo>
                    <a:pt x="68129" y="68473"/>
                  </a:lnTo>
                  <a:lnTo>
                    <a:pt x="80048" y="124643"/>
                  </a:lnTo>
                  <a:lnTo>
                    <a:pt x="85169" y="141381"/>
                  </a:lnTo>
                  <a:lnTo>
                    <a:pt x="89678" y="145105"/>
                  </a:lnTo>
                  <a:lnTo>
                    <a:pt x="95458" y="145737"/>
                  </a:lnTo>
                  <a:lnTo>
                    <a:pt x="102085" y="144311"/>
                  </a:lnTo>
                  <a:lnTo>
                    <a:pt x="106502" y="138737"/>
                  </a:lnTo>
                  <a:lnTo>
                    <a:pt x="121407" y="82775"/>
                  </a:lnTo>
                  <a:lnTo>
                    <a:pt x="123659" y="748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163514" y="6715086"/>
              <a:ext cx="90967" cy="387847"/>
            </a:xfrm>
            <a:custGeom>
              <a:avLst/>
              <a:gdLst/>
              <a:ahLst/>
              <a:cxnLst/>
              <a:rect l="0" t="0" r="0" b="0"/>
              <a:pathLst>
                <a:path w="90967" h="387847">
                  <a:moveTo>
                    <a:pt x="41039" y="0"/>
                  </a:moveTo>
                  <a:lnTo>
                    <a:pt x="39191" y="33216"/>
                  </a:lnTo>
                  <a:lnTo>
                    <a:pt x="22294" y="93384"/>
                  </a:lnTo>
                  <a:lnTo>
                    <a:pt x="14430" y="149658"/>
                  </a:lnTo>
                  <a:lnTo>
                    <a:pt x="9074" y="207385"/>
                  </a:lnTo>
                  <a:lnTo>
                    <a:pt x="2298" y="263031"/>
                  </a:lnTo>
                  <a:lnTo>
                    <a:pt x="0" y="323059"/>
                  </a:lnTo>
                  <a:lnTo>
                    <a:pt x="3963" y="375288"/>
                  </a:lnTo>
                  <a:lnTo>
                    <a:pt x="9851" y="382404"/>
                  </a:lnTo>
                  <a:lnTo>
                    <a:pt x="18397" y="386224"/>
                  </a:lnTo>
                  <a:lnTo>
                    <a:pt x="28719" y="387846"/>
                  </a:lnTo>
                  <a:lnTo>
                    <a:pt x="37448" y="384305"/>
                  </a:lnTo>
                  <a:lnTo>
                    <a:pt x="52080" y="368042"/>
                  </a:lnTo>
                  <a:lnTo>
                    <a:pt x="86438" y="307029"/>
                  </a:lnTo>
                  <a:lnTo>
                    <a:pt x="90966" y="2995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283357" y="6756691"/>
              <a:ext cx="70977" cy="368487"/>
            </a:xfrm>
            <a:custGeom>
              <a:avLst/>
              <a:gdLst/>
              <a:ahLst/>
              <a:cxnLst/>
              <a:rect l="0" t="0" r="0" b="0"/>
              <a:pathLst>
                <a:path w="70977" h="368487">
                  <a:moveTo>
                    <a:pt x="37692" y="0"/>
                  </a:moveTo>
                  <a:lnTo>
                    <a:pt x="37692" y="60656"/>
                  </a:lnTo>
                  <a:lnTo>
                    <a:pt x="37692" y="116447"/>
                  </a:lnTo>
                  <a:lnTo>
                    <a:pt x="37692" y="172887"/>
                  </a:lnTo>
                  <a:lnTo>
                    <a:pt x="37692" y="234606"/>
                  </a:lnTo>
                  <a:lnTo>
                    <a:pt x="37692" y="291084"/>
                  </a:lnTo>
                  <a:lnTo>
                    <a:pt x="31049" y="340972"/>
                  </a:lnTo>
                  <a:lnTo>
                    <a:pt x="26109" y="361726"/>
                  </a:lnTo>
                  <a:lnTo>
                    <a:pt x="21649" y="366891"/>
                  </a:lnTo>
                  <a:lnTo>
                    <a:pt x="15902" y="368486"/>
                  </a:lnTo>
                  <a:lnTo>
                    <a:pt x="9297" y="367699"/>
                  </a:lnTo>
                  <a:lnTo>
                    <a:pt x="4893" y="362552"/>
                  </a:lnTo>
                  <a:lnTo>
                    <a:pt x="0" y="344506"/>
                  </a:lnTo>
                  <a:lnTo>
                    <a:pt x="3502" y="290459"/>
                  </a:lnTo>
                  <a:lnTo>
                    <a:pt x="15748" y="235261"/>
                  </a:lnTo>
                  <a:lnTo>
                    <a:pt x="21213" y="228957"/>
                  </a:lnTo>
                  <a:lnTo>
                    <a:pt x="37148" y="221952"/>
                  </a:lnTo>
                  <a:lnTo>
                    <a:pt x="43801" y="222857"/>
                  </a:lnTo>
                  <a:lnTo>
                    <a:pt x="49161" y="226235"/>
                  </a:lnTo>
                  <a:lnTo>
                    <a:pt x="53659" y="231260"/>
                  </a:lnTo>
                  <a:lnTo>
                    <a:pt x="58656" y="249171"/>
                  </a:lnTo>
                  <a:lnTo>
                    <a:pt x="67846" y="294703"/>
                  </a:lnTo>
                  <a:lnTo>
                    <a:pt x="68889" y="297247"/>
                  </a:lnTo>
                  <a:lnTo>
                    <a:pt x="70976" y="2995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412580" y="6906470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8321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413111" y="6992472"/>
              <a:ext cx="99630" cy="295791"/>
            </a:xfrm>
            <a:custGeom>
              <a:avLst/>
              <a:gdLst/>
              <a:ahLst/>
              <a:cxnLst/>
              <a:rect l="0" t="0" r="0" b="0"/>
              <a:pathLst>
                <a:path w="99630" h="295791">
                  <a:moveTo>
                    <a:pt x="24432" y="80419"/>
                  </a:moveTo>
                  <a:lnTo>
                    <a:pt x="24432" y="137191"/>
                  </a:lnTo>
                  <a:lnTo>
                    <a:pt x="20015" y="191538"/>
                  </a:lnTo>
                  <a:lnTo>
                    <a:pt x="10038" y="242742"/>
                  </a:lnTo>
                  <a:lnTo>
                    <a:pt x="7161" y="295302"/>
                  </a:lnTo>
                  <a:lnTo>
                    <a:pt x="5522" y="295790"/>
                  </a:lnTo>
                  <a:lnTo>
                    <a:pt x="3504" y="293342"/>
                  </a:lnTo>
                  <a:lnTo>
                    <a:pt x="0" y="232315"/>
                  </a:lnTo>
                  <a:lnTo>
                    <a:pt x="3991" y="172883"/>
                  </a:lnTo>
                  <a:lnTo>
                    <a:pt x="16341" y="116657"/>
                  </a:lnTo>
                  <a:lnTo>
                    <a:pt x="42705" y="55629"/>
                  </a:lnTo>
                  <a:lnTo>
                    <a:pt x="62284" y="17412"/>
                  </a:lnTo>
                  <a:lnTo>
                    <a:pt x="76389" y="2798"/>
                  </a:lnTo>
                  <a:lnTo>
                    <a:pt x="83108" y="10"/>
                  </a:lnTo>
                  <a:lnTo>
                    <a:pt x="89437" y="0"/>
                  </a:lnTo>
                  <a:lnTo>
                    <a:pt x="95505" y="1844"/>
                  </a:lnTo>
                  <a:lnTo>
                    <a:pt x="98627" y="6771"/>
                  </a:lnTo>
                  <a:lnTo>
                    <a:pt x="99629" y="22107"/>
                  </a:lnTo>
                  <a:lnTo>
                    <a:pt x="90578" y="55950"/>
                  </a:lnTo>
                  <a:lnTo>
                    <a:pt x="60209" y="105851"/>
                  </a:lnTo>
                  <a:lnTo>
                    <a:pt x="43765" y="126067"/>
                  </a:lnTo>
                  <a:lnTo>
                    <a:pt x="38245" y="128417"/>
                  </a:lnTo>
                  <a:lnTo>
                    <a:pt x="32716" y="128135"/>
                  </a:lnTo>
                  <a:lnTo>
                    <a:pt x="27181" y="126098"/>
                  </a:lnTo>
                  <a:lnTo>
                    <a:pt x="23491" y="120117"/>
                  </a:lnTo>
                  <a:lnTo>
                    <a:pt x="19391" y="101145"/>
                  </a:lnTo>
                  <a:lnTo>
                    <a:pt x="21501" y="68890"/>
                  </a:lnTo>
                  <a:lnTo>
                    <a:pt x="41074" y="1385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564760" y="6773333"/>
              <a:ext cx="180663" cy="374449"/>
            </a:xfrm>
            <a:custGeom>
              <a:avLst/>
              <a:gdLst/>
              <a:ahLst/>
              <a:cxnLst/>
              <a:rect l="0" t="0" r="0" b="0"/>
              <a:pathLst>
                <a:path w="180663" h="374449">
                  <a:moveTo>
                    <a:pt x="22562" y="0"/>
                  </a:moveTo>
                  <a:lnTo>
                    <a:pt x="18145" y="57909"/>
                  </a:lnTo>
                  <a:lnTo>
                    <a:pt x="8369" y="116222"/>
                  </a:lnTo>
                  <a:lnTo>
                    <a:pt x="0" y="172668"/>
                  </a:lnTo>
                  <a:lnTo>
                    <a:pt x="776" y="224054"/>
                  </a:lnTo>
                  <a:lnTo>
                    <a:pt x="9327" y="269482"/>
                  </a:lnTo>
                  <a:lnTo>
                    <a:pt x="28782" y="313547"/>
                  </a:lnTo>
                  <a:lnTo>
                    <a:pt x="35030" y="319054"/>
                  </a:lnTo>
                  <a:lnTo>
                    <a:pt x="41968" y="321801"/>
                  </a:lnTo>
                  <a:lnTo>
                    <a:pt x="49368" y="322708"/>
                  </a:lnTo>
                  <a:lnTo>
                    <a:pt x="64986" y="318784"/>
                  </a:lnTo>
                  <a:lnTo>
                    <a:pt x="81173" y="309028"/>
                  </a:lnTo>
                  <a:lnTo>
                    <a:pt x="104031" y="282743"/>
                  </a:lnTo>
                  <a:lnTo>
                    <a:pt x="113627" y="262190"/>
                  </a:lnTo>
                  <a:lnTo>
                    <a:pt x="116043" y="243194"/>
                  </a:lnTo>
                  <a:lnTo>
                    <a:pt x="115393" y="234245"/>
                  </a:lnTo>
                  <a:lnTo>
                    <a:pt x="112186" y="229204"/>
                  </a:lnTo>
                  <a:lnTo>
                    <a:pt x="107274" y="226768"/>
                  </a:lnTo>
                  <a:lnTo>
                    <a:pt x="101227" y="226068"/>
                  </a:lnTo>
                  <a:lnTo>
                    <a:pt x="87110" y="232687"/>
                  </a:lnTo>
                  <a:lnTo>
                    <a:pt x="66034" y="252008"/>
                  </a:lnTo>
                  <a:lnTo>
                    <a:pt x="59864" y="259537"/>
                  </a:lnTo>
                  <a:lnTo>
                    <a:pt x="53009" y="277765"/>
                  </a:lnTo>
                  <a:lnTo>
                    <a:pt x="51182" y="287803"/>
                  </a:lnTo>
                  <a:lnTo>
                    <a:pt x="54081" y="306353"/>
                  </a:lnTo>
                  <a:lnTo>
                    <a:pt x="62458" y="323843"/>
                  </a:lnTo>
                  <a:lnTo>
                    <a:pt x="75427" y="340861"/>
                  </a:lnTo>
                  <a:lnTo>
                    <a:pt x="107156" y="361620"/>
                  </a:lnTo>
                  <a:lnTo>
                    <a:pt x="167147" y="372758"/>
                  </a:lnTo>
                  <a:lnTo>
                    <a:pt x="180662" y="3744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939207" y="6914791"/>
              <a:ext cx="480221" cy="209148"/>
            </a:xfrm>
            <a:custGeom>
              <a:avLst/>
              <a:gdLst/>
              <a:ahLst/>
              <a:cxnLst/>
              <a:rect l="0" t="0" r="0" b="0"/>
              <a:pathLst>
                <a:path w="480221" h="209148">
                  <a:moveTo>
                    <a:pt x="22562" y="0"/>
                  </a:moveTo>
                  <a:lnTo>
                    <a:pt x="8369" y="51071"/>
                  </a:lnTo>
                  <a:lnTo>
                    <a:pt x="0" y="107579"/>
                  </a:lnTo>
                  <a:lnTo>
                    <a:pt x="776" y="144672"/>
                  </a:lnTo>
                  <a:lnTo>
                    <a:pt x="4904" y="186472"/>
                  </a:lnTo>
                  <a:lnTo>
                    <a:pt x="8941" y="192732"/>
                  </a:lnTo>
                  <a:lnTo>
                    <a:pt x="15330" y="195980"/>
                  </a:lnTo>
                  <a:lnTo>
                    <a:pt x="23288" y="197222"/>
                  </a:lnTo>
                  <a:lnTo>
                    <a:pt x="31367" y="194351"/>
                  </a:lnTo>
                  <a:lnTo>
                    <a:pt x="47741" y="181300"/>
                  </a:lnTo>
                  <a:lnTo>
                    <a:pt x="63718" y="157578"/>
                  </a:lnTo>
                  <a:lnTo>
                    <a:pt x="83300" y="99293"/>
                  </a:lnTo>
                  <a:lnTo>
                    <a:pt x="92773" y="66253"/>
                  </a:lnTo>
                  <a:lnTo>
                    <a:pt x="89424" y="124686"/>
                  </a:lnTo>
                  <a:lnTo>
                    <a:pt x="93606" y="169170"/>
                  </a:lnTo>
                  <a:lnTo>
                    <a:pt x="97662" y="177499"/>
                  </a:lnTo>
                  <a:lnTo>
                    <a:pt x="109564" y="189219"/>
                  </a:lnTo>
                  <a:lnTo>
                    <a:pt x="116621" y="189940"/>
                  </a:lnTo>
                  <a:lnTo>
                    <a:pt x="131859" y="183346"/>
                  </a:lnTo>
                  <a:lnTo>
                    <a:pt x="176343" y="126423"/>
                  </a:lnTo>
                  <a:lnTo>
                    <a:pt x="205422" y="70249"/>
                  </a:lnTo>
                  <a:lnTo>
                    <a:pt x="211037" y="60702"/>
                  </a:lnTo>
                  <a:lnTo>
                    <a:pt x="212931" y="52487"/>
                  </a:lnTo>
                  <a:lnTo>
                    <a:pt x="212344" y="45161"/>
                  </a:lnTo>
                  <a:lnTo>
                    <a:pt x="210104" y="38429"/>
                  </a:lnTo>
                  <a:lnTo>
                    <a:pt x="206762" y="35789"/>
                  </a:lnTo>
                  <a:lnTo>
                    <a:pt x="202685" y="35879"/>
                  </a:lnTo>
                  <a:lnTo>
                    <a:pt x="193223" y="40909"/>
                  </a:lnTo>
                  <a:lnTo>
                    <a:pt x="177501" y="55062"/>
                  </a:lnTo>
                  <a:lnTo>
                    <a:pt x="166622" y="68851"/>
                  </a:lnTo>
                  <a:lnTo>
                    <a:pt x="160553" y="89157"/>
                  </a:lnTo>
                  <a:lnTo>
                    <a:pt x="159706" y="110817"/>
                  </a:lnTo>
                  <a:lnTo>
                    <a:pt x="165492" y="126607"/>
                  </a:lnTo>
                  <a:lnTo>
                    <a:pt x="200326" y="168975"/>
                  </a:lnTo>
                  <a:lnTo>
                    <a:pt x="211283" y="180192"/>
                  </a:lnTo>
                  <a:lnTo>
                    <a:pt x="213095" y="185772"/>
                  </a:lnTo>
                  <a:lnTo>
                    <a:pt x="212455" y="191340"/>
                  </a:lnTo>
                  <a:lnTo>
                    <a:pt x="210178" y="196902"/>
                  </a:lnTo>
                  <a:lnTo>
                    <a:pt x="200251" y="205547"/>
                  </a:lnTo>
                  <a:lnTo>
                    <a:pt x="193722" y="209147"/>
                  </a:lnTo>
                  <a:lnTo>
                    <a:pt x="192143" y="207849"/>
                  </a:lnTo>
                  <a:lnTo>
                    <a:pt x="197783" y="196545"/>
                  </a:lnTo>
                  <a:lnTo>
                    <a:pt x="247745" y="140348"/>
                  </a:lnTo>
                  <a:lnTo>
                    <a:pt x="290558" y="78246"/>
                  </a:lnTo>
                  <a:lnTo>
                    <a:pt x="306091" y="49996"/>
                  </a:lnTo>
                  <a:lnTo>
                    <a:pt x="310373" y="29309"/>
                  </a:lnTo>
                  <a:lnTo>
                    <a:pt x="309666" y="25087"/>
                  </a:lnTo>
                  <a:lnTo>
                    <a:pt x="307345" y="25046"/>
                  </a:lnTo>
                  <a:lnTo>
                    <a:pt x="303948" y="27792"/>
                  </a:lnTo>
                  <a:lnTo>
                    <a:pt x="300175" y="43170"/>
                  </a:lnTo>
                  <a:lnTo>
                    <a:pt x="297752" y="86293"/>
                  </a:lnTo>
                  <a:lnTo>
                    <a:pt x="306167" y="119360"/>
                  </a:lnTo>
                  <a:lnTo>
                    <a:pt x="343457" y="174264"/>
                  </a:lnTo>
                  <a:lnTo>
                    <a:pt x="347439" y="176272"/>
                  </a:lnTo>
                  <a:lnTo>
                    <a:pt x="350094" y="173914"/>
                  </a:lnTo>
                  <a:lnTo>
                    <a:pt x="366675" y="117115"/>
                  </a:lnTo>
                  <a:lnTo>
                    <a:pt x="379289" y="96133"/>
                  </a:lnTo>
                  <a:lnTo>
                    <a:pt x="394738" y="78205"/>
                  </a:lnTo>
                  <a:lnTo>
                    <a:pt x="419861" y="65599"/>
                  </a:lnTo>
                  <a:lnTo>
                    <a:pt x="480220" y="499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403282" y="6914791"/>
              <a:ext cx="108275" cy="206592"/>
            </a:xfrm>
            <a:custGeom>
              <a:avLst/>
              <a:gdLst/>
              <a:ahLst/>
              <a:cxnLst/>
              <a:rect l="0" t="0" r="0" b="0"/>
              <a:pathLst>
                <a:path w="108275" h="206592">
                  <a:moveTo>
                    <a:pt x="99355" y="0"/>
                  </a:moveTo>
                  <a:lnTo>
                    <a:pt x="40675" y="19560"/>
                  </a:lnTo>
                  <a:lnTo>
                    <a:pt x="35271" y="25060"/>
                  </a:lnTo>
                  <a:lnTo>
                    <a:pt x="29268" y="41032"/>
                  </a:lnTo>
                  <a:lnTo>
                    <a:pt x="31531" y="60458"/>
                  </a:lnTo>
                  <a:lnTo>
                    <a:pt x="39625" y="80494"/>
                  </a:lnTo>
                  <a:lnTo>
                    <a:pt x="88040" y="138092"/>
                  </a:lnTo>
                  <a:lnTo>
                    <a:pt x="104838" y="159568"/>
                  </a:lnTo>
                  <a:lnTo>
                    <a:pt x="107633" y="167400"/>
                  </a:lnTo>
                  <a:lnTo>
                    <a:pt x="108274" y="183498"/>
                  </a:lnTo>
                  <a:lnTo>
                    <a:pt x="105301" y="189825"/>
                  </a:lnTo>
                  <a:lnTo>
                    <a:pt x="94601" y="199320"/>
                  </a:lnTo>
                  <a:lnTo>
                    <a:pt x="78135" y="204157"/>
                  </a:lnTo>
                  <a:lnTo>
                    <a:pt x="26636" y="206591"/>
                  </a:lnTo>
                  <a:lnTo>
                    <a:pt x="4782" y="203382"/>
                  </a:lnTo>
                  <a:lnTo>
                    <a:pt x="249" y="199383"/>
                  </a:lnTo>
                  <a:lnTo>
                    <a:pt x="0" y="193943"/>
                  </a:lnTo>
                  <a:lnTo>
                    <a:pt x="7823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9635774" y="6698444"/>
              <a:ext cx="16643" cy="166422"/>
            </a:xfrm>
            <a:custGeom>
              <a:avLst/>
              <a:gdLst/>
              <a:ahLst/>
              <a:cxnLst/>
              <a:rect l="0" t="0" r="0" b="0"/>
              <a:pathLst>
                <a:path w="16643" h="166422">
                  <a:moveTo>
                    <a:pt x="16642" y="0"/>
                  </a:moveTo>
                  <a:lnTo>
                    <a:pt x="16642" y="57908"/>
                  </a:lnTo>
                  <a:lnTo>
                    <a:pt x="9478" y="120152"/>
                  </a:lnTo>
                  <a:lnTo>
                    <a:pt x="0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710663" y="6690123"/>
              <a:ext cx="24965" cy="183064"/>
            </a:xfrm>
            <a:custGeom>
              <a:avLst/>
              <a:gdLst/>
              <a:ahLst/>
              <a:cxnLst/>
              <a:rect l="0" t="0" r="0" b="0"/>
              <a:pathLst>
                <a:path w="24965" h="183064">
                  <a:moveTo>
                    <a:pt x="24964" y="0"/>
                  </a:moveTo>
                  <a:lnTo>
                    <a:pt x="20547" y="57909"/>
                  </a:lnTo>
                  <a:lnTo>
                    <a:pt x="16489" y="121016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547190" y="6698444"/>
              <a:ext cx="24965" cy="183064"/>
            </a:xfrm>
            <a:custGeom>
              <a:avLst/>
              <a:gdLst/>
              <a:ahLst/>
              <a:cxnLst/>
              <a:rect l="0" t="0" r="0" b="0"/>
              <a:pathLst>
                <a:path w="24965" h="183064">
                  <a:moveTo>
                    <a:pt x="24964" y="0"/>
                  </a:moveTo>
                  <a:lnTo>
                    <a:pt x="13382" y="53491"/>
                  </a:lnTo>
                  <a:lnTo>
                    <a:pt x="3603" y="109597"/>
                  </a:lnTo>
                  <a:lnTo>
                    <a:pt x="712" y="158758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605438" y="6640196"/>
              <a:ext cx="24964" cy="174743"/>
            </a:xfrm>
            <a:custGeom>
              <a:avLst/>
              <a:gdLst/>
              <a:ahLst/>
              <a:cxnLst/>
              <a:rect l="0" t="0" r="0" b="0"/>
              <a:pathLst>
                <a:path w="24964" h="174743">
                  <a:moveTo>
                    <a:pt x="24963" y="0"/>
                  </a:moveTo>
                  <a:lnTo>
                    <a:pt x="24963" y="57909"/>
                  </a:lnTo>
                  <a:lnTo>
                    <a:pt x="13381" y="120152"/>
                  </a:lnTo>
                  <a:lnTo>
                    <a:pt x="0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46" name="Freeform 145"/>
          <p:cNvSpPr/>
          <p:nvPr/>
        </p:nvSpPr>
        <p:spPr>
          <a:xfrm>
            <a:off x="7763538" y="7314202"/>
            <a:ext cx="2012207" cy="187478"/>
          </a:xfrm>
          <a:custGeom>
            <a:avLst/>
            <a:gdLst/>
            <a:ahLst/>
            <a:cxnLst/>
            <a:rect l="0" t="0" r="0" b="0"/>
            <a:pathLst>
              <a:path w="2012207" h="187478">
                <a:moveTo>
                  <a:pt x="0" y="0"/>
                </a:moveTo>
                <a:lnTo>
                  <a:pt x="42579" y="21742"/>
                </a:lnTo>
                <a:lnTo>
                  <a:pt x="104841" y="41578"/>
                </a:lnTo>
                <a:lnTo>
                  <a:pt x="156311" y="52694"/>
                </a:lnTo>
                <a:lnTo>
                  <a:pt x="206058" y="61019"/>
                </a:lnTo>
                <a:lnTo>
                  <a:pt x="257369" y="69341"/>
                </a:lnTo>
                <a:lnTo>
                  <a:pt x="311120" y="73793"/>
                </a:lnTo>
                <a:lnTo>
                  <a:pt x="368596" y="74745"/>
                </a:lnTo>
                <a:lnTo>
                  <a:pt x="424334" y="74869"/>
                </a:lnTo>
                <a:lnTo>
                  <a:pt x="486486" y="74887"/>
                </a:lnTo>
                <a:lnTo>
                  <a:pt x="541084" y="74888"/>
                </a:lnTo>
                <a:lnTo>
                  <a:pt x="596384" y="74889"/>
                </a:lnTo>
                <a:lnTo>
                  <a:pt x="651824" y="74889"/>
                </a:lnTo>
                <a:lnTo>
                  <a:pt x="707291" y="77355"/>
                </a:lnTo>
                <a:lnTo>
                  <a:pt x="767181" y="82054"/>
                </a:lnTo>
                <a:lnTo>
                  <a:pt x="826711" y="82982"/>
                </a:lnTo>
                <a:lnTo>
                  <a:pt x="874577" y="84067"/>
                </a:lnTo>
                <a:lnTo>
                  <a:pt x="937984" y="89783"/>
                </a:lnTo>
                <a:lnTo>
                  <a:pt x="999716" y="91186"/>
                </a:lnTo>
                <a:lnTo>
                  <a:pt x="1059611" y="97181"/>
                </a:lnTo>
                <a:lnTo>
                  <a:pt x="1121436" y="101790"/>
                </a:lnTo>
                <a:lnTo>
                  <a:pt x="1182856" y="106912"/>
                </a:lnTo>
                <a:lnTo>
                  <a:pt x="1241764" y="108849"/>
                </a:lnTo>
                <a:lnTo>
                  <a:pt x="1300382" y="114710"/>
                </a:lnTo>
                <a:lnTo>
                  <a:pt x="1356271" y="116142"/>
                </a:lnTo>
                <a:lnTo>
                  <a:pt x="1408642" y="117349"/>
                </a:lnTo>
                <a:lnTo>
                  <a:pt x="1471279" y="123649"/>
                </a:lnTo>
                <a:lnTo>
                  <a:pt x="1524843" y="124585"/>
                </a:lnTo>
                <a:lnTo>
                  <a:pt x="1587735" y="124785"/>
                </a:lnTo>
                <a:lnTo>
                  <a:pt x="1641331" y="123885"/>
                </a:lnTo>
                <a:lnTo>
                  <a:pt x="1704228" y="117650"/>
                </a:lnTo>
                <a:lnTo>
                  <a:pt x="1765954" y="116647"/>
                </a:lnTo>
                <a:lnTo>
                  <a:pt x="1828744" y="112107"/>
                </a:lnTo>
                <a:lnTo>
                  <a:pt x="1882616" y="108025"/>
                </a:lnTo>
                <a:lnTo>
                  <a:pt x="1942911" y="96694"/>
                </a:lnTo>
                <a:lnTo>
                  <a:pt x="1997866" y="85625"/>
                </a:lnTo>
                <a:lnTo>
                  <a:pt x="2012206" y="85208"/>
                </a:lnTo>
                <a:lnTo>
                  <a:pt x="2010852" y="86391"/>
                </a:lnTo>
                <a:lnTo>
                  <a:pt x="1959592" y="100131"/>
                </a:lnTo>
                <a:lnTo>
                  <a:pt x="1905313" y="112832"/>
                </a:lnTo>
                <a:lnTo>
                  <a:pt x="1845385" y="120429"/>
                </a:lnTo>
                <a:lnTo>
                  <a:pt x="1783140" y="129668"/>
                </a:lnTo>
                <a:lnTo>
                  <a:pt x="1720734" y="137097"/>
                </a:lnTo>
                <a:lnTo>
                  <a:pt x="1668868" y="146315"/>
                </a:lnTo>
                <a:lnTo>
                  <a:pt x="1614107" y="151559"/>
                </a:lnTo>
                <a:lnTo>
                  <a:pt x="1558775" y="161225"/>
                </a:lnTo>
                <a:lnTo>
                  <a:pt x="1496686" y="171113"/>
                </a:lnTo>
                <a:lnTo>
                  <a:pt x="1433467" y="176490"/>
                </a:lnTo>
                <a:lnTo>
                  <a:pt x="1371773" y="181765"/>
                </a:lnTo>
                <a:lnTo>
                  <a:pt x="1322691" y="182678"/>
                </a:lnTo>
                <a:lnTo>
                  <a:pt x="1262127" y="182987"/>
                </a:lnTo>
                <a:lnTo>
                  <a:pt x="1200169" y="183048"/>
                </a:lnTo>
                <a:lnTo>
                  <a:pt x="1138722" y="187477"/>
                </a:lnTo>
                <a:lnTo>
                  <a:pt x="1079810" y="184894"/>
                </a:lnTo>
                <a:lnTo>
                  <a:pt x="1021191" y="183425"/>
                </a:lnTo>
                <a:lnTo>
                  <a:pt x="960885" y="178717"/>
                </a:lnTo>
                <a:lnTo>
                  <a:pt x="897812" y="175527"/>
                </a:lnTo>
                <a:lnTo>
                  <a:pt x="848492" y="174050"/>
                </a:lnTo>
                <a:lnTo>
                  <a:pt x="799670" y="168168"/>
                </a:lnTo>
                <a:lnTo>
                  <a:pt x="738824" y="157897"/>
                </a:lnTo>
                <a:lnTo>
                  <a:pt x="678076" y="146964"/>
                </a:lnTo>
                <a:lnTo>
                  <a:pt x="615843" y="135902"/>
                </a:lnTo>
                <a:lnTo>
                  <a:pt x="558075" y="124814"/>
                </a:lnTo>
                <a:lnTo>
                  <a:pt x="502148" y="113720"/>
                </a:lnTo>
                <a:lnTo>
                  <a:pt x="447509" y="101701"/>
                </a:lnTo>
                <a:lnTo>
                  <a:pt x="384388" y="81593"/>
                </a:lnTo>
                <a:lnTo>
                  <a:pt x="325100" y="66720"/>
                </a:lnTo>
                <a:lnTo>
                  <a:pt x="270048" y="58438"/>
                </a:lnTo>
                <a:lnTo>
                  <a:pt x="208186" y="49870"/>
                </a:lnTo>
                <a:lnTo>
                  <a:pt x="148167" y="43511"/>
                </a:lnTo>
                <a:lnTo>
                  <a:pt x="91727" y="46398"/>
                </a:lnTo>
                <a:lnTo>
                  <a:pt x="34032" y="61197"/>
                </a:lnTo>
                <a:lnTo>
                  <a:pt x="12960" y="73811"/>
                </a:lnTo>
                <a:lnTo>
                  <a:pt x="5760" y="81499"/>
                </a:lnTo>
                <a:lnTo>
                  <a:pt x="0" y="91531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7" name="Freeform 146"/>
          <p:cNvSpPr/>
          <p:nvPr/>
        </p:nvSpPr>
        <p:spPr>
          <a:xfrm>
            <a:off x="9144832" y="1206552"/>
            <a:ext cx="41606" cy="16643"/>
          </a:xfrm>
          <a:custGeom>
            <a:avLst/>
            <a:gdLst/>
            <a:ahLst/>
            <a:cxnLst/>
            <a:rect l="0" t="0" r="0" b="0"/>
            <a:pathLst>
              <a:path w="41606" h="16643">
                <a:moveTo>
                  <a:pt x="0" y="0"/>
                </a:moveTo>
                <a:lnTo>
                  <a:pt x="41605" y="16642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54" name="Group 153"/>
          <p:cNvGrpSpPr/>
          <p:nvPr/>
        </p:nvGrpSpPr>
        <p:grpSpPr>
          <a:xfrm>
            <a:off x="8940036" y="741825"/>
            <a:ext cx="1082176" cy="1305154"/>
            <a:chOff x="8940036" y="741825"/>
            <a:chExt cx="1082176" cy="1305154"/>
          </a:xfrm>
        </p:grpSpPr>
        <p:sp>
          <p:nvSpPr>
            <p:cNvPr id="148" name="Freeform 147"/>
            <p:cNvSpPr/>
            <p:nvPr/>
          </p:nvSpPr>
          <p:spPr>
            <a:xfrm>
              <a:off x="8940036" y="741825"/>
              <a:ext cx="1082176" cy="872288"/>
            </a:xfrm>
            <a:custGeom>
              <a:avLst/>
              <a:gdLst/>
              <a:ahLst/>
              <a:cxnLst/>
              <a:rect l="0" t="0" r="0" b="0"/>
              <a:pathLst>
                <a:path w="1082176" h="872288">
                  <a:moveTo>
                    <a:pt x="71660" y="681074"/>
                  </a:moveTo>
                  <a:lnTo>
                    <a:pt x="134757" y="713030"/>
                  </a:lnTo>
                  <a:lnTo>
                    <a:pt x="194388" y="749434"/>
                  </a:lnTo>
                  <a:lnTo>
                    <a:pt x="214964" y="762350"/>
                  </a:lnTo>
                  <a:lnTo>
                    <a:pt x="271473" y="790752"/>
                  </a:lnTo>
                  <a:lnTo>
                    <a:pt x="325718" y="812970"/>
                  </a:lnTo>
                  <a:lnTo>
                    <a:pt x="388556" y="836165"/>
                  </a:lnTo>
                  <a:lnTo>
                    <a:pt x="451034" y="853022"/>
                  </a:lnTo>
                  <a:lnTo>
                    <a:pt x="511624" y="863964"/>
                  </a:lnTo>
                  <a:lnTo>
                    <a:pt x="572645" y="871157"/>
                  </a:lnTo>
                  <a:lnTo>
                    <a:pt x="629032" y="872287"/>
                  </a:lnTo>
                  <a:lnTo>
                    <a:pt x="684625" y="871511"/>
                  </a:lnTo>
                  <a:lnTo>
                    <a:pt x="740114" y="860874"/>
                  </a:lnTo>
                  <a:lnTo>
                    <a:pt x="795590" y="844965"/>
                  </a:lnTo>
                  <a:lnTo>
                    <a:pt x="855573" y="820575"/>
                  </a:lnTo>
                  <a:lnTo>
                    <a:pt x="902897" y="793613"/>
                  </a:lnTo>
                  <a:lnTo>
                    <a:pt x="959495" y="739090"/>
                  </a:lnTo>
                  <a:lnTo>
                    <a:pt x="1013842" y="677538"/>
                  </a:lnTo>
                  <a:lnTo>
                    <a:pt x="1051027" y="614867"/>
                  </a:lnTo>
                  <a:lnTo>
                    <a:pt x="1072811" y="556280"/>
                  </a:lnTo>
                  <a:lnTo>
                    <a:pt x="1082175" y="497331"/>
                  </a:lnTo>
                  <a:lnTo>
                    <a:pt x="1077039" y="436239"/>
                  </a:lnTo>
                  <a:lnTo>
                    <a:pt x="1064445" y="377525"/>
                  </a:lnTo>
                  <a:lnTo>
                    <a:pt x="1041335" y="317931"/>
                  </a:lnTo>
                  <a:lnTo>
                    <a:pt x="1014785" y="259565"/>
                  </a:lnTo>
                  <a:lnTo>
                    <a:pt x="992297" y="223982"/>
                  </a:lnTo>
                  <a:lnTo>
                    <a:pt x="948455" y="165202"/>
                  </a:lnTo>
                  <a:lnTo>
                    <a:pt x="893503" y="105188"/>
                  </a:lnTo>
                  <a:lnTo>
                    <a:pt x="852658" y="71732"/>
                  </a:lnTo>
                  <a:lnTo>
                    <a:pt x="795415" y="38581"/>
                  </a:lnTo>
                  <a:lnTo>
                    <a:pt x="742502" y="21435"/>
                  </a:lnTo>
                  <a:lnTo>
                    <a:pt x="684900" y="7135"/>
                  </a:lnTo>
                  <a:lnTo>
                    <a:pt x="631446" y="405"/>
                  </a:lnTo>
                  <a:lnTo>
                    <a:pt x="576372" y="0"/>
                  </a:lnTo>
                  <a:lnTo>
                    <a:pt x="520976" y="7865"/>
                  </a:lnTo>
                  <a:lnTo>
                    <a:pt x="465519" y="18321"/>
                  </a:lnTo>
                  <a:lnTo>
                    <a:pt x="410048" y="35008"/>
                  </a:lnTo>
                  <a:lnTo>
                    <a:pt x="354575" y="53098"/>
                  </a:lnTo>
                  <a:lnTo>
                    <a:pt x="303518" y="82832"/>
                  </a:lnTo>
                  <a:lnTo>
                    <a:pt x="240032" y="123679"/>
                  </a:lnTo>
                  <a:lnTo>
                    <a:pt x="182864" y="171828"/>
                  </a:lnTo>
                  <a:lnTo>
                    <a:pt x="131584" y="226337"/>
                  </a:lnTo>
                  <a:lnTo>
                    <a:pt x="96953" y="277241"/>
                  </a:lnTo>
                  <a:lnTo>
                    <a:pt x="65869" y="331812"/>
                  </a:lnTo>
                  <a:lnTo>
                    <a:pt x="31141" y="395243"/>
                  </a:lnTo>
                  <a:lnTo>
                    <a:pt x="14723" y="448605"/>
                  </a:lnTo>
                  <a:lnTo>
                    <a:pt x="641" y="511777"/>
                  </a:lnTo>
                  <a:lnTo>
                    <a:pt x="0" y="570038"/>
                  </a:lnTo>
                  <a:lnTo>
                    <a:pt x="8503" y="630069"/>
                  </a:lnTo>
                  <a:lnTo>
                    <a:pt x="28980" y="692987"/>
                  </a:lnTo>
                  <a:lnTo>
                    <a:pt x="67878" y="751645"/>
                  </a:lnTo>
                  <a:lnTo>
                    <a:pt x="104944" y="79756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9308491" y="1747420"/>
              <a:ext cx="177505" cy="156761"/>
            </a:xfrm>
            <a:custGeom>
              <a:avLst/>
              <a:gdLst/>
              <a:ahLst/>
              <a:cxnLst/>
              <a:rect l="0" t="0" r="0" b="0"/>
              <a:pathLst>
                <a:path w="177505" h="156761">
                  <a:moveTo>
                    <a:pt x="44368" y="0"/>
                  </a:moveTo>
                  <a:lnTo>
                    <a:pt x="25621" y="50744"/>
                  </a:lnTo>
                  <a:lnTo>
                    <a:pt x="11171" y="112037"/>
                  </a:lnTo>
                  <a:lnTo>
                    <a:pt x="6" y="153316"/>
                  </a:lnTo>
                  <a:lnTo>
                    <a:pt x="0" y="156760"/>
                  </a:lnTo>
                  <a:lnTo>
                    <a:pt x="1845" y="155357"/>
                  </a:lnTo>
                  <a:lnTo>
                    <a:pt x="13676" y="130951"/>
                  </a:lnTo>
                  <a:lnTo>
                    <a:pt x="33262" y="74762"/>
                  </a:lnTo>
                  <a:lnTo>
                    <a:pt x="51557" y="28850"/>
                  </a:lnTo>
                  <a:lnTo>
                    <a:pt x="56557" y="23856"/>
                  </a:lnTo>
                  <a:lnTo>
                    <a:pt x="61739" y="22376"/>
                  </a:lnTo>
                  <a:lnTo>
                    <a:pt x="67044" y="23239"/>
                  </a:lnTo>
                  <a:lnTo>
                    <a:pt x="70580" y="29361"/>
                  </a:lnTo>
                  <a:lnTo>
                    <a:pt x="83674" y="91941"/>
                  </a:lnTo>
                  <a:lnTo>
                    <a:pt x="92585" y="126581"/>
                  </a:lnTo>
                  <a:lnTo>
                    <a:pt x="101547" y="142859"/>
                  </a:lnTo>
                  <a:lnTo>
                    <a:pt x="107450" y="146090"/>
                  </a:lnTo>
                  <a:lnTo>
                    <a:pt x="114159" y="146395"/>
                  </a:lnTo>
                  <a:lnTo>
                    <a:pt x="121406" y="144749"/>
                  </a:lnTo>
                  <a:lnTo>
                    <a:pt x="134388" y="135524"/>
                  </a:lnTo>
                  <a:lnTo>
                    <a:pt x="145397" y="122179"/>
                  </a:lnTo>
                  <a:lnTo>
                    <a:pt x="166025" y="73734"/>
                  </a:lnTo>
                  <a:lnTo>
                    <a:pt x="176375" y="14448"/>
                  </a:lnTo>
                  <a:lnTo>
                    <a:pt x="17750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495001" y="1839551"/>
              <a:ext cx="51943" cy="113060"/>
            </a:xfrm>
            <a:custGeom>
              <a:avLst/>
              <a:gdLst/>
              <a:ahLst/>
              <a:cxnLst/>
              <a:rect l="0" t="0" r="0" b="0"/>
              <a:pathLst>
                <a:path w="51943" h="113060">
                  <a:moveTo>
                    <a:pt x="15957" y="24364"/>
                  </a:moveTo>
                  <a:lnTo>
                    <a:pt x="7122" y="33198"/>
                  </a:lnTo>
                  <a:lnTo>
                    <a:pt x="2785" y="47398"/>
                  </a:lnTo>
                  <a:lnTo>
                    <a:pt x="0" y="86648"/>
                  </a:lnTo>
                  <a:lnTo>
                    <a:pt x="4551" y="103204"/>
                  </a:lnTo>
                  <a:lnTo>
                    <a:pt x="8353" y="110208"/>
                  </a:lnTo>
                  <a:lnTo>
                    <a:pt x="12737" y="113029"/>
                  </a:lnTo>
                  <a:lnTo>
                    <a:pt x="17508" y="113059"/>
                  </a:lnTo>
                  <a:lnTo>
                    <a:pt x="27742" y="108163"/>
                  </a:lnTo>
                  <a:lnTo>
                    <a:pt x="38453" y="99823"/>
                  </a:lnTo>
                  <a:lnTo>
                    <a:pt x="46913" y="85022"/>
                  </a:lnTo>
                  <a:lnTo>
                    <a:pt x="50462" y="75897"/>
                  </a:lnTo>
                  <a:lnTo>
                    <a:pt x="51942" y="55897"/>
                  </a:lnTo>
                  <a:lnTo>
                    <a:pt x="45357" y="17341"/>
                  </a:lnTo>
                  <a:lnTo>
                    <a:pt x="41105" y="10436"/>
                  </a:lnTo>
                  <a:lnTo>
                    <a:pt x="28983" y="299"/>
                  </a:lnTo>
                  <a:lnTo>
                    <a:pt x="23716" y="0"/>
                  </a:lnTo>
                  <a:lnTo>
                    <a:pt x="19281" y="2574"/>
                  </a:lnTo>
                  <a:lnTo>
                    <a:pt x="15400" y="7063"/>
                  </a:lnTo>
                  <a:lnTo>
                    <a:pt x="11087" y="21914"/>
                  </a:lnTo>
                  <a:lnTo>
                    <a:pt x="7636" y="493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9585847" y="1872236"/>
              <a:ext cx="8323" cy="91532"/>
            </a:xfrm>
            <a:custGeom>
              <a:avLst/>
              <a:gdLst/>
              <a:ahLst/>
              <a:cxnLst/>
              <a:rect l="0" t="0" r="0" b="0"/>
              <a:pathLst>
                <a:path w="8323" h="91532">
                  <a:moveTo>
                    <a:pt x="0" y="0"/>
                  </a:moveTo>
                  <a:lnTo>
                    <a:pt x="6587" y="29620"/>
                  </a:lnTo>
                  <a:lnTo>
                    <a:pt x="8322" y="915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610811" y="1789025"/>
              <a:ext cx="16643" cy="8322"/>
            </a:xfrm>
            <a:custGeom>
              <a:avLst/>
              <a:gdLst/>
              <a:ahLst/>
              <a:cxnLst/>
              <a:rect l="0" t="0" r="0" b="0"/>
              <a:pathLst>
                <a:path w="16643" h="8322">
                  <a:moveTo>
                    <a:pt x="0" y="0"/>
                  </a:moveTo>
                  <a:lnTo>
                    <a:pt x="16642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666577" y="1847273"/>
              <a:ext cx="161256" cy="199706"/>
            </a:xfrm>
            <a:custGeom>
              <a:avLst/>
              <a:gdLst/>
              <a:ahLst/>
              <a:cxnLst/>
              <a:rect l="0" t="0" r="0" b="0"/>
              <a:pathLst>
                <a:path w="161256" h="199706">
                  <a:moveTo>
                    <a:pt x="27444" y="0"/>
                  </a:moveTo>
                  <a:lnTo>
                    <a:pt x="14192" y="8834"/>
                  </a:lnTo>
                  <a:lnTo>
                    <a:pt x="5220" y="25499"/>
                  </a:lnTo>
                  <a:lnTo>
                    <a:pt x="0" y="46466"/>
                  </a:lnTo>
                  <a:lnTo>
                    <a:pt x="762" y="65030"/>
                  </a:lnTo>
                  <a:lnTo>
                    <a:pt x="10807" y="91076"/>
                  </a:lnTo>
                  <a:lnTo>
                    <a:pt x="22823" y="103040"/>
                  </a:lnTo>
                  <a:lnTo>
                    <a:pt x="53138" y="122671"/>
                  </a:lnTo>
                  <a:lnTo>
                    <a:pt x="56593" y="128009"/>
                  </a:lnTo>
                  <a:lnTo>
                    <a:pt x="57047" y="133416"/>
                  </a:lnTo>
                  <a:lnTo>
                    <a:pt x="55501" y="138870"/>
                  </a:lnTo>
                  <a:lnTo>
                    <a:pt x="51696" y="143431"/>
                  </a:lnTo>
                  <a:lnTo>
                    <a:pt x="40072" y="150964"/>
                  </a:lnTo>
                  <a:lnTo>
                    <a:pt x="23194" y="152463"/>
                  </a:lnTo>
                  <a:lnTo>
                    <a:pt x="13517" y="151568"/>
                  </a:lnTo>
                  <a:lnTo>
                    <a:pt x="9838" y="149122"/>
                  </a:lnTo>
                  <a:lnTo>
                    <a:pt x="10159" y="145643"/>
                  </a:lnTo>
                  <a:lnTo>
                    <a:pt x="13148" y="141474"/>
                  </a:lnTo>
                  <a:lnTo>
                    <a:pt x="26329" y="134377"/>
                  </a:lnTo>
                  <a:lnTo>
                    <a:pt x="82204" y="114138"/>
                  </a:lnTo>
                  <a:lnTo>
                    <a:pt x="113011" y="99154"/>
                  </a:lnTo>
                  <a:lnTo>
                    <a:pt x="144405" y="73108"/>
                  </a:lnTo>
                  <a:lnTo>
                    <a:pt x="160205" y="49398"/>
                  </a:lnTo>
                  <a:lnTo>
                    <a:pt x="161255" y="42178"/>
                  </a:lnTo>
                  <a:lnTo>
                    <a:pt x="157491" y="29224"/>
                  </a:lnTo>
                  <a:lnTo>
                    <a:pt x="152973" y="26879"/>
                  </a:lnTo>
                  <a:lnTo>
                    <a:pt x="147188" y="27165"/>
                  </a:lnTo>
                  <a:lnTo>
                    <a:pt x="140558" y="29205"/>
                  </a:lnTo>
                  <a:lnTo>
                    <a:pt x="128259" y="43798"/>
                  </a:lnTo>
                  <a:lnTo>
                    <a:pt x="101536" y="103086"/>
                  </a:lnTo>
                  <a:lnTo>
                    <a:pt x="97166" y="137074"/>
                  </a:lnTo>
                  <a:lnTo>
                    <a:pt x="102241" y="165122"/>
                  </a:lnTo>
                  <a:lnTo>
                    <a:pt x="118976" y="1997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90803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932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 Light</vt:lpstr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klasserom</dc:creator>
  <cp:lastModifiedBy>klasserom</cp:lastModifiedBy>
  <cp:revision>1</cp:revision>
  <dcterms:created xsi:type="dcterms:W3CDTF">2014-12-19T11:19:27Z</dcterms:created>
  <dcterms:modified xsi:type="dcterms:W3CDTF">2014-12-19T11:19:28Z</dcterms:modified>
</cp:coreProperties>
</file>