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100203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639897"/>
            <a:ext cx="7620000" cy="348854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262978"/>
            <a:ext cx="7620000" cy="241925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37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54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33488"/>
            <a:ext cx="2190750" cy="84917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33488"/>
            <a:ext cx="6445250" cy="84917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09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4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498119"/>
            <a:ext cx="8763000" cy="416816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705718"/>
            <a:ext cx="8763000" cy="21919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93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667441"/>
            <a:ext cx="4318000" cy="635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667441"/>
            <a:ext cx="4318000" cy="635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34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33490"/>
            <a:ext cx="8763000" cy="1936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56366"/>
            <a:ext cx="4298156" cy="120382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660193"/>
            <a:ext cx="4298156" cy="538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56366"/>
            <a:ext cx="4319323" cy="120382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660193"/>
            <a:ext cx="4319323" cy="538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89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70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81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68020"/>
            <a:ext cx="3276864" cy="233807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42740"/>
            <a:ext cx="5143500" cy="7120908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06090"/>
            <a:ext cx="3276864" cy="556915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5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68020"/>
            <a:ext cx="3276864" cy="233807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442740"/>
            <a:ext cx="5143500" cy="7120908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06090"/>
            <a:ext cx="3276864" cy="556915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6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33490"/>
            <a:ext cx="8763000" cy="1936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667441"/>
            <a:ext cx="8763000" cy="635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287336"/>
            <a:ext cx="2286000" cy="533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6B39-863F-4092-A9A5-88C0084DC6C4}" type="datetimeFigureOut">
              <a:rPr lang="nb-NO" smtClean="0"/>
              <a:t>18.03.2014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287336"/>
            <a:ext cx="3429000" cy="533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287336"/>
            <a:ext cx="2286000" cy="533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96A2B-CB18-4369-A9EA-8A5923F4A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6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5528510" y="3345292"/>
            <a:ext cx="2560469" cy="538889"/>
            <a:chOff x="5528510" y="3345292"/>
            <a:chExt cx="2560469" cy="538889"/>
          </a:xfrm>
        </p:grpSpPr>
        <p:sp>
          <p:nvSpPr>
            <p:cNvPr id="3" name="Freeform 2"/>
            <p:cNvSpPr/>
            <p:nvPr/>
          </p:nvSpPr>
          <p:spPr>
            <a:xfrm>
              <a:off x="5528510" y="3370160"/>
              <a:ext cx="1256296" cy="457490"/>
            </a:xfrm>
            <a:custGeom>
              <a:avLst/>
              <a:gdLst/>
              <a:ahLst/>
              <a:cxnLst/>
              <a:rect l="0" t="0" r="0" b="0"/>
              <a:pathLst>
                <a:path w="1256296" h="457490">
                  <a:moveTo>
                    <a:pt x="79877" y="316064"/>
                  </a:moveTo>
                  <a:lnTo>
                    <a:pt x="139853" y="371624"/>
                  </a:lnTo>
                  <a:lnTo>
                    <a:pt x="199784" y="393248"/>
                  </a:lnTo>
                  <a:lnTo>
                    <a:pt x="261352" y="410327"/>
                  </a:lnTo>
                  <a:lnTo>
                    <a:pt x="310121" y="421456"/>
                  </a:lnTo>
                  <a:lnTo>
                    <a:pt x="369749" y="432557"/>
                  </a:lnTo>
                  <a:lnTo>
                    <a:pt x="432708" y="440709"/>
                  </a:lnTo>
                  <a:lnTo>
                    <a:pt x="491884" y="447900"/>
                  </a:lnTo>
                  <a:lnTo>
                    <a:pt x="554088" y="455616"/>
                  </a:lnTo>
                  <a:lnTo>
                    <a:pt x="606542" y="456958"/>
                  </a:lnTo>
                  <a:lnTo>
                    <a:pt x="668995" y="457411"/>
                  </a:lnTo>
                  <a:lnTo>
                    <a:pt x="718663" y="457489"/>
                  </a:lnTo>
                  <a:lnTo>
                    <a:pt x="769950" y="453095"/>
                  </a:lnTo>
                  <a:lnTo>
                    <a:pt x="820280" y="445938"/>
                  </a:lnTo>
                  <a:lnTo>
                    <a:pt x="870326" y="442379"/>
                  </a:lnTo>
                  <a:lnTo>
                    <a:pt x="933822" y="432026"/>
                  </a:lnTo>
                  <a:lnTo>
                    <a:pt x="996218" y="421359"/>
                  </a:lnTo>
                  <a:lnTo>
                    <a:pt x="1045422" y="417529"/>
                  </a:lnTo>
                  <a:lnTo>
                    <a:pt x="1105104" y="403874"/>
                  </a:lnTo>
                  <a:lnTo>
                    <a:pt x="1166510" y="384003"/>
                  </a:lnTo>
                  <a:lnTo>
                    <a:pt x="1215143" y="351999"/>
                  </a:lnTo>
                  <a:lnTo>
                    <a:pt x="1237968" y="323265"/>
                  </a:lnTo>
                  <a:lnTo>
                    <a:pt x="1255381" y="282633"/>
                  </a:lnTo>
                  <a:lnTo>
                    <a:pt x="1256295" y="266073"/>
                  </a:lnTo>
                  <a:lnTo>
                    <a:pt x="1244370" y="209620"/>
                  </a:lnTo>
                  <a:lnTo>
                    <a:pt x="1238150" y="192942"/>
                  </a:lnTo>
                  <a:lnTo>
                    <a:pt x="1209382" y="152492"/>
                  </a:lnTo>
                  <a:lnTo>
                    <a:pt x="1166391" y="118771"/>
                  </a:lnTo>
                  <a:lnTo>
                    <a:pt x="1103646" y="82810"/>
                  </a:lnTo>
                  <a:lnTo>
                    <a:pt x="1076020" y="68820"/>
                  </a:lnTo>
                  <a:lnTo>
                    <a:pt x="1022615" y="51954"/>
                  </a:lnTo>
                  <a:lnTo>
                    <a:pt x="967414" y="31573"/>
                  </a:lnTo>
                  <a:lnTo>
                    <a:pt x="905390" y="19130"/>
                  </a:lnTo>
                  <a:lnTo>
                    <a:pt x="855206" y="12608"/>
                  </a:lnTo>
                  <a:lnTo>
                    <a:pt x="800777" y="3340"/>
                  </a:lnTo>
                  <a:lnTo>
                    <a:pt x="743044" y="551"/>
                  </a:lnTo>
                  <a:lnTo>
                    <a:pt x="682912" y="0"/>
                  </a:lnTo>
                  <a:lnTo>
                    <a:pt x="625594" y="5610"/>
                  </a:lnTo>
                  <a:lnTo>
                    <a:pt x="564277" y="10143"/>
                  </a:lnTo>
                  <a:lnTo>
                    <a:pt x="502958" y="15250"/>
                  </a:lnTo>
                  <a:lnTo>
                    <a:pt x="444069" y="22901"/>
                  </a:lnTo>
                  <a:lnTo>
                    <a:pt x="387921" y="35782"/>
                  </a:lnTo>
                  <a:lnTo>
                    <a:pt x="332314" y="51441"/>
                  </a:lnTo>
                  <a:lnTo>
                    <a:pt x="269530" y="72871"/>
                  </a:lnTo>
                  <a:lnTo>
                    <a:pt x="231608" y="87448"/>
                  </a:lnTo>
                  <a:lnTo>
                    <a:pt x="174439" y="118613"/>
                  </a:lnTo>
                  <a:lnTo>
                    <a:pt x="118742" y="146801"/>
                  </a:lnTo>
                  <a:lnTo>
                    <a:pt x="56165" y="194172"/>
                  </a:lnTo>
                  <a:lnTo>
                    <a:pt x="7918" y="250767"/>
                  </a:lnTo>
                  <a:lnTo>
                    <a:pt x="1667" y="269169"/>
                  </a:lnTo>
                  <a:lnTo>
                    <a:pt x="0" y="279253"/>
                  </a:lnTo>
                  <a:lnTo>
                    <a:pt x="3079" y="295389"/>
                  </a:lnTo>
                  <a:lnTo>
                    <a:pt x="15209" y="314869"/>
                  </a:lnTo>
                  <a:lnTo>
                    <a:pt x="63284" y="373767"/>
                  </a:lnTo>
                  <a:lnTo>
                    <a:pt x="72502" y="384240"/>
                  </a:lnTo>
                  <a:lnTo>
                    <a:pt x="79877" y="3992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6896535" y="3345292"/>
              <a:ext cx="1192444" cy="538889"/>
            </a:xfrm>
            <a:custGeom>
              <a:avLst/>
              <a:gdLst/>
              <a:ahLst/>
              <a:cxnLst/>
              <a:rect l="0" t="0" r="0" b="0"/>
              <a:pathLst>
                <a:path w="1192444" h="538889">
                  <a:moveTo>
                    <a:pt x="367740" y="141227"/>
                  </a:moveTo>
                  <a:lnTo>
                    <a:pt x="318518" y="113765"/>
                  </a:lnTo>
                  <a:lnTo>
                    <a:pt x="297479" y="106524"/>
                  </a:lnTo>
                  <a:lnTo>
                    <a:pt x="260424" y="106085"/>
                  </a:lnTo>
                  <a:lnTo>
                    <a:pt x="205918" y="119215"/>
                  </a:lnTo>
                  <a:lnTo>
                    <a:pt x="151246" y="139596"/>
                  </a:lnTo>
                  <a:lnTo>
                    <a:pt x="91266" y="175392"/>
                  </a:lnTo>
                  <a:lnTo>
                    <a:pt x="35464" y="217351"/>
                  </a:lnTo>
                  <a:lnTo>
                    <a:pt x="14520" y="245863"/>
                  </a:lnTo>
                  <a:lnTo>
                    <a:pt x="1021" y="282150"/>
                  </a:lnTo>
                  <a:lnTo>
                    <a:pt x="0" y="317763"/>
                  </a:lnTo>
                  <a:lnTo>
                    <a:pt x="12918" y="374088"/>
                  </a:lnTo>
                  <a:lnTo>
                    <a:pt x="27461" y="402532"/>
                  </a:lnTo>
                  <a:lnTo>
                    <a:pt x="53359" y="433126"/>
                  </a:lnTo>
                  <a:lnTo>
                    <a:pt x="106557" y="469225"/>
                  </a:lnTo>
                  <a:lnTo>
                    <a:pt x="167846" y="493202"/>
                  </a:lnTo>
                  <a:lnTo>
                    <a:pt x="229526" y="505685"/>
                  </a:lnTo>
                  <a:lnTo>
                    <a:pt x="288502" y="518789"/>
                  </a:lnTo>
                  <a:lnTo>
                    <a:pt x="347055" y="525776"/>
                  </a:lnTo>
                  <a:lnTo>
                    <a:pt x="404533" y="531455"/>
                  </a:lnTo>
                  <a:lnTo>
                    <a:pt x="461777" y="532203"/>
                  </a:lnTo>
                  <a:lnTo>
                    <a:pt x="517484" y="538888"/>
                  </a:lnTo>
                  <a:lnTo>
                    <a:pt x="578707" y="534689"/>
                  </a:lnTo>
                  <a:lnTo>
                    <a:pt x="636444" y="532629"/>
                  </a:lnTo>
                  <a:lnTo>
                    <a:pt x="692216" y="532358"/>
                  </a:lnTo>
                  <a:lnTo>
                    <a:pt x="747729" y="526603"/>
                  </a:lnTo>
                  <a:lnTo>
                    <a:pt x="803207" y="519922"/>
                  </a:lnTo>
                  <a:lnTo>
                    <a:pt x="858682" y="507182"/>
                  </a:lnTo>
                  <a:lnTo>
                    <a:pt x="921130" y="490696"/>
                  </a:lnTo>
                  <a:lnTo>
                    <a:pt x="954848" y="479921"/>
                  </a:lnTo>
                  <a:lnTo>
                    <a:pt x="1014723" y="455476"/>
                  </a:lnTo>
                  <a:lnTo>
                    <a:pt x="1074909" y="425646"/>
                  </a:lnTo>
                  <a:lnTo>
                    <a:pt x="1138333" y="376957"/>
                  </a:lnTo>
                  <a:lnTo>
                    <a:pt x="1160917" y="352945"/>
                  </a:lnTo>
                  <a:lnTo>
                    <a:pt x="1188737" y="299482"/>
                  </a:lnTo>
                  <a:lnTo>
                    <a:pt x="1192443" y="275666"/>
                  </a:lnTo>
                  <a:lnTo>
                    <a:pt x="1184077" y="212419"/>
                  </a:lnTo>
                  <a:lnTo>
                    <a:pt x="1165637" y="165083"/>
                  </a:lnTo>
                  <a:lnTo>
                    <a:pt x="1127675" y="112296"/>
                  </a:lnTo>
                  <a:lnTo>
                    <a:pt x="1082859" y="77571"/>
                  </a:lnTo>
                  <a:lnTo>
                    <a:pt x="1021799" y="51325"/>
                  </a:lnTo>
                  <a:lnTo>
                    <a:pt x="971202" y="35773"/>
                  </a:lnTo>
                  <a:lnTo>
                    <a:pt x="914227" y="18318"/>
                  </a:lnTo>
                  <a:lnTo>
                    <a:pt x="866202" y="8656"/>
                  </a:lnTo>
                  <a:lnTo>
                    <a:pt x="816839" y="2402"/>
                  </a:lnTo>
                  <a:lnTo>
                    <a:pt x="767081" y="550"/>
                  </a:lnTo>
                  <a:lnTo>
                    <a:pt x="714738" y="0"/>
                  </a:lnTo>
                  <a:lnTo>
                    <a:pt x="658240" y="2304"/>
                  </a:lnTo>
                  <a:lnTo>
                    <a:pt x="600511" y="8841"/>
                  </a:lnTo>
                  <a:lnTo>
                    <a:pt x="542418" y="16634"/>
                  </a:lnTo>
                  <a:lnTo>
                    <a:pt x="484215" y="27264"/>
                  </a:lnTo>
                  <a:lnTo>
                    <a:pt x="423517" y="44590"/>
                  </a:lnTo>
                  <a:lnTo>
                    <a:pt x="361152" y="67291"/>
                  </a:lnTo>
                  <a:lnTo>
                    <a:pt x="301685" y="94049"/>
                  </a:lnTo>
                  <a:lnTo>
                    <a:pt x="240611" y="125399"/>
                  </a:lnTo>
                  <a:lnTo>
                    <a:pt x="180601" y="158110"/>
                  </a:lnTo>
                  <a:lnTo>
                    <a:pt x="126430" y="1911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" name="Freeform 5"/>
          <p:cNvSpPr/>
          <p:nvPr/>
        </p:nvSpPr>
        <p:spPr>
          <a:xfrm>
            <a:off x="8955733" y="3458978"/>
            <a:ext cx="627604" cy="380617"/>
          </a:xfrm>
          <a:custGeom>
            <a:avLst/>
            <a:gdLst/>
            <a:ahLst/>
            <a:cxnLst/>
            <a:rect l="0" t="0" r="0" b="0"/>
            <a:pathLst>
              <a:path w="627604" h="380617">
                <a:moveTo>
                  <a:pt x="197420" y="27541"/>
                </a:moveTo>
                <a:lnTo>
                  <a:pt x="193002" y="14289"/>
                </a:lnTo>
                <a:lnTo>
                  <a:pt x="183438" y="5318"/>
                </a:lnTo>
                <a:lnTo>
                  <a:pt x="177004" y="1631"/>
                </a:lnTo>
                <a:lnTo>
                  <a:pt x="159993" y="0"/>
                </a:lnTo>
                <a:lnTo>
                  <a:pt x="114521" y="6486"/>
                </a:lnTo>
                <a:lnTo>
                  <a:pt x="95549" y="13869"/>
                </a:lnTo>
                <a:lnTo>
                  <a:pt x="43619" y="49904"/>
                </a:lnTo>
                <a:lnTo>
                  <a:pt x="16109" y="90195"/>
                </a:lnTo>
                <a:lnTo>
                  <a:pt x="4603" y="125309"/>
                </a:lnTo>
                <a:lnTo>
                  <a:pt x="0" y="179305"/>
                </a:lnTo>
                <a:lnTo>
                  <a:pt x="9501" y="229008"/>
                </a:lnTo>
                <a:lnTo>
                  <a:pt x="26171" y="266908"/>
                </a:lnTo>
                <a:lnTo>
                  <a:pt x="56652" y="308429"/>
                </a:lnTo>
                <a:lnTo>
                  <a:pt x="81130" y="330402"/>
                </a:lnTo>
                <a:lnTo>
                  <a:pt x="135730" y="357622"/>
                </a:lnTo>
                <a:lnTo>
                  <a:pt x="197480" y="373888"/>
                </a:lnTo>
                <a:lnTo>
                  <a:pt x="229182" y="380616"/>
                </a:lnTo>
                <a:lnTo>
                  <a:pt x="279954" y="378009"/>
                </a:lnTo>
                <a:lnTo>
                  <a:pt x="335287" y="374852"/>
                </a:lnTo>
                <a:lnTo>
                  <a:pt x="398163" y="365501"/>
                </a:lnTo>
                <a:lnTo>
                  <a:pt x="455144" y="352006"/>
                </a:lnTo>
                <a:lnTo>
                  <a:pt x="509892" y="338186"/>
                </a:lnTo>
                <a:lnTo>
                  <a:pt x="564143" y="320627"/>
                </a:lnTo>
                <a:lnTo>
                  <a:pt x="600886" y="301405"/>
                </a:lnTo>
                <a:lnTo>
                  <a:pt x="607855" y="296101"/>
                </a:lnTo>
                <a:lnTo>
                  <a:pt x="618064" y="280346"/>
                </a:lnTo>
                <a:lnTo>
                  <a:pt x="624759" y="261016"/>
                </a:lnTo>
                <a:lnTo>
                  <a:pt x="627603" y="230267"/>
                </a:lnTo>
                <a:lnTo>
                  <a:pt x="618324" y="186039"/>
                </a:lnTo>
                <a:lnTo>
                  <a:pt x="606076" y="160796"/>
                </a:lnTo>
                <a:lnTo>
                  <a:pt x="562897" y="117927"/>
                </a:lnTo>
                <a:lnTo>
                  <a:pt x="506399" y="80628"/>
                </a:lnTo>
                <a:lnTo>
                  <a:pt x="448201" y="55021"/>
                </a:lnTo>
                <a:lnTo>
                  <a:pt x="391730" y="33249"/>
                </a:lnTo>
                <a:lnTo>
                  <a:pt x="347229" y="22265"/>
                </a:lnTo>
                <a:lnTo>
                  <a:pt x="286011" y="19621"/>
                </a:lnTo>
                <a:lnTo>
                  <a:pt x="242006" y="19299"/>
                </a:lnTo>
                <a:lnTo>
                  <a:pt x="214062" y="1922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eeform 6"/>
          <p:cNvSpPr/>
          <p:nvPr/>
        </p:nvSpPr>
        <p:spPr>
          <a:xfrm>
            <a:off x="5338205" y="3913108"/>
            <a:ext cx="1216078" cy="379012"/>
          </a:xfrm>
          <a:custGeom>
            <a:avLst/>
            <a:gdLst/>
            <a:ahLst/>
            <a:cxnLst/>
            <a:rect l="0" t="0" r="0" b="0"/>
            <a:pathLst>
              <a:path w="1216078" h="379012">
                <a:moveTo>
                  <a:pt x="1102286" y="130922"/>
                </a:moveTo>
                <a:lnTo>
                  <a:pt x="1053064" y="103460"/>
                </a:lnTo>
                <a:lnTo>
                  <a:pt x="993178" y="84037"/>
                </a:lnTo>
                <a:lnTo>
                  <a:pt x="942906" y="70262"/>
                </a:lnTo>
                <a:lnTo>
                  <a:pt x="884043" y="54425"/>
                </a:lnTo>
                <a:lnTo>
                  <a:pt x="820845" y="42394"/>
                </a:lnTo>
                <a:lnTo>
                  <a:pt x="763435" y="31115"/>
                </a:lnTo>
                <a:lnTo>
                  <a:pt x="709417" y="22761"/>
                </a:lnTo>
                <a:lnTo>
                  <a:pt x="646434" y="16073"/>
                </a:lnTo>
                <a:lnTo>
                  <a:pt x="586984" y="14643"/>
                </a:lnTo>
                <a:lnTo>
                  <a:pt x="530988" y="14455"/>
                </a:lnTo>
                <a:lnTo>
                  <a:pt x="475445" y="14430"/>
                </a:lnTo>
                <a:lnTo>
                  <a:pt x="419962" y="14427"/>
                </a:lnTo>
                <a:lnTo>
                  <a:pt x="364487" y="21070"/>
                </a:lnTo>
                <a:lnTo>
                  <a:pt x="309013" y="29570"/>
                </a:lnTo>
                <a:lnTo>
                  <a:pt x="253539" y="39923"/>
                </a:lnTo>
                <a:lnTo>
                  <a:pt x="198990" y="53329"/>
                </a:lnTo>
                <a:lnTo>
                  <a:pt x="137261" y="79264"/>
                </a:lnTo>
                <a:lnTo>
                  <a:pt x="89603" y="99951"/>
                </a:lnTo>
                <a:lnTo>
                  <a:pt x="29686" y="148186"/>
                </a:lnTo>
                <a:lnTo>
                  <a:pt x="8567" y="172711"/>
                </a:lnTo>
                <a:lnTo>
                  <a:pt x="1356" y="194182"/>
                </a:lnTo>
                <a:lnTo>
                  <a:pt x="0" y="217284"/>
                </a:lnTo>
                <a:lnTo>
                  <a:pt x="5561" y="236798"/>
                </a:lnTo>
                <a:lnTo>
                  <a:pt x="19127" y="252251"/>
                </a:lnTo>
                <a:lnTo>
                  <a:pt x="67686" y="282091"/>
                </a:lnTo>
                <a:lnTo>
                  <a:pt x="124966" y="299569"/>
                </a:lnTo>
                <a:lnTo>
                  <a:pt x="176098" y="308275"/>
                </a:lnTo>
                <a:lnTo>
                  <a:pt x="236835" y="319819"/>
                </a:lnTo>
                <a:lnTo>
                  <a:pt x="292363" y="328621"/>
                </a:lnTo>
                <a:lnTo>
                  <a:pt x="347844" y="337405"/>
                </a:lnTo>
                <a:lnTo>
                  <a:pt x="403318" y="345331"/>
                </a:lnTo>
                <a:lnTo>
                  <a:pt x="464511" y="352732"/>
                </a:lnTo>
                <a:lnTo>
                  <a:pt x="522244" y="359631"/>
                </a:lnTo>
                <a:lnTo>
                  <a:pt x="578015" y="365813"/>
                </a:lnTo>
                <a:lnTo>
                  <a:pt x="633528" y="372311"/>
                </a:lnTo>
                <a:lnTo>
                  <a:pt x="680378" y="376185"/>
                </a:lnTo>
                <a:lnTo>
                  <a:pt x="717783" y="375869"/>
                </a:lnTo>
                <a:lnTo>
                  <a:pt x="774763" y="379011"/>
                </a:lnTo>
                <a:lnTo>
                  <a:pt x="830436" y="373307"/>
                </a:lnTo>
                <a:lnTo>
                  <a:pt x="885934" y="372373"/>
                </a:lnTo>
                <a:lnTo>
                  <a:pt x="945922" y="365658"/>
                </a:lnTo>
                <a:lnTo>
                  <a:pt x="996944" y="357498"/>
                </a:lnTo>
                <a:lnTo>
                  <a:pt x="1053570" y="347098"/>
                </a:lnTo>
                <a:lnTo>
                  <a:pt x="1113712" y="325810"/>
                </a:lnTo>
                <a:lnTo>
                  <a:pt x="1175866" y="280278"/>
                </a:lnTo>
                <a:lnTo>
                  <a:pt x="1199901" y="254687"/>
                </a:lnTo>
                <a:lnTo>
                  <a:pt x="1212776" y="224094"/>
                </a:lnTo>
                <a:lnTo>
                  <a:pt x="1216077" y="191607"/>
                </a:lnTo>
                <a:lnTo>
                  <a:pt x="1210687" y="158559"/>
                </a:lnTo>
                <a:lnTo>
                  <a:pt x="1187570" y="107589"/>
                </a:lnTo>
                <a:lnTo>
                  <a:pt x="1137278" y="49726"/>
                </a:lnTo>
                <a:lnTo>
                  <a:pt x="1122461" y="37512"/>
                </a:lnTo>
                <a:lnTo>
                  <a:pt x="1062094" y="8997"/>
                </a:lnTo>
                <a:lnTo>
                  <a:pt x="1006788" y="0"/>
                </a:lnTo>
                <a:lnTo>
                  <a:pt x="950799" y="688"/>
                </a:lnTo>
                <a:lnTo>
                  <a:pt x="897306" y="12216"/>
                </a:lnTo>
                <a:lnTo>
                  <a:pt x="877618" y="1442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eeform 7"/>
          <p:cNvSpPr/>
          <p:nvPr/>
        </p:nvSpPr>
        <p:spPr>
          <a:xfrm>
            <a:off x="8352870" y="3902571"/>
            <a:ext cx="1129930" cy="432693"/>
          </a:xfrm>
          <a:custGeom>
            <a:avLst/>
            <a:gdLst/>
            <a:ahLst/>
            <a:cxnLst/>
            <a:rect l="0" t="0" r="0" b="0"/>
            <a:pathLst>
              <a:path w="1129930" h="432693">
                <a:moveTo>
                  <a:pt x="600578" y="174743"/>
                </a:moveTo>
                <a:lnTo>
                  <a:pt x="586367" y="155738"/>
                </a:lnTo>
                <a:lnTo>
                  <a:pt x="545459" y="127644"/>
                </a:lnTo>
                <a:lnTo>
                  <a:pt x="506890" y="112054"/>
                </a:lnTo>
                <a:lnTo>
                  <a:pt x="446263" y="102538"/>
                </a:lnTo>
                <a:lnTo>
                  <a:pt x="391207" y="100649"/>
                </a:lnTo>
                <a:lnTo>
                  <a:pt x="327875" y="100011"/>
                </a:lnTo>
                <a:lnTo>
                  <a:pt x="278056" y="104317"/>
                </a:lnTo>
                <a:lnTo>
                  <a:pt x="224095" y="108337"/>
                </a:lnTo>
                <a:lnTo>
                  <a:pt x="162716" y="122301"/>
                </a:lnTo>
                <a:lnTo>
                  <a:pt x="102346" y="139632"/>
                </a:lnTo>
                <a:lnTo>
                  <a:pt x="57893" y="158835"/>
                </a:lnTo>
                <a:lnTo>
                  <a:pt x="13996" y="192577"/>
                </a:lnTo>
                <a:lnTo>
                  <a:pt x="3026" y="208557"/>
                </a:lnTo>
                <a:lnTo>
                  <a:pt x="0" y="229836"/>
                </a:lnTo>
                <a:lnTo>
                  <a:pt x="488" y="241982"/>
                </a:lnTo>
                <a:lnTo>
                  <a:pt x="8426" y="262874"/>
                </a:lnTo>
                <a:lnTo>
                  <a:pt x="22123" y="280481"/>
                </a:lnTo>
                <a:lnTo>
                  <a:pt x="75852" y="317592"/>
                </a:lnTo>
                <a:lnTo>
                  <a:pt x="134570" y="340920"/>
                </a:lnTo>
                <a:lnTo>
                  <a:pt x="197262" y="360565"/>
                </a:lnTo>
                <a:lnTo>
                  <a:pt x="251309" y="374446"/>
                </a:lnTo>
                <a:lnTo>
                  <a:pt x="307521" y="382597"/>
                </a:lnTo>
                <a:lnTo>
                  <a:pt x="360003" y="391604"/>
                </a:lnTo>
                <a:lnTo>
                  <a:pt x="414886" y="397869"/>
                </a:lnTo>
                <a:lnTo>
                  <a:pt x="471168" y="405750"/>
                </a:lnTo>
                <a:lnTo>
                  <a:pt x="529815" y="413744"/>
                </a:lnTo>
                <a:lnTo>
                  <a:pt x="586394" y="420014"/>
                </a:lnTo>
                <a:lnTo>
                  <a:pt x="644347" y="424437"/>
                </a:lnTo>
                <a:lnTo>
                  <a:pt x="700311" y="430790"/>
                </a:lnTo>
                <a:lnTo>
                  <a:pt x="755880" y="432319"/>
                </a:lnTo>
                <a:lnTo>
                  <a:pt x="811374" y="432621"/>
                </a:lnTo>
                <a:lnTo>
                  <a:pt x="866851" y="432680"/>
                </a:lnTo>
                <a:lnTo>
                  <a:pt x="917908" y="432692"/>
                </a:lnTo>
                <a:lnTo>
                  <a:pt x="972098" y="426052"/>
                </a:lnTo>
                <a:lnTo>
                  <a:pt x="1023674" y="418502"/>
                </a:lnTo>
                <a:lnTo>
                  <a:pt x="1072650" y="408560"/>
                </a:lnTo>
                <a:lnTo>
                  <a:pt x="1099159" y="396081"/>
                </a:lnTo>
                <a:lnTo>
                  <a:pt x="1115871" y="378823"/>
                </a:lnTo>
                <a:lnTo>
                  <a:pt x="1125457" y="356977"/>
                </a:lnTo>
                <a:lnTo>
                  <a:pt x="1129929" y="316263"/>
                </a:lnTo>
                <a:lnTo>
                  <a:pt x="1121244" y="267378"/>
                </a:lnTo>
                <a:lnTo>
                  <a:pt x="1089320" y="207610"/>
                </a:lnTo>
                <a:lnTo>
                  <a:pt x="1045818" y="150473"/>
                </a:lnTo>
                <a:lnTo>
                  <a:pt x="1014896" y="123276"/>
                </a:lnTo>
                <a:lnTo>
                  <a:pt x="958159" y="88867"/>
                </a:lnTo>
                <a:lnTo>
                  <a:pt x="900871" y="61036"/>
                </a:lnTo>
                <a:lnTo>
                  <a:pt x="839885" y="42338"/>
                </a:lnTo>
                <a:lnTo>
                  <a:pt x="781601" y="30656"/>
                </a:lnTo>
                <a:lnTo>
                  <a:pt x="733111" y="17816"/>
                </a:lnTo>
                <a:lnTo>
                  <a:pt x="683609" y="11135"/>
                </a:lnTo>
                <a:lnTo>
                  <a:pt x="629392" y="4738"/>
                </a:lnTo>
                <a:lnTo>
                  <a:pt x="570999" y="936"/>
                </a:lnTo>
                <a:lnTo>
                  <a:pt x="550652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" name="Group 11"/>
          <p:cNvGrpSpPr/>
          <p:nvPr/>
        </p:nvGrpSpPr>
        <p:grpSpPr>
          <a:xfrm>
            <a:off x="6032760" y="4206063"/>
            <a:ext cx="3696206" cy="428761"/>
            <a:chOff x="6032760" y="4206063"/>
            <a:chExt cx="3696206" cy="428761"/>
          </a:xfrm>
        </p:grpSpPr>
        <p:sp>
          <p:nvSpPr>
            <p:cNvPr id="9" name="Freeform 8"/>
            <p:cNvSpPr/>
            <p:nvPr/>
          </p:nvSpPr>
          <p:spPr>
            <a:xfrm>
              <a:off x="6032760" y="4511765"/>
              <a:ext cx="474300" cy="14886"/>
            </a:xfrm>
            <a:custGeom>
              <a:avLst/>
              <a:gdLst/>
              <a:ahLst/>
              <a:cxnLst/>
              <a:rect l="0" t="0" r="0" b="0"/>
              <a:pathLst>
                <a:path w="474300" h="14886">
                  <a:moveTo>
                    <a:pt x="0" y="14885"/>
                  </a:moveTo>
                  <a:lnTo>
                    <a:pt x="59627" y="492"/>
                  </a:lnTo>
                  <a:lnTo>
                    <a:pt x="91941" y="1375"/>
                  </a:lnTo>
                  <a:lnTo>
                    <a:pt x="154627" y="5881"/>
                  </a:lnTo>
                  <a:lnTo>
                    <a:pt x="214839" y="6429"/>
                  </a:lnTo>
                  <a:lnTo>
                    <a:pt x="274054" y="12265"/>
                  </a:lnTo>
                  <a:lnTo>
                    <a:pt x="334631" y="10123"/>
                  </a:lnTo>
                  <a:lnTo>
                    <a:pt x="397680" y="2459"/>
                  </a:lnTo>
                  <a:lnTo>
                    <a:pt x="438071" y="0"/>
                  </a:lnTo>
                  <a:lnTo>
                    <a:pt x="462332" y="5133"/>
                  </a:lnTo>
                  <a:lnTo>
                    <a:pt x="474299" y="148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333990" y="4219874"/>
              <a:ext cx="823984" cy="373174"/>
            </a:xfrm>
            <a:custGeom>
              <a:avLst/>
              <a:gdLst/>
              <a:ahLst/>
              <a:cxnLst/>
              <a:rect l="0" t="0" r="0" b="0"/>
              <a:pathLst>
                <a:path w="823984" h="373174">
                  <a:moveTo>
                    <a:pt x="288090" y="123713"/>
                  </a:moveTo>
                  <a:lnTo>
                    <a:pt x="228463" y="106855"/>
                  </a:lnTo>
                  <a:lnTo>
                    <a:pt x="185192" y="100351"/>
                  </a:lnTo>
                  <a:lnTo>
                    <a:pt x="152099" y="103642"/>
                  </a:lnTo>
                  <a:lnTo>
                    <a:pt x="90022" y="125516"/>
                  </a:lnTo>
                  <a:lnTo>
                    <a:pt x="56349" y="144033"/>
                  </a:lnTo>
                  <a:lnTo>
                    <a:pt x="30933" y="167962"/>
                  </a:lnTo>
                  <a:lnTo>
                    <a:pt x="8105" y="194707"/>
                  </a:lnTo>
                  <a:lnTo>
                    <a:pt x="1854" y="213822"/>
                  </a:lnTo>
                  <a:lnTo>
                    <a:pt x="0" y="235877"/>
                  </a:lnTo>
                  <a:lnTo>
                    <a:pt x="2258" y="254925"/>
                  </a:lnTo>
                  <a:lnTo>
                    <a:pt x="8809" y="270171"/>
                  </a:lnTo>
                  <a:lnTo>
                    <a:pt x="28082" y="295026"/>
                  </a:lnTo>
                  <a:lnTo>
                    <a:pt x="62057" y="316817"/>
                  </a:lnTo>
                  <a:lnTo>
                    <a:pt x="118099" y="334009"/>
                  </a:lnTo>
                  <a:lnTo>
                    <a:pt x="178872" y="351111"/>
                  </a:lnTo>
                  <a:lnTo>
                    <a:pt x="241333" y="363376"/>
                  </a:lnTo>
                  <a:lnTo>
                    <a:pt x="300377" y="372043"/>
                  </a:lnTo>
                  <a:lnTo>
                    <a:pt x="354815" y="373173"/>
                  </a:lnTo>
                  <a:lnTo>
                    <a:pt x="410153" y="367604"/>
                  </a:lnTo>
                  <a:lnTo>
                    <a:pt x="465608" y="365364"/>
                  </a:lnTo>
                  <a:lnTo>
                    <a:pt x="527666" y="356016"/>
                  </a:lnTo>
                  <a:lnTo>
                    <a:pt x="583721" y="342744"/>
                  </a:lnTo>
                  <a:lnTo>
                    <a:pt x="642948" y="326184"/>
                  </a:lnTo>
                  <a:lnTo>
                    <a:pt x="703971" y="306776"/>
                  </a:lnTo>
                  <a:lnTo>
                    <a:pt x="766797" y="275779"/>
                  </a:lnTo>
                  <a:lnTo>
                    <a:pt x="813129" y="238521"/>
                  </a:lnTo>
                  <a:lnTo>
                    <a:pt x="821924" y="217885"/>
                  </a:lnTo>
                  <a:lnTo>
                    <a:pt x="823983" y="195153"/>
                  </a:lnTo>
                  <a:lnTo>
                    <a:pt x="818734" y="175805"/>
                  </a:lnTo>
                  <a:lnTo>
                    <a:pt x="800965" y="144900"/>
                  </a:lnTo>
                  <a:lnTo>
                    <a:pt x="770112" y="114612"/>
                  </a:lnTo>
                  <a:lnTo>
                    <a:pt x="712429" y="73903"/>
                  </a:lnTo>
                  <a:lnTo>
                    <a:pt x="685024" y="59645"/>
                  </a:lnTo>
                  <a:lnTo>
                    <a:pt x="630777" y="37887"/>
                  </a:lnTo>
                  <a:lnTo>
                    <a:pt x="569346" y="21473"/>
                  </a:lnTo>
                  <a:lnTo>
                    <a:pt x="506319" y="7269"/>
                  </a:lnTo>
                  <a:lnTo>
                    <a:pt x="443493" y="0"/>
                  </a:lnTo>
                  <a:lnTo>
                    <a:pt x="381127" y="3460"/>
                  </a:lnTo>
                  <a:lnTo>
                    <a:pt x="327596" y="7400"/>
                  </a:lnTo>
                  <a:lnTo>
                    <a:pt x="280451" y="18589"/>
                  </a:lnTo>
                  <a:lnTo>
                    <a:pt x="225310" y="37035"/>
                  </a:lnTo>
                  <a:lnTo>
                    <a:pt x="188238" y="488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673490" y="4206063"/>
              <a:ext cx="1055476" cy="428761"/>
            </a:xfrm>
            <a:custGeom>
              <a:avLst/>
              <a:gdLst/>
              <a:ahLst/>
              <a:cxnLst/>
              <a:rect l="0" t="0" r="0" b="0"/>
              <a:pathLst>
                <a:path w="1055476" h="428761">
                  <a:moveTo>
                    <a:pt x="463021" y="112561"/>
                  </a:moveTo>
                  <a:lnTo>
                    <a:pt x="399606" y="85099"/>
                  </a:lnTo>
                  <a:lnTo>
                    <a:pt x="343588" y="74024"/>
                  </a:lnTo>
                  <a:lnTo>
                    <a:pt x="295729" y="74330"/>
                  </a:lnTo>
                  <a:lnTo>
                    <a:pt x="232280" y="85268"/>
                  </a:lnTo>
                  <a:lnTo>
                    <a:pt x="171910" y="102430"/>
                  </a:lnTo>
                  <a:lnTo>
                    <a:pt x="114401" y="132305"/>
                  </a:lnTo>
                  <a:lnTo>
                    <a:pt x="51419" y="176369"/>
                  </a:lnTo>
                  <a:lnTo>
                    <a:pt x="28808" y="199472"/>
                  </a:lnTo>
                  <a:lnTo>
                    <a:pt x="7024" y="246699"/>
                  </a:lnTo>
                  <a:lnTo>
                    <a:pt x="0" y="281231"/>
                  </a:lnTo>
                  <a:lnTo>
                    <a:pt x="2335" y="319301"/>
                  </a:lnTo>
                  <a:lnTo>
                    <a:pt x="13880" y="341281"/>
                  </a:lnTo>
                  <a:lnTo>
                    <a:pt x="43637" y="369248"/>
                  </a:lnTo>
                  <a:lnTo>
                    <a:pt x="86272" y="394713"/>
                  </a:lnTo>
                  <a:lnTo>
                    <a:pt x="138927" y="405067"/>
                  </a:lnTo>
                  <a:lnTo>
                    <a:pt x="194955" y="416909"/>
                  </a:lnTo>
                  <a:lnTo>
                    <a:pt x="256619" y="424392"/>
                  </a:lnTo>
                  <a:lnTo>
                    <a:pt x="308564" y="427898"/>
                  </a:lnTo>
                  <a:lnTo>
                    <a:pt x="365806" y="428591"/>
                  </a:lnTo>
                  <a:lnTo>
                    <a:pt x="425841" y="428727"/>
                  </a:lnTo>
                  <a:lnTo>
                    <a:pt x="483139" y="428754"/>
                  </a:lnTo>
                  <a:lnTo>
                    <a:pt x="544453" y="428760"/>
                  </a:lnTo>
                  <a:lnTo>
                    <a:pt x="601354" y="424343"/>
                  </a:lnTo>
                  <a:lnTo>
                    <a:pt x="661904" y="421211"/>
                  </a:lnTo>
                  <a:lnTo>
                    <a:pt x="716325" y="418126"/>
                  </a:lnTo>
                  <a:lnTo>
                    <a:pt x="775529" y="413305"/>
                  </a:lnTo>
                  <a:lnTo>
                    <a:pt x="830815" y="406635"/>
                  </a:lnTo>
                  <a:lnTo>
                    <a:pt x="894075" y="399754"/>
                  </a:lnTo>
                  <a:lnTo>
                    <a:pt x="957506" y="384270"/>
                  </a:lnTo>
                  <a:lnTo>
                    <a:pt x="1005137" y="360904"/>
                  </a:lnTo>
                  <a:lnTo>
                    <a:pt x="1021702" y="348984"/>
                  </a:lnTo>
                  <a:lnTo>
                    <a:pt x="1041424" y="323043"/>
                  </a:lnTo>
                  <a:lnTo>
                    <a:pt x="1054561" y="291935"/>
                  </a:lnTo>
                  <a:lnTo>
                    <a:pt x="1055475" y="254877"/>
                  </a:lnTo>
                  <a:lnTo>
                    <a:pt x="1041055" y="214620"/>
                  </a:lnTo>
                  <a:lnTo>
                    <a:pt x="1005615" y="161451"/>
                  </a:lnTo>
                  <a:lnTo>
                    <a:pt x="945743" y="98811"/>
                  </a:lnTo>
                  <a:lnTo>
                    <a:pt x="884207" y="60423"/>
                  </a:lnTo>
                  <a:lnTo>
                    <a:pt x="844845" y="41947"/>
                  </a:lnTo>
                  <a:lnTo>
                    <a:pt x="790129" y="23004"/>
                  </a:lnTo>
                  <a:lnTo>
                    <a:pt x="728162" y="9024"/>
                  </a:lnTo>
                  <a:lnTo>
                    <a:pt x="678108" y="4837"/>
                  </a:lnTo>
                  <a:lnTo>
                    <a:pt x="623624" y="0"/>
                  </a:lnTo>
                  <a:lnTo>
                    <a:pt x="571012" y="3601"/>
                  </a:lnTo>
                  <a:lnTo>
                    <a:pt x="514845" y="10524"/>
                  </a:lnTo>
                  <a:lnTo>
                    <a:pt x="458139" y="18430"/>
                  </a:lnTo>
                  <a:lnTo>
                    <a:pt x="403603" y="26919"/>
                  </a:lnTo>
                  <a:lnTo>
                    <a:pt x="388131" y="293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2080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8250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8309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1610" y="748894"/>
            <a:ext cx="1089947" cy="1911019"/>
            <a:chOff x="2371610" y="748894"/>
            <a:chExt cx="1089947" cy="1911019"/>
          </a:xfrm>
        </p:grpSpPr>
        <p:sp>
          <p:nvSpPr>
            <p:cNvPr id="2" name="Freeform 1"/>
            <p:cNvSpPr/>
            <p:nvPr/>
          </p:nvSpPr>
          <p:spPr>
            <a:xfrm>
              <a:off x="2371610" y="1489468"/>
              <a:ext cx="33174" cy="956921"/>
            </a:xfrm>
            <a:custGeom>
              <a:avLst/>
              <a:gdLst/>
              <a:ahLst/>
              <a:cxnLst/>
              <a:rect l="0" t="0" r="0" b="0"/>
              <a:pathLst>
                <a:path w="33174" h="956921">
                  <a:moveTo>
                    <a:pt x="33173" y="0"/>
                  </a:moveTo>
                  <a:lnTo>
                    <a:pt x="33173" y="55161"/>
                  </a:lnTo>
                  <a:lnTo>
                    <a:pt x="30708" y="115723"/>
                  </a:lnTo>
                  <a:lnTo>
                    <a:pt x="25623" y="178509"/>
                  </a:lnTo>
                  <a:lnTo>
                    <a:pt x="25004" y="233186"/>
                  </a:lnTo>
                  <a:lnTo>
                    <a:pt x="29299" y="292919"/>
                  </a:lnTo>
                  <a:lnTo>
                    <a:pt x="32025" y="341661"/>
                  </a:lnTo>
                  <a:lnTo>
                    <a:pt x="32833" y="391237"/>
                  </a:lnTo>
                  <a:lnTo>
                    <a:pt x="28655" y="445476"/>
                  </a:lnTo>
                  <a:lnTo>
                    <a:pt x="25979" y="498119"/>
                  </a:lnTo>
                  <a:lnTo>
                    <a:pt x="25186" y="553267"/>
                  </a:lnTo>
                  <a:lnTo>
                    <a:pt x="20533" y="606179"/>
                  </a:lnTo>
                  <a:lnTo>
                    <a:pt x="17717" y="656990"/>
                  </a:lnTo>
                  <a:lnTo>
                    <a:pt x="12465" y="707178"/>
                  </a:lnTo>
                  <a:lnTo>
                    <a:pt x="9471" y="757182"/>
                  </a:lnTo>
                  <a:lnTo>
                    <a:pt x="2740" y="816209"/>
                  </a:lnTo>
                  <a:lnTo>
                    <a:pt x="452" y="869371"/>
                  </a:lnTo>
                  <a:lnTo>
                    <a:pt x="0" y="928326"/>
                  </a:lnTo>
                  <a:lnTo>
                    <a:pt x="2404" y="944212"/>
                  </a:lnTo>
                  <a:lnTo>
                    <a:pt x="8210" y="956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373940" y="1394371"/>
              <a:ext cx="1077497" cy="1265542"/>
            </a:xfrm>
            <a:custGeom>
              <a:avLst/>
              <a:gdLst/>
              <a:ahLst/>
              <a:cxnLst/>
              <a:rect l="0" t="0" r="0" b="0"/>
              <a:pathLst>
                <a:path w="1077497" h="1265542">
                  <a:moveTo>
                    <a:pt x="47485" y="95097"/>
                  </a:moveTo>
                  <a:lnTo>
                    <a:pt x="102647" y="83515"/>
                  </a:lnTo>
                  <a:lnTo>
                    <a:pt x="163208" y="76655"/>
                  </a:lnTo>
                  <a:lnTo>
                    <a:pt x="220276" y="70992"/>
                  </a:lnTo>
                  <a:lnTo>
                    <a:pt x="272864" y="67838"/>
                  </a:lnTo>
                  <a:lnTo>
                    <a:pt x="327767" y="63003"/>
                  </a:lnTo>
                  <a:lnTo>
                    <a:pt x="388847" y="61123"/>
                  </a:lnTo>
                  <a:lnTo>
                    <a:pt x="448852" y="55273"/>
                  </a:lnTo>
                  <a:lnTo>
                    <a:pt x="497401" y="54019"/>
                  </a:lnTo>
                  <a:lnTo>
                    <a:pt x="546920" y="51182"/>
                  </a:lnTo>
                  <a:lnTo>
                    <a:pt x="608933" y="46358"/>
                  </a:lnTo>
                  <a:lnTo>
                    <a:pt x="671417" y="39686"/>
                  </a:lnTo>
                  <a:lnTo>
                    <a:pt x="731700" y="34944"/>
                  </a:lnTo>
                  <a:lnTo>
                    <a:pt x="787918" y="25378"/>
                  </a:lnTo>
                  <a:lnTo>
                    <a:pt x="840354" y="20304"/>
                  </a:lnTo>
                  <a:lnTo>
                    <a:pt x="898587" y="8760"/>
                  </a:lnTo>
                  <a:lnTo>
                    <a:pt x="953815" y="3667"/>
                  </a:lnTo>
                  <a:lnTo>
                    <a:pt x="984176" y="0"/>
                  </a:lnTo>
                  <a:lnTo>
                    <a:pt x="998805" y="5371"/>
                  </a:lnTo>
                  <a:lnTo>
                    <a:pt x="1002521" y="12165"/>
                  </a:lnTo>
                  <a:lnTo>
                    <a:pt x="1004184" y="32042"/>
                  </a:lnTo>
                  <a:lnTo>
                    <a:pt x="992000" y="84319"/>
                  </a:lnTo>
                  <a:lnTo>
                    <a:pt x="982197" y="147654"/>
                  </a:lnTo>
                  <a:lnTo>
                    <a:pt x="974087" y="208993"/>
                  </a:lnTo>
                  <a:lnTo>
                    <a:pt x="974173" y="262100"/>
                  </a:lnTo>
                  <a:lnTo>
                    <a:pt x="978402" y="317106"/>
                  </a:lnTo>
                  <a:lnTo>
                    <a:pt x="980161" y="378206"/>
                  </a:lnTo>
                  <a:lnTo>
                    <a:pt x="985988" y="438216"/>
                  </a:lnTo>
                  <a:lnTo>
                    <a:pt x="989703" y="486765"/>
                  </a:lnTo>
                  <a:lnTo>
                    <a:pt x="996659" y="536284"/>
                  </a:lnTo>
                  <a:lnTo>
                    <a:pt x="1002110" y="588555"/>
                  </a:lnTo>
                  <a:lnTo>
                    <a:pt x="1006191" y="642566"/>
                  </a:lnTo>
                  <a:lnTo>
                    <a:pt x="1013256" y="693702"/>
                  </a:lnTo>
                  <a:lnTo>
                    <a:pt x="1021204" y="743987"/>
                  </a:lnTo>
                  <a:lnTo>
                    <a:pt x="1029415" y="796485"/>
                  </a:lnTo>
                  <a:lnTo>
                    <a:pt x="1035238" y="850564"/>
                  </a:lnTo>
                  <a:lnTo>
                    <a:pt x="1039429" y="901720"/>
                  </a:lnTo>
                  <a:lnTo>
                    <a:pt x="1049128" y="964287"/>
                  </a:lnTo>
                  <a:lnTo>
                    <a:pt x="1059947" y="1026880"/>
                  </a:lnTo>
                  <a:lnTo>
                    <a:pt x="1068522" y="1082254"/>
                  </a:lnTo>
                  <a:lnTo>
                    <a:pt x="1071576" y="1142223"/>
                  </a:lnTo>
                  <a:lnTo>
                    <a:pt x="1077496" y="1198247"/>
                  </a:lnTo>
                  <a:lnTo>
                    <a:pt x="1076297" y="1231563"/>
                  </a:lnTo>
                  <a:lnTo>
                    <a:pt x="1074522" y="1241057"/>
                  </a:lnTo>
                  <a:lnTo>
                    <a:pt x="1069642" y="1248310"/>
                  </a:lnTo>
                  <a:lnTo>
                    <a:pt x="1054356" y="1258835"/>
                  </a:lnTo>
                  <a:lnTo>
                    <a:pt x="1020541" y="1265541"/>
                  </a:lnTo>
                  <a:lnTo>
                    <a:pt x="969685" y="1258941"/>
                  </a:lnTo>
                  <a:lnTo>
                    <a:pt x="909740" y="1246030"/>
                  </a:lnTo>
                  <a:lnTo>
                    <a:pt x="847754" y="1232287"/>
                  </a:lnTo>
                  <a:lnTo>
                    <a:pt x="786701" y="1220284"/>
                  </a:lnTo>
                  <a:lnTo>
                    <a:pt x="737730" y="1206247"/>
                  </a:lnTo>
                  <a:lnTo>
                    <a:pt x="687162" y="1191301"/>
                  </a:lnTo>
                  <a:lnTo>
                    <a:pt x="631601" y="1179682"/>
                  </a:lnTo>
                  <a:lnTo>
                    <a:pt x="574150" y="1165863"/>
                  </a:lnTo>
                  <a:lnTo>
                    <a:pt x="516138" y="1155502"/>
                  </a:lnTo>
                  <a:lnTo>
                    <a:pt x="457961" y="1146577"/>
                  </a:lnTo>
                  <a:lnTo>
                    <a:pt x="399734" y="1138077"/>
                  </a:lnTo>
                  <a:lnTo>
                    <a:pt x="341493" y="1130627"/>
                  </a:lnTo>
                  <a:lnTo>
                    <a:pt x="284172" y="1128009"/>
                  </a:lnTo>
                  <a:lnTo>
                    <a:pt x="231644" y="1127233"/>
                  </a:lnTo>
                  <a:lnTo>
                    <a:pt x="180946" y="1127003"/>
                  </a:lnTo>
                  <a:lnTo>
                    <a:pt x="131716" y="1126935"/>
                  </a:lnTo>
                  <a:lnTo>
                    <a:pt x="68267" y="1129378"/>
                  </a:lnTo>
                  <a:lnTo>
                    <a:pt x="7211" y="1134072"/>
                  </a:lnTo>
                  <a:lnTo>
                    <a:pt x="1220" y="1132608"/>
                  </a:lnTo>
                  <a:lnTo>
                    <a:pt x="0" y="1129783"/>
                  </a:lnTo>
                  <a:lnTo>
                    <a:pt x="1960" y="1126051"/>
                  </a:lnTo>
                  <a:lnTo>
                    <a:pt x="47485" y="11019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128714" y="973563"/>
              <a:ext cx="58248" cy="565832"/>
            </a:xfrm>
            <a:custGeom>
              <a:avLst/>
              <a:gdLst/>
              <a:ahLst/>
              <a:cxnLst/>
              <a:rect l="0" t="0" r="0" b="0"/>
              <a:pathLst>
                <a:path w="58248" h="565832">
                  <a:moveTo>
                    <a:pt x="0" y="0"/>
                  </a:moveTo>
                  <a:lnTo>
                    <a:pt x="14193" y="54016"/>
                  </a:lnTo>
                  <a:lnTo>
                    <a:pt x="29615" y="114445"/>
                  </a:lnTo>
                  <a:lnTo>
                    <a:pt x="37219" y="169290"/>
                  </a:lnTo>
                  <a:lnTo>
                    <a:pt x="47614" y="231267"/>
                  </a:lnTo>
                  <a:lnTo>
                    <a:pt x="49622" y="288236"/>
                  </a:lnTo>
                  <a:lnTo>
                    <a:pt x="49886" y="343906"/>
                  </a:lnTo>
                  <a:lnTo>
                    <a:pt x="49919" y="407314"/>
                  </a:lnTo>
                  <a:lnTo>
                    <a:pt x="49924" y="456609"/>
                  </a:lnTo>
                  <a:lnTo>
                    <a:pt x="49926" y="512684"/>
                  </a:lnTo>
                  <a:lnTo>
                    <a:pt x="52392" y="543304"/>
                  </a:lnTo>
                  <a:lnTo>
                    <a:pt x="58247" y="565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95577" y="748894"/>
              <a:ext cx="465980" cy="359034"/>
            </a:xfrm>
            <a:custGeom>
              <a:avLst/>
              <a:gdLst/>
              <a:ahLst/>
              <a:cxnLst/>
              <a:rect l="0" t="0" r="0" b="0"/>
              <a:pathLst>
                <a:path w="465980" h="359034">
                  <a:moveTo>
                    <a:pt x="0" y="158100"/>
                  </a:moveTo>
                  <a:lnTo>
                    <a:pt x="0" y="213262"/>
                  </a:lnTo>
                  <a:lnTo>
                    <a:pt x="7568" y="268061"/>
                  </a:lnTo>
                  <a:lnTo>
                    <a:pt x="30761" y="330492"/>
                  </a:lnTo>
                  <a:lnTo>
                    <a:pt x="40176" y="344433"/>
                  </a:lnTo>
                  <a:lnTo>
                    <a:pt x="52989" y="354328"/>
                  </a:lnTo>
                  <a:lnTo>
                    <a:pt x="60290" y="358261"/>
                  </a:lnTo>
                  <a:lnTo>
                    <a:pt x="67930" y="359033"/>
                  </a:lnTo>
                  <a:lnTo>
                    <a:pt x="83816" y="354961"/>
                  </a:lnTo>
                  <a:lnTo>
                    <a:pt x="109971" y="337280"/>
                  </a:lnTo>
                  <a:lnTo>
                    <a:pt x="166870" y="277968"/>
                  </a:lnTo>
                  <a:lnTo>
                    <a:pt x="217137" y="224382"/>
                  </a:lnTo>
                  <a:lnTo>
                    <a:pt x="271925" y="168233"/>
                  </a:lnTo>
                  <a:lnTo>
                    <a:pt x="331726" y="110969"/>
                  </a:lnTo>
                  <a:lnTo>
                    <a:pt x="394678" y="55746"/>
                  </a:lnTo>
                  <a:lnTo>
                    <a:pt x="453056" y="10906"/>
                  </a:lnTo>
                  <a:lnTo>
                    <a:pt x="46597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01166" y="1106699"/>
            <a:ext cx="1243667" cy="1421213"/>
            <a:chOff x="7901166" y="1106699"/>
            <a:chExt cx="1243667" cy="1421213"/>
          </a:xfrm>
        </p:grpSpPr>
        <p:sp>
          <p:nvSpPr>
            <p:cNvPr id="7" name="Freeform 6"/>
            <p:cNvSpPr/>
            <p:nvPr/>
          </p:nvSpPr>
          <p:spPr>
            <a:xfrm>
              <a:off x="7901166" y="1464505"/>
              <a:ext cx="70241" cy="898674"/>
            </a:xfrm>
            <a:custGeom>
              <a:avLst/>
              <a:gdLst/>
              <a:ahLst/>
              <a:cxnLst/>
              <a:rect l="0" t="0" r="0" b="0"/>
              <a:pathLst>
                <a:path w="70241" h="898674">
                  <a:moveTo>
                    <a:pt x="28793" y="0"/>
                  </a:moveTo>
                  <a:lnTo>
                    <a:pt x="42045" y="4417"/>
                  </a:lnTo>
                  <a:lnTo>
                    <a:pt x="46874" y="10341"/>
                  </a:lnTo>
                  <a:lnTo>
                    <a:pt x="64310" y="57052"/>
                  </a:lnTo>
                  <a:lnTo>
                    <a:pt x="69596" y="117798"/>
                  </a:lnTo>
                  <a:lnTo>
                    <a:pt x="70240" y="176643"/>
                  </a:lnTo>
                  <a:lnTo>
                    <a:pt x="65934" y="225231"/>
                  </a:lnTo>
                  <a:lnTo>
                    <a:pt x="58803" y="274761"/>
                  </a:lnTo>
                  <a:lnTo>
                    <a:pt x="55251" y="328987"/>
                  </a:lnTo>
                  <a:lnTo>
                    <a:pt x="49782" y="386043"/>
                  </a:lnTo>
                  <a:lnTo>
                    <a:pt x="42306" y="439520"/>
                  </a:lnTo>
                  <a:lnTo>
                    <a:pt x="34235" y="494916"/>
                  </a:lnTo>
                  <a:lnTo>
                    <a:pt x="21571" y="552318"/>
                  </a:lnTo>
                  <a:lnTo>
                    <a:pt x="10525" y="610315"/>
                  </a:lnTo>
                  <a:lnTo>
                    <a:pt x="5813" y="664071"/>
                  </a:lnTo>
                  <a:lnTo>
                    <a:pt x="0" y="715132"/>
                  </a:lnTo>
                  <a:lnTo>
                    <a:pt x="2114" y="775440"/>
                  </a:lnTo>
                  <a:lnTo>
                    <a:pt x="8422" y="829404"/>
                  </a:lnTo>
                  <a:lnTo>
                    <a:pt x="31247" y="883524"/>
                  </a:lnTo>
                  <a:lnTo>
                    <a:pt x="45435" y="8986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7991574" y="1514593"/>
              <a:ext cx="1008591" cy="1013319"/>
            </a:xfrm>
            <a:custGeom>
              <a:avLst/>
              <a:gdLst/>
              <a:ahLst/>
              <a:cxnLst/>
              <a:rect l="0" t="0" r="0" b="0"/>
              <a:pathLst>
                <a:path w="1008591" h="1013319">
                  <a:moveTo>
                    <a:pt x="46559" y="24801"/>
                  </a:moveTo>
                  <a:lnTo>
                    <a:pt x="81304" y="6055"/>
                  </a:lnTo>
                  <a:lnTo>
                    <a:pt x="133157" y="657"/>
                  </a:lnTo>
                  <a:lnTo>
                    <a:pt x="190330" y="0"/>
                  </a:lnTo>
                  <a:lnTo>
                    <a:pt x="238628" y="4303"/>
                  </a:lnTo>
                  <a:lnTo>
                    <a:pt x="296907" y="11434"/>
                  </a:lnTo>
                  <a:lnTo>
                    <a:pt x="339347" y="19168"/>
                  </a:lnTo>
                  <a:lnTo>
                    <a:pt x="402358" y="31453"/>
                  </a:lnTo>
                  <a:lnTo>
                    <a:pt x="464482" y="40948"/>
                  </a:lnTo>
                  <a:lnTo>
                    <a:pt x="507821" y="46771"/>
                  </a:lnTo>
                  <a:lnTo>
                    <a:pt x="551738" y="52440"/>
                  </a:lnTo>
                  <a:lnTo>
                    <a:pt x="613629" y="65247"/>
                  </a:lnTo>
                  <a:lnTo>
                    <a:pt x="668539" y="76336"/>
                  </a:lnTo>
                  <a:lnTo>
                    <a:pt x="719942" y="85477"/>
                  </a:lnTo>
                  <a:lnTo>
                    <a:pt x="770306" y="94041"/>
                  </a:lnTo>
                  <a:lnTo>
                    <a:pt x="830379" y="99499"/>
                  </a:lnTo>
                  <a:lnTo>
                    <a:pt x="884296" y="108521"/>
                  </a:lnTo>
                  <a:lnTo>
                    <a:pt x="946730" y="124698"/>
                  </a:lnTo>
                  <a:lnTo>
                    <a:pt x="993335" y="139452"/>
                  </a:lnTo>
                  <a:lnTo>
                    <a:pt x="1006984" y="148489"/>
                  </a:lnTo>
                  <a:lnTo>
                    <a:pt x="1008590" y="154412"/>
                  </a:lnTo>
                  <a:lnTo>
                    <a:pt x="1006887" y="161135"/>
                  </a:lnTo>
                  <a:lnTo>
                    <a:pt x="974779" y="218912"/>
                  </a:lnTo>
                  <a:lnTo>
                    <a:pt x="941449" y="272994"/>
                  </a:lnTo>
                  <a:lnTo>
                    <a:pt x="907546" y="327308"/>
                  </a:lnTo>
                  <a:lnTo>
                    <a:pt x="884437" y="379114"/>
                  </a:lnTo>
                  <a:lnTo>
                    <a:pt x="864532" y="439342"/>
                  </a:lnTo>
                  <a:lnTo>
                    <a:pt x="847005" y="496028"/>
                  </a:lnTo>
                  <a:lnTo>
                    <a:pt x="838099" y="557460"/>
                  </a:lnTo>
                  <a:lnTo>
                    <a:pt x="828395" y="615070"/>
                  </a:lnTo>
                  <a:lnTo>
                    <a:pt x="821992" y="675382"/>
                  </a:lnTo>
                  <a:lnTo>
                    <a:pt x="815009" y="733148"/>
                  </a:lnTo>
                  <a:lnTo>
                    <a:pt x="810205" y="783595"/>
                  </a:lnTo>
                  <a:lnTo>
                    <a:pt x="797978" y="843998"/>
                  </a:lnTo>
                  <a:lnTo>
                    <a:pt x="780639" y="903827"/>
                  </a:lnTo>
                  <a:lnTo>
                    <a:pt x="761434" y="937057"/>
                  </a:lnTo>
                  <a:lnTo>
                    <a:pt x="742843" y="955852"/>
                  </a:lnTo>
                  <a:lnTo>
                    <a:pt x="695365" y="987497"/>
                  </a:lnTo>
                  <a:lnTo>
                    <a:pt x="636602" y="1006461"/>
                  </a:lnTo>
                  <a:lnTo>
                    <a:pt x="592826" y="1013318"/>
                  </a:lnTo>
                  <a:lnTo>
                    <a:pt x="536205" y="1008954"/>
                  </a:lnTo>
                  <a:lnTo>
                    <a:pt x="477079" y="1004667"/>
                  </a:lnTo>
                  <a:lnTo>
                    <a:pt x="416672" y="995191"/>
                  </a:lnTo>
                  <a:lnTo>
                    <a:pt x="353582" y="984416"/>
                  </a:lnTo>
                  <a:lnTo>
                    <a:pt x="304258" y="975226"/>
                  </a:lnTo>
                  <a:lnTo>
                    <a:pt x="254510" y="962128"/>
                  </a:lnTo>
                  <a:lnTo>
                    <a:pt x="205561" y="951980"/>
                  </a:lnTo>
                  <a:lnTo>
                    <a:pt x="147138" y="940268"/>
                  </a:lnTo>
                  <a:lnTo>
                    <a:pt x="91081" y="929051"/>
                  </a:lnTo>
                  <a:lnTo>
                    <a:pt x="33131" y="915157"/>
                  </a:lnTo>
                  <a:lnTo>
                    <a:pt x="23738" y="912382"/>
                  </a:lnTo>
                  <a:lnTo>
                    <a:pt x="8371" y="901902"/>
                  </a:lnTo>
                  <a:lnTo>
                    <a:pt x="1685" y="895224"/>
                  </a:lnTo>
                  <a:lnTo>
                    <a:pt x="0" y="887074"/>
                  </a:lnTo>
                  <a:lnTo>
                    <a:pt x="5525" y="868157"/>
                  </a:lnTo>
                  <a:lnTo>
                    <a:pt x="17227" y="852352"/>
                  </a:lnTo>
                  <a:lnTo>
                    <a:pt x="38237" y="8319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8787027" y="1231515"/>
              <a:ext cx="108174" cy="490943"/>
            </a:xfrm>
            <a:custGeom>
              <a:avLst/>
              <a:gdLst/>
              <a:ahLst/>
              <a:cxnLst/>
              <a:rect l="0" t="0" r="0" b="0"/>
              <a:pathLst>
                <a:path w="108174" h="490943">
                  <a:moveTo>
                    <a:pt x="108173" y="0"/>
                  </a:moveTo>
                  <a:lnTo>
                    <a:pt x="96592" y="50744"/>
                  </a:lnTo>
                  <a:lnTo>
                    <a:pt x="85888" y="107205"/>
                  </a:lnTo>
                  <a:lnTo>
                    <a:pt x="76520" y="161294"/>
                  </a:lnTo>
                  <a:lnTo>
                    <a:pt x="67868" y="220315"/>
                  </a:lnTo>
                  <a:lnTo>
                    <a:pt x="59518" y="278630"/>
                  </a:lnTo>
                  <a:lnTo>
                    <a:pt x="49363" y="331353"/>
                  </a:lnTo>
                  <a:lnTo>
                    <a:pt x="35984" y="390551"/>
                  </a:lnTo>
                  <a:lnTo>
                    <a:pt x="17763" y="451126"/>
                  </a:lnTo>
                  <a:lnTo>
                    <a:pt x="0" y="490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813964" y="1106699"/>
              <a:ext cx="330869" cy="180620"/>
            </a:xfrm>
            <a:custGeom>
              <a:avLst/>
              <a:gdLst/>
              <a:ahLst/>
              <a:cxnLst/>
              <a:rect l="0" t="0" r="0" b="0"/>
              <a:pathLst>
                <a:path w="330869" h="180620">
                  <a:moveTo>
                    <a:pt x="39631" y="0"/>
                  </a:moveTo>
                  <a:lnTo>
                    <a:pt x="20308" y="55507"/>
                  </a:lnTo>
                  <a:lnTo>
                    <a:pt x="4688" y="106503"/>
                  </a:lnTo>
                  <a:lnTo>
                    <a:pt x="0" y="142915"/>
                  </a:lnTo>
                  <a:lnTo>
                    <a:pt x="3834" y="163370"/>
                  </a:lnTo>
                  <a:lnTo>
                    <a:pt x="7446" y="172709"/>
                  </a:lnTo>
                  <a:lnTo>
                    <a:pt x="13551" y="178009"/>
                  </a:lnTo>
                  <a:lnTo>
                    <a:pt x="21320" y="180619"/>
                  </a:lnTo>
                  <a:lnTo>
                    <a:pt x="40739" y="180128"/>
                  </a:lnTo>
                  <a:lnTo>
                    <a:pt x="99885" y="159757"/>
                  </a:lnTo>
                  <a:lnTo>
                    <a:pt x="155572" y="127492"/>
                  </a:lnTo>
                  <a:lnTo>
                    <a:pt x="217585" y="101461"/>
                  </a:lnTo>
                  <a:lnTo>
                    <a:pt x="275144" y="83788"/>
                  </a:lnTo>
                  <a:lnTo>
                    <a:pt x="298705" y="79769"/>
                  </a:lnTo>
                  <a:lnTo>
                    <a:pt x="330868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65307" y="406464"/>
            <a:ext cx="2953973" cy="1282484"/>
            <a:chOff x="6565307" y="406464"/>
            <a:chExt cx="2953973" cy="1282484"/>
          </a:xfrm>
        </p:grpSpPr>
        <p:sp>
          <p:nvSpPr>
            <p:cNvPr id="12" name="Freeform 11"/>
            <p:cNvSpPr/>
            <p:nvPr/>
          </p:nvSpPr>
          <p:spPr>
            <a:xfrm>
              <a:off x="6798297" y="406464"/>
              <a:ext cx="199706" cy="474946"/>
            </a:xfrm>
            <a:custGeom>
              <a:avLst/>
              <a:gdLst/>
              <a:ahLst/>
              <a:cxnLst/>
              <a:rect l="0" t="0" r="0" b="0"/>
              <a:pathLst>
                <a:path w="199706" h="474946">
                  <a:moveTo>
                    <a:pt x="199705" y="9588"/>
                  </a:moveTo>
                  <a:lnTo>
                    <a:pt x="186453" y="754"/>
                  </a:lnTo>
                  <a:lnTo>
                    <a:pt x="178851" y="0"/>
                  </a:lnTo>
                  <a:lnTo>
                    <a:pt x="160542" y="4094"/>
                  </a:lnTo>
                  <a:lnTo>
                    <a:pt x="129442" y="30047"/>
                  </a:lnTo>
                  <a:lnTo>
                    <a:pt x="110057" y="62597"/>
                  </a:lnTo>
                  <a:lnTo>
                    <a:pt x="89507" y="113371"/>
                  </a:lnTo>
                  <a:lnTo>
                    <a:pt x="73119" y="167917"/>
                  </a:lnTo>
                  <a:lnTo>
                    <a:pt x="62653" y="209361"/>
                  </a:lnTo>
                  <a:lnTo>
                    <a:pt x="57902" y="272001"/>
                  </a:lnTo>
                  <a:lnTo>
                    <a:pt x="54241" y="322184"/>
                  </a:lnTo>
                  <a:lnTo>
                    <a:pt x="57455" y="380550"/>
                  </a:lnTo>
                  <a:lnTo>
                    <a:pt x="55677" y="441459"/>
                  </a:lnTo>
                  <a:lnTo>
                    <a:pt x="53760" y="452828"/>
                  </a:lnTo>
                  <a:lnTo>
                    <a:pt x="49708" y="461332"/>
                  </a:lnTo>
                  <a:lnTo>
                    <a:pt x="37810" y="473247"/>
                  </a:lnTo>
                  <a:lnTo>
                    <a:pt x="30754" y="474945"/>
                  </a:lnTo>
                  <a:lnTo>
                    <a:pt x="0" y="4672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14938" y="627606"/>
              <a:ext cx="149781" cy="21437"/>
            </a:xfrm>
            <a:custGeom>
              <a:avLst/>
              <a:gdLst/>
              <a:ahLst/>
              <a:cxnLst/>
              <a:rect l="0" t="0" r="0" b="0"/>
              <a:pathLst>
                <a:path w="149781" h="21437">
                  <a:moveTo>
                    <a:pt x="0" y="4794"/>
                  </a:moveTo>
                  <a:lnTo>
                    <a:pt x="27498" y="0"/>
                  </a:lnTo>
                  <a:lnTo>
                    <a:pt x="80988" y="8397"/>
                  </a:lnTo>
                  <a:lnTo>
                    <a:pt x="136885" y="19080"/>
                  </a:lnTo>
                  <a:lnTo>
                    <a:pt x="149780" y="214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086124" y="690647"/>
              <a:ext cx="28373" cy="158101"/>
            </a:xfrm>
            <a:custGeom>
              <a:avLst/>
              <a:gdLst/>
              <a:ahLst/>
              <a:cxnLst/>
              <a:rect l="0" t="0" r="0" b="0"/>
              <a:pathLst>
                <a:path w="28373" h="158101">
                  <a:moveTo>
                    <a:pt x="28372" y="0"/>
                  </a:moveTo>
                  <a:lnTo>
                    <a:pt x="14179" y="60660"/>
                  </a:lnTo>
                  <a:lnTo>
                    <a:pt x="593" y="123273"/>
                  </a:lnTo>
                  <a:lnTo>
                    <a:pt x="0" y="140464"/>
                  </a:lnTo>
                  <a:lnTo>
                    <a:pt x="3409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89386" y="495515"/>
              <a:ext cx="33285" cy="37033"/>
            </a:xfrm>
            <a:custGeom>
              <a:avLst/>
              <a:gdLst/>
              <a:ahLst/>
              <a:cxnLst/>
              <a:rect l="0" t="0" r="0" b="0"/>
              <a:pathLst>
                <a:path w="33285" h="37033">
                  <a:moveTo>
                    <a:pt x="0" y="37032"/>
                  </a:moveTo>
                  <a:lnTo>
                    <a:pt x="11581" y="2287"/>
                  </a:lnTo>
                  <a:lnTo>
                    <a:pt x="15117" y="0"/>
                  </a:lnTo>
                  <a:lnTo>
                    <a:pt x="19324" y="1249"/>
                  </a:lnTo>
                  <a:lnTo>
                    <a:pt x="33284" y="120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57152" y="690647"/>
              <a:ext cx="181866" cy="192842"/>
            </a:xfrm>
            <a:custGeom>
              <a:avLst/>
              <a:gdLst/>
              <a:ahLst/>
              <a:cxnLst/>
              <a:rect l="0" t="0" r="0" b="0"/>
              <a:pathLst>
                <a:path w="181866" h="192842">
                  <a:moveTo>
                    <a:pt x="7123" y="8321"/>
                  </a:moveTo>
                  <a:lnTo>
                    <a:pt x="27959" y="64187"/>
                  </a:lnTo>
                  <a:lnTo>
                    <a:pt x="50045" y="121945"/>
                  </a:lnTo>
                  <a:lnTo>
                    <a:pt x="68016" y="174490"/>
                  </a:lnTo>
                  <a:lnTo>
                    <a:pt x="67134" y="181046"/>
                  </a:lnTo>
                  <a:lnTo>
                    <a:pt x="63772" y="186341"/>
                  </a:lnTo>
                  <a:lnTo>
                    <a:pt x="58758" y="190796"/>
                  </a:lnTo>
                  <a:lnTo>
                    <a:pt x="51717" y="192841"/>
                  </a:lnTo>
                  <a:lnTo>
                    <a:pt x="25062" y="191302"/>
                  </a:lnTo>
                  <a:lnTo>
                    <a:pt x="7699" y="187341"/>
                  </a:lnTo>
                  <a:lnTo>
                    <a:pt x="2885" y="182217"/>
                  </a:lnTo>
                  <a:lnTo>
                    <a:pt x="599" y="175102"/>
                  </a:lnTo>
                  <a:lnTo>
                    <a:pt x="0" y="166661"/>
                  </a:lnTo>
                  <a:lnTo>
                    <a:pt x="4265" y="152351"/>
                  </a:lnTo>
                  <a:lnTo>
                    <a:pt x="44319" y="97026"/>
                  </a:lnTo>
                  <a:lnTo>
                    <a:pt x="101349" y="43905"/>
                  </a:lnTo>
                  <a:lnTo>
                    <a:pt x="156408" y="10988"/>
                  </a:lnTo>
                  <a:lnTo>
                    <a:pt x="18186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72301" y="717756"/>
              <a:ext cx="78521" cy="130992"/>
            </a:xfrm>
            <a:custGeom>
              <a:avLst/>
              <a:gdLst/>
              <a:ahLst/>
              <a:cxnLst/>
              <a:rect l="0" t="0" r="0" b="0"/>
              <a:pathLst>
                <a:path w="78521" h="130992">
                  <a:moveTo>
                    <a:pt x="0" y="97707"/>
                  </a:moveTo>
                  <a:lnTo>
                    <a:pt x="54263" y="39026"/>
                  </a:lnTo>
                  <a:lnTo>
                    <a:pt x="76175" y="9951"/>
                  </a:lnTo>
                  <a:lnTo>
                    <a:pt x="78520" y="4069"/>
                  </a:lnTo>
                  <a:lnTo>
                    <a:pt x="77310" y="1073"/>
                  </a:lnTo>
                  <a:lnTo>
                    <a:pt x="73730" y="0"/>
                  </a:lnTo>
                  <a:lnTo>
                    <a:pt x="62355" y="11135"/>
                  </a:lnTo>
                  <a:lnTo>
                    <a:pt x="31910" y="66593"/>
                  </a:lnTo>
                  <a:lnTo>
                    <a:pt x="26821" y="76964"/>
                  </a:lnTo>
                  <a:lnTo>
                    <a:pt x="25277" y="86652"/>
                  </a:lnTo>
                  <a:lnTo>
                    <a:pt x="28493" y="104813"/>
                  </a:lnTo>
                  <a:lnTo>
                    <a:pt x="41605" y="1309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585696" y="502455"/>
              <a:ext cx="231313" cy="389826"/>
            </a:xfrm>
            <a:custGeom>
              <a:avLst/>
              <a:gdLst/>
              <a:ahLst/>
              <a:cxnLst/>
              <a:rect l="0" t="0" r="0" b="0"/>
              <a:pathLst>
                <a:path w="231313" h="389826">
                  <a:moveTo>
                    <a:pt x="136237" y="271403"/>
                  </a:moveTo>
                  <a:lnTo>
                    <a:pt x="81976" y="242616"/>
                  </a:lnTo>
                  <a:lnTo>
                    <a:pt x="72326" y="241117"/>
                  </a:lnTo>
                  <a:lnTo>
                    <a:pt x="54207" y="244382"/>
                  </a:lnTo>
                  <a:lnTo>
                    <a:pt x="45492" y="247842"/>
                  </a:lnTo>
                  <a:lnTo>
                    <a:pt x="30879" y="261547"/>
                  </a:lnTo>
                  <a:lnTo>
                    <a:pt x="10847" y="296063"/>
                  </a:lnTo>
                  <a:lnTo>
                    <a:pt x="978" y="321239"/>
                  </a:lnTo>
                  <a:lnTo>
                    <a:pt x="0" y="337931"/>
                  </a:lnTo>
                  <a:lnTo>
                    <a:pt x="6905" y="371247"/>
                  </a:lnTo>
                  <a:lnTo>
                    <a:pt x="11184" y="377722"/>
                  </a:lnTo>
                  <a:lnTo>
                    <a:pt x="23335" y="387381"/>
                  </a:lnTo>
                  <a:lnTo>
                    <a:pt x="37981" y="389825"/>
                  </a:lnTo>
                  <a:lnTo>
                    <a:pt x="53736" y="386905"/>
                  </a:lnTo>
                  <a:lnTo>
                    <a:pt x="69984" y="379443"/>
                  </a:lnTo>
                  <a:lnTo>
                    <a:pt x="112458" y="337229"/>
                  </a:lnTo>
                  <a:lnTo>
                    <a:pt x="150570" y="278165"/>
                  </a:lnTo>
                  <a:lnTo>
                    <a:pt x="174612" y="219525"/>
                  </a:lnTo>
                  <a:lnTo>
                    <a:pt x="191575" y="170972"/>
                  </a:lnTo>
                  <a:lnTo>
                    <a:pt x="203895" y="121452"/>
                  </a:lnTo>
                  <a:lnTo>
                    <a:pt x="221135" y="62589"/>
                  </a:lnTo>
                  <a:lnTo>
                    <a:pt x="231312" y="2982"/>
                  </a:lnTo>
                  <a:lnTo>
                    <a:pt x="230131" y="0"/>
                  </a:lnTo>
                  <a:lnTo>
                    <a:pt x="226570" y="2634"/>
                  </a:lnTo>
                  <a:lnTo>
                    <a:pt x="217066" y="17888"/>
                  </a:lnTo>
                  <a:lnTo>
                    <a:pt x="200449" y="78560"/>
                  </a:lnTo>
                  <a:lnTo>
                    <a:pt x="189944" y="133903"/>
                  </a:lnTo>
                  <a:lnTo>
                    <a:pt x="189375" y="192364"/>
                  </a:lnTo>
                  <a:lnTo>
                    <a:pt x="200622" y="252855"/>
                  </a:lnTo>
                  <a:lnTo>
                    <a:pt x="202805" y="2630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246159" y="652569"/>
              <a:ext cx="149780" cy="256778"/>
            </a:xfrm>
            <a:custGeom>
              <a:avLst/>
              <a:gdLst/>
              <a:ahLst/>
              <a:cxnLst/>
              <a:rect l="0" t="0" r="0" b="0"/>
              <a:pathLst>
                <a:path w="149780" h="256778">
                  <a:moveTo>
                    <a:pt x="149779" y="4794"/>
                  </a:moveTo>
                  <a:lnTo>
                    <a:pt x="122282" y="0"/>
                  </a:lnTo>
                  <a:lnTo>
                    <a:pt x="86363" y="5736"/>
                  </a:lnTo>
                  <a:lnTo>
                    <a:pt x="40208" y="29121"/>
                  </a:lnTo>
                  <a:lnTo>
                    <a:pt x="25266" y="42418"/>
                  </a:lnTo>
                  <a:lnTo>
                    <a:pt x="12462" y="60656"/>
                  </a:lnTo>
                  <a:lnTo>
                    <a:pt x="3692" y="91715"/>
                  </a:lnTo>
                  <a:lnTo>
                    <a:pt x="6572" y="108453"/>
                  </a:lnTo>
                  <a:lnTo>
                    <a:pt x="28602" y="145828"/>
                  </a:lnTo>
                  <a:lnTo>
                    <a:pt x="90011" y="207343"/>
                  </a:lnTo>
                  <a:lnTo>
                    <a:pt x="91472" y="222405"/>
                  </a:lnTo>
                  <a:lnTo>
                    <a:pt x="86574" y="235879"/>
                  </a:lnTo>
                  <a:lnTo>
                    <a:pt x="82679" y="242061"/>
                  </a:lnTo>
                  <a:lnTo>
                    <a:pt x="68489" y="251396"/>
                  </a:lnTo>
                  <a:lnTo>
                    <a:pt x="50780" y="256777"/>
                  </a:lnTo>
                  <a:lnTo>
                    <a:pt x="33664" y="256087"/>
                  </a:lnTo>
                  <a:lnTo>
                    <a:pt x="27065" y="251835"/>
                  </a:lnTo>
                  <a:lnTo>
                    <a:pt x="0" y="2044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459117" y="465979"/>
              <a:ext cx="128206" cy="417533"/>
            </a:xfrm>
            <a:custGeom>
              <a:avLst/>
              <a:gdLst/>
              <a:ahLst/>
              <a:cxnLst/>
              <a:rect l="0" t="0" r="0" b="0"/>
              <a:pathLst>
                <a:path w="128206" h="417533">
                  <a:moveTo>
                    <a:pt x="69958" y="0"/>
                  </a:moveTo>
                  <a:lnTo>
                    <a:pt x="75676" y="24552"/>
                  </a:lnTo>
                  <a:lnTo>
                    <a:pt x="76583" y="73021"/>
                  </a:lnTo>
                  <a:lnTo>
                    <a:pt x="69075" y="134685"/>
                  </a:lnTo>
                  <a:lnTo>
                    <a:pt x="58909" y="185987"/>
                  </a:lnTo>
                  <a:lnTo>
                    <a:pt x="46651" y="239711"/>
                  </a:lnTo>
                  <a:lnTo>
                    <a:pt x="37164" y="290763"/>
                  </a:lnTo>
                  <a:lnTo>
                    <a:pt x="25676" y="348876"/>
                  </a:lnTo>
                  <a:lnTo>
                    <a:pt x="11723" y="404820"/>
                  </a:lnTo>
                  <a:lnTo>
                    <a:pt x="8945" y="414112"/>
                  </a:lnTo>
                  <a:lnTo>
                    <a:pt x="6169" y="417532"/>
                  </a:lnTo>
                  <a:lnTo>
                    <a:pt x="3393" y="417039"/>
                  </a:lnTo>
                  <a:lnTo>
                    <a:pt x="618" y="413936"/>
                  </a:lnTo>
                  <a:lnTo>
                    <a:pt x="0" y="400627"/>
                  </a:lnTo>
                  <a:lnTo>
                    <a:pt x="7137" y="361949"/>
                  </a:lnTo>
                  <a:lnTo>
                    <a:pt x="13284" y="353171"/>
                  </a:lnTo>
                  <a:lnTo>
                    <a:pt x="32442" y="338487"/>
                  </a:lnTo>
                  <a:lnTo>
                    <a:pt x="53901" y="333193"/>
                  </a:lnTo>
                  <a:lnTo>
                    <a:pt x="93392" y="337328"/>
                  </a:lnTo>
                  <a:lnTo>
                    <a:pt x="128205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552015" y="512396"/>
              <a:ext cx="339567" cy="427883"/>
            </a:xfrm>
            <a:custGeom>
              <a:avLst/>
              <a:gdLst/>
              <a:ahLst/>
              <a:cxnLst/>
              <a:rect l="0" t="0" r="0" b="0"/>
              <a:pathLst>
                <a:path w="339567" h="427883">
                  <a:moveTo>
                    <a:pt x="118517" y="261462"/>
                  </a:moveTo>
                  <a:lnTo>
                    <a:pt x="105265" y="252627"/>
                  </a:lnTo>
                  <a:lnTo>
                    <a:pt x="79355" y="247133"/>
                  </a:lnTo>
                  <a:lnTo>
                    <a:pt x="58890" y="253244"/>
                  </a:lnTo>
                  <a:lnTo>
                    <a:pt x="24453" y="275350"/>
                  </a:lnTo>
                  <a:lnTo>
                    <a:pt x="10107" y="296395"/>
                  </a:lnTo>
                  <a:lnTo>
                    <a:pt x="0" y="324615"/>
                  </a:lnTo>
                  <a:lnTo>
                    <a:pt x="1432" y="343154"/>
                  </a:lnTo>
                  <a:lnTo>
                    <a:pt x="4403" y="351981"/>
                  </a:lnTo>
                  <a:lnTo>
                    <a:pt x="11006" y="357866"/>
                  </a:lnTo>
                  <a:lnTo>
                    <a:pt x="30670" y="364404"/>
                  </a:lnTo>
                  <a:lnTo>
                    <a:pt x="80037" y="361959"/>
                  </a:lnTo>
                  <a:lnTo>
                    <a:pt x="103572" y="357594"/>
                  </a:lnTo>
                  <a:lnTo>
                    <a:pt x="112251" y="351438"/>
                  </a:lnTo>
                  <a:lnTo>
                    <a:pt x="128885" y="322535"/>
                  </a:lnTo>
                  <a:lnTo>
                    <a:pt x="155364" y="263388"/>
                  </a:lnTo>
                  <a:lnTo>
                    <a:pt x="182416" y="204233"/>
                  </a:lnTo>
                  <a:lnTo>
                    <a:pt x="212090" y="151092"/>
                  </a:lnTo>
                  <a:lnTo>
                    <a:pt x="254548" y="88291"/>
                  </a:lnTo>
                  <a:lnTo>
                    <a:pt x="297417" y="24923"/>
                  </a:lnTo>
                  <a:lnTo>
                    <a:pt x="315038" y="1019"/>
                  </a:lnTo>
                  <a:lnTo>
                    <a:pt x="319797" y="0"/>
                  </a:lnTo>
                  <a:lnTo>
                    <a:pt x="323895" y="3019"/>
                  </a:lnTo>
                  <a:lnTo>
                    <a:pt x="327552" y="8730"/>
                  </a:lnTo>
                  <a:lnTo>
                    <a:pt x="329149" y="24937"/>
                  </a:lnTo>
                  <a:lnTo>
                    <a:pt x="318223" y="74310"/>
                  </a:lnTo>
                  <a:lnTo>
                    <a:pt x="307950" y="125675"/>
                  </a:lnTo>
                  <a:lnTo>
                    <a:pt x="290216" y="177466"/>
                  </a:lnTo>
                  <a:lnTo>
                    <a:pt x="271812" y="227945"/>
                  </a:lnTo>
                  <a:lnTo>
                    <a:pt x="249952" y="287132"/>
                  </a:lnTo>
                  <a:lnTo>
                    <a:pt x="232745" y="342391"/>
                  </a:lnTo>
                  <a:lnTo>
                    <a:pt x="232576" y="345000"/>
                  </a:lnTo>
                  <a:lnTo>
                    <a:pt x="250386" y="317743"/>
                  </a:lnTo>
                  <a:lnTo>
                    <a:pt x="280251" y="256552"/>
                  </a:lnTo>
                  <a:lnTo>
                    <a:pt x="290868" y="242021"/>
                  </a:lnTo>
                  <a:lnTo>
                    <a:pt x="297212" y="238331"/>
                  </a:lnTo>
                  <a:lnTo>
                    <a:pt x="311658" y="236697"/>
                  </a:lnTo>
                  <a:lnTo>
                    <a:pt x="324859" y="241517"/>
                  </a:lnTo>
                  <a:lnTo>
                    <a:pt x="330968" y="245392"/>
                  </a:lnTo>
                  <a:lnTo>
                    <a:pt x="335040" y="251673"/>
                  </a:lnTo>
                  <a:lnTo>
                    <a:pt x="339566" y="268514"/>
                  </a:lnTo>
                  <a:lnTo>
                    <a:pt x="335828" y="308535"/>
                  </a:lnTo>
                  <a:lnTo>
                    <a:pt x="327856" y="334581"/>
                  </a:lnTo>
                  <a:lnTo>
                    <a:pt x="294712" y="394908"/>
                  </a:lnTo>
                  <a:lnTo>
                    <a:pt x="276617" y="4278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03669" y="607437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0"/>
                  </a:moveTo>
                  <a:lnTo>
                    <a:pt x="24723" y="924"/>
                  </a:lnTo>
                  <a:lnTo>
                    <a:pt x="49926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944045" y="740573"/>
              <a:ext cx="375530" cy="282917"/>
            </a:xfrm>
            <a:custGeom>
              <a:avLst/>
              <a:gdLst/>
              <a:ahLst/>
              <a:cxnLst/>
              <a:rect l="0" t="0" r="0" b="0"/>
              <a:pathLst>
                <a:path w="375530" h="282917">
                  <a:moveTo>
                    <a:pt x="167503" y="0"/>
                  </a:moveTo>
                  <a:lnTo>
                    <a:pt x="171920" y="13252"/>
                  </a:lnTo>
                  <a:lnTo>
                    <a:pt x="169524" y="18081"/>
                  </a:lnTo>
                  <a:lnTo>
                    <a:pt x="114029" y="50833"/>
                  </a:lnTo>
                  <a:lnTo>
                    <a:pt x="68279" y="84609"/>
                  </a:lnTo>
                  <a:lnTo>
                    <a:pt x="17965" y="147368"/>
                  </a:lnTo>
                  <a:lnTo>
                    <a:pt x="12338" y="153719"/>
                  </a:lnTo>
                  <a:lnTo>
                    <a:pt x="0" y="184744"/>
                  </a:lnTo>
                  <a:lnTo>
                    <a:pt x="360" y="195279"/>
                  </a:lnTo>
                  <a:lnTo>
                    <a:pt x="8158" y="214380"/>
                  </a:lnTo>
                  <a:lnTo>
                    <a:pt x="20869" y="227184"/>
                  </a:lnTo>
                  <a:lnTo>
                    <a:pt x="28142" y="231893"/>
                  </a:lnTo>
                  <a:lnTo>
                    <a:pt x="48550" y="234660"/>
                  </a:lnTo>
                  <a:lnTo>
                    <a:pt x="71181" y="231883"/>
                  </a:lnTo>
                  <a:lnTo>
                    <a:pt x="90484" y="224485"/>
                  </a:lnTo>
                  <a:lnTo>
                    <a:pt x="116945" y="196672"/>
                  </a:lnTo>
                  <a:lnTo>
                    <a:pt x="147582" y="137303"/>
                  </a:lnTo>
                  <a:lnTo>
                    <a:pt x="155745" y="106943"/>
                  </a:lnTo>
                  <a:lnTo>
                    <a:pt x="156890" y="96258"/>
                  </a:lnTo>
                  <a:lnTo>
                    <a:pt x="161353" y="90060"/>
                  </a:lnTo>
                  <a:lnTo>
                    <a:pt x="168025" y="86852"/>
                  </a:lnTo>
                  <a:lnTo>
                    <a:pt x="176172" y="85639"/>
                  </a:lnTo>
                  <a:lnTo>
                    <a:pt x="197552" y="91686"/>
                  </a:lnTo>
                  <a:lnTo>
                    <a:pt x="258020" y="115778"/>
                  </a:lnTo>
                  <a:lnTo>
                    <a:pt x="275226" y="123573"/>
                  </a:lnTo>
                  <a:lnTo>
                    <a:pt x="292118" y="136283"/>
                  </a:lnTo>
                  <a:lnTo>
                    <a:pt x="308388" y="159032"/>
                  </a:lnTo>
                  <a:lnTo>
                    <a:pt x="310863" y="177622"/>
                  </a:lnTo>
                  <a:lnTo>
                    <a:pt x="307032" y="199136"/>
                  </a:lnTo>
                  <a:lnTo>
                    <a:pt x="278745" y="255321"/>
                  </a:lnTo>
                  <a:lnTo>
                    <a:pt x="279571" y="260821"/>
                  </a:lnTo>
                  <a:lnTo>
                    <a:pt x="284745" y="263563"/>
                  </a:lnTo>
                  <a:lnTo>
                    <a:pt x="300972" y="264145"/>
                  </a:lnTo>
                  <a:lnTo>
                    <a:pt x="346706" y="258951"/>
                  </a:lnTo>
                  <a:lnTo>
                    <a:pt x="354464" y="261392"/>
                  </a:lnTo>
                  <a:lnTo>
                    <a:pt x="360561" y="265793"/>
                  </a:lnTo>
                  <a:lnTo>
                    <a:pt x="375529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369500" y="898673"/>
              <a:ext cx="149780" cy="214482"/>
            </a:xfrm>
            <a:custGeom>
              <a:avLst/>
              <a:gdLst/>
              <a:ahLst/>
              <a:cxnLst/>
              <a:rect l="0" t="0" r="0" b="0"/>
              <a:pathLst>
                <a:path w="149780" h="214482">
                  <a:moveTo>
                    <a:pt x="149779" y="0"/>
                  </a:moveTo>
                  <a:lnTo>
                    <a:pt x="109452" y="11517"/>
                  </a:lnTo>
                  <a:lnTo>
                    <a:pt x="93025" y="21761"/>
                  </a:lnTo>
                  <a:lnTo>
                    <a:pt x="79560" y="35559"/>
                  </a:lnTo>
                  <a:lnTo>
                    <a:pt x="72343" y="55869"/>
                  </a:lnTo>
                  <a:lnTo>
                    <a:pt x="70984" y="78455"/>
                  </a:lnTo>
                  <a:lnTo>
                    <a:pt x="76544" y="97739"/>
                  </a:lnTo>
                  <a:lnTo>
                    <a:pt x="111207" y="160939"/>
                  </a:lnTo>
                  <a:lnTo>
                    <a:pt x="122158" y="176620"/>
                  </a:lnTo>
                  <a:lnTo>
                    <a:pt x="123969" y="184315"/>
                  </a:lnTo>
                  <a:lnTo>
                    <a:pt x="121049" y="200262"/>
                  </a:lnTo>
                  <a:lnTo>
                    <a:pt x="115833" y="205624"/>
                  </a:lnTo>
                  <a:lnTo>
                    <a:pt x="100175" y="211581"/>
                  </a:lnTo>
                  <a:lnTo>
                    <a:pt x="43758" y="214481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48517" y="1164947"/>
              <a:ext cx="15479" cy="332843"/>
            </a:xfrm>
            <a:custGeom>
              <a:avLst/>
              <a:gdLst/>
              <a:ahLst/>
              <a:cxnLst/>
              <a:rect l="0" t="0" r="0" b="0"/>
              <a:pathLst>
                <a:path w="15479" h="332843">
                  <a:moveTo>
                    <a:pt x="0" y="0"/>
                  </a:moveTo>
                  <a:lnTo>
                    <a:pt x="5719" y="58604"/>
                  </a:lnTo>
                  <a:lnTo>
                    <a:pt x="7979" y="111359"/>
                  </a:lnTo>
                  <a:lnTo>
                    <a:pt x="10742" y="170596"/>
                  </a:lnTo>
                  <a:lnTo>
                    <a:pt x="15478" y="211624"/>
                  </a:lnTo>
                  <a:lnTo>
                    <a:pt x="10694" y="267703"/>
                  </a:lnTo>
                  <a:lnTo>
                    <a:pt x="6325" y="314393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65307" y="1324203"/>
              <a:ext cx="174743" cy="7166"/>
            </a:xfrm>
            <a:custGeom>
              <a:avLst/>
              <a:gdLst/>
              <a:ahLst/>
              <a:cxnLst/>
              <a:rect l="0" t="0" r="0" b="0"/>
              <a:pathLst>
                <a:path w="174743" h="7166">
                  <a:moveTo>
                    <a:pt x="0" y="7165"/>
                  </a:moveTo>
                  <a:lnTo>
                    <a:pt x="62326" y="0"/>
                  </a:lnTo>
                  <a:lnTo>
                    <a:pt x="113800" y="3604"/>
                  </a:lnTo>
                  <a:lnTo>
                    <a:pt x="174742" y="71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03058" y="1210759"/>
              <a:ext cx="108727" cy="421912"/>
            </a:xfrm>
            <a:custGeom>
              <a:avLst/>
              <a:gdLst/>
              <a:ahLst/>
              <a:cxnLst/>
              <a:rect l="0" t="0" r="0" b="0"/>
              <a:pathLst>
                <a:path w="108727" h="421912">
                  <a:moveTo>
                    <a:pt x="69981" y="128930"/>
                  </a:moveTo>
                  <a:lnTo>
                    <a:pt x="101936" y="65832"/>
                  </a:lnTo>
                  <a:lnTo>
                    <a:pt x="108726" y="34009"/>
                  </a:lnTo>
                  <a:lnTo>
                    <a:pt x="105384" y="17093"/>
                  </a:lnTo>
                  <a:lnTo>
                    <a:pt x="101904" y="9993"/>
                  </a:lnTo>
                  <a:lnTo>
                    <a:pt x="95885" y="5260"/>
                  </a:lnTo>
                  <a:lnTo>
                    <a:pt x="79337" y="0"/>
                  </a:lnTo>
                  <a:lnTo>
                    <a:pt x="70671" y="1372"/>
                  </a:lnTo>
                  <a:lnTo>
                    <a:pt x="53645" y="10292"/>
                  </a:lnTo>
                  <a:lnTo>
                    <a:pt x="41764" y="23502"/>
                  </a:lnTo>
                  <a:lnTo>
                    <a:pt x="10412" y="79164"/>
                  </a:lnTo>
                  <a:lnTo>
                    <a:pt x="0" y="123757"/>
                  </a:lnTo>
                  <a:lnTo>
                    <a:pt x="1279" y="143273"/>
                  </a:lnTo>
                  <a:lnTo>
                    <a:pt x="4764" y="150511"/>
                  </a:lnTo>
                  <a:lnTo>
                    <a:pt x="16032" y="161019"/>
                  </a:lnTo>
                  <a:lnTo>
                    <a:pt x="23845" y="162342"/>
                  </a:lnTo>
                  <a:lnTo>
                    <a:pt x="42388" y="158881"/>
                  </a:lnTo>
                  <a:lnTo>
                    <a:pt x="58025" y="148713"/>
                  </a:lnTo>
                  <a:lnTo>
                    <a:pt x="100278" y="99760"/>
                  </a:lnTo>
                  <a:lnTo>
                    <a:pt x="103123" y="98388"/>
                  </a:lnTo>
                  <a:lnTo>
                    <a:pt x="104095" y="100248"/>
                  </a:lnTo>
                  <a:lnTo>
                    <a:pt x="89104" y="161965"/>
                  </a:lnTo>
                  <a:lnTo>
                    <a:pt x="78243" y="213187"/>
                  </a:lnTo>
                  <a:lnTo>
                    <a:pt x="62777" y="267821"/>
                  </a:lnTo>
                  <a:lnTo>
                    <a:pt x="45530" y="327932"/>
                  </a:lnTo>
                  <a:lnTo>
                    <a:pt x="28420" y="386090"/>
                  </a:lnTo>
                  <a:lnTo>
                    <a:pt x="16362" y="421911"/>
                  </a:lnTo>
                  <a:lnTo>
                    <a:pt x="19474" y="408767"/>
                  </a:lnTo>
                  <a:lnTo>
                    <a:pt x="28376" y="3868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66273" y="1256478"/>
              <a:ext cx="139756" cy="208539"/>
            </a:xfrm>
            <a:custGeom>
              <a:avLst/>
              <a:gdLst/>
              <a:ahLst/>
              <a:cxnLst/>
              <a:rect l="0" t="0" r="0" b="0"/>
              <a:pathLst>
                <a:path w="139756" h="208539">
                  <a:moveTo>
                    <a:pt x="31581" y="0"/>
                  </a:moveTo>
                  <a:lnTo>
                    <a:pt x="9838" y="61567"/>
                  </a:lnTo>
                  <a:lnTo>
                    <a:pt x="0" y="116350"/>
                  </a:lnTo>
                  <a:lnTo>
                    <a:pt x="3985" y="137695"/>
                  </a:lnTo>
                  <a:lnTo>
                    <a:pt x="7636" y="147271"/>
                  </a:lnTo>
                  <a:lnTo>
                    <a:pt x="12845" y="152730"/>
                  </a:lnTo>
                  <a:lnTo>
                    <a:pt x="19090" y="155444"/>
                  </a:lnTo>
                  <a:lnTo>
                    <a:pt x="26027" y="156330"/>
                  </a:lnTo>
                  <a:lnTo>
                    <a:pt x="41133" y="149917"/>
                  </a:lnTo>
                  <a:lnTo>
                    <a:pt x="62765" y="130712"/>
                  </a:lnTo>
                  <a:lnTo>
                    <a:pt x="91058" y="99374"/>
                  </a:lnTo>
                  <a:lnTo>
                    <a:pt x="96195" y="97684"/>
                  </a:lnTo>
                  <a:lnTo>
                    <a:pt x="99621" y="100256"/>
                  </a:lnTo>
                  <a:lnTo>
                    <a:pt x="101904" y="105669"/>
                  </a:lnTo>
                  <a:lnTo>
                    <a:pt x="101749" y="166913"/>
                  </a:lnTo>
                  <a:lnTo>
                    <a:pt x="103323" y="180618"/>
                  </a:lnTo>
                  <a:lnTo>
                    <a:pt x="107146" y="190679"/>
                  </a:lnTo>
                  <a:lnTo>
                    <a:pt x="118790" y="204323"/>
                  </a:lnTo>
                  <a:lnTo>
                    <a:pt x="123929" y="207406"/>
                  </a:lnTo>
                  <a:lnTo>
                    <a:pt x="128280" y="208538"/>
                  </a:lnTo>
                  <a:lnTo>
                    <a:pt x="139755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64275" y="14062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26418" y="1319352"/>
              <a:ext cx="112747" cy="121353"/>
            </a:xfrm>
            <a:custGeom>
              <a:avLst/>
              <a:gdLst/>
              <a:ahLst/>
              <a:cxnLst/>
              <a:rect l="0" t="0" r="0" b="0"/>
              <a:pathLst>
                <a:path w="112747" h="121353">
                  <a:moveTo>
                    <a:pt x="71141" y="28658"/>
                  </a:moveTo>
                  <a:lnTo>
                    <a:pt x="71141" y="10989"/>
                  </a:lnTo>
                  <a:lnTo>
                    <a:pt x="67443" y="5784"/>
                  </a:lnTo>
                  <a:lnTo>
                    <a:pt x="61279" y="2314"/>
                  </a:lnTo>
                  <a:lnTo>
                    <a:pt x="53472" y="0"/>
                  </a:lnTo>
                  <a:lnTo>
                    <a:pt x="45493" y="1232"/>
                  </a:lnTo>
                  <a:lnTo>
                    <a:pt x="29231" y="9997"/>
                  </a:lnTo>
                  <a:lnTo>
                    <a:pt x="8900" y="30525"/>
                  </a:lnTo>
                  <a:lnTo>
                    <a:pt x="1874" y="48595"/>
                  </a:lnTo>
                  <a:lnTo>
                    <a:pt x="0" y="58592"/>
                  </a:lnTo>
                  <a:lnTo>
                    <a:pt x="1525" y="66180"/>
                  </a:lnTo>
                  <a:lnTo>
                    <a:pt x="5314" y="72164"/>
                  </a:lnTo>
                  <a:lnTo>
                    <a:pt x="10615" y="77078"/>
                  </a:lnTo>
                  <a:lnTo>
                    <a:pt x="16921" y="79429"/>
                  </a:lnTo>
                  <a:lnTo>
                    <a:pt x="59447" y="78878"/>
                  </a:lnTo>
                  <a:lnTo>
                    <a:pt x="67043" y="81554"/>
                  </a:lnTo>
                  <a:lnTo>
                    <a:pt x="77949" y="91923"/>
                  </a:lnTo>
                  <a:lnTo>
                    <a:pt x="83413" y="108243"/>
                  </a:lnTo>
                  <a:lnTo>
                    <a:pt x="84870" y="117772"/>
                  </a:lnTo>
                  <a:lnTo>
                    <a:pt x="86766" y="121352"/>
                  </a:lnTo>
                  <a:lnTo>
                    <a:pt x="88954" y="120964"/>
                  </a:lnTo>
                  <a:lnTo>
                    <a:pt x="93851" y="113137"/>
                  </a:lnTo>
                  <a:lnTo>
                    <a:pt x="112746" y="70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368654" y="1181589"/>
              <a:ext cx="91318" cy="332843"/>
            </a:xfrm>
            <a:custGeom>
              <a:avLst/>
              <a:gdLst/>
              <a:ahLst/>
              <a:cxnLst/>
              <a:rect l="0" t="0" r="0" b="0"/>
              <a:pathLst>
                <a:path w="91318" h="332843">
                  <a:moveTo>
                    <a:pt x="20437" y="0"/>
                  </a:moveTo>
                  <a:lnTo>
                    <a:pt x="20437" y="60656"/>
                  </a:lnTo>
                  <a:lnTo>
                    <a:pt x="13794" y="111971"/>
                  </a:lnTo>
                  <a:lnTo>
                    <a:pt x="3578" y="164158"/>
                  </a:lnTo>
                  <a:lnTo>
                    <a:pt x="0" y="188529"/>
                  </a:lnTo>
                  <a:lnTo>
                    <a:pt x="4108" y="225466"/>
                  </a:lnTo>
                  <a:lnTo>
                    <a:pt x="11947" y="242281"/>
                  </a:lnTo>
                  <a:lnTo>
                    <a:pt x="18475" y="245656"/>
                  </a:lnTo>
                  <a:lnTo>
                    <a:pt x="35590" y="244474"/>
                  </a:lnTo>
                  <a:lnTo>
                    <a:pt x="50594" y="237786"/>
                  </a:lnTo>
                  <a:lnTo>
                    <a:pt x="79710" y="222842"/>
                  </a:lnTo>
                  <a:lnTo>
                    <a:pt x="84915" y="225300"/>
                  </a:lnTo>
                  <a:lnTo>
                    <a:pt x="88385" y="231561"/>
                  </a:lnTo>
                  <a:lnTo>
                    <a:pt x="91317" y="248997"/>
                  </a:lnTo>
                  <a:lnTo>
                    <a:pt x="80753" y="311962"/>
                  </a:lnTo>
                  <a:lnTo>
                    <a:pt x="78684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540890" y="1164947"/>
              <a:ext cx="50485" cy="302225"/>
            </a:xfrm>
            <a:custGeom>
              <a:avLst/>
              <a:gdLst/>
              <a:ahLst/>
              <a:cxnLst/>
              <a:rect l="0" t="0" r="0" b="0"/>
              <a:pathLst>
                <a:path w="50485" h="302225">
                  <a:moveTo>
                    <a:pt x="22943" y="0"/>
                  </a:moveTo>
                  <a:lnTo>
                    <a:pt x="36195" y="8834"/>
                  </a:lnTo>
                  <a:lnTo>
                    <a:pt x="45166" y="20568"/>
                  </a:lnTo>
                  <a:lnTo>
                    <a:pt x="48853" y="27581"/>
                  </a:lnTo>
                  <a:lnTo>
                    <a:pt x="50484" y="45234"/>
                  </a:lnTo>
                  <a:lnTo>
                    <a:pt x="39081" y="106837"/>
                  </a:lnTo>
                  <a:lnTo>
                    <a:pt x="25650" y="169772"/>
                  </a:lnTo>
                  <a:lnTo>
                    <a:pt x="9069" y="227005"/>
                  </a:lnTo>
                  <a:lnTo>
                    <a:pt x="445" y="282555"/>
                  </a:lnTo>
                  <a:lnTo>
                    <a:pt x="0" y="302171"/>
                  </a:lnTo>
                  <a:lnTo>
                    <a:pt x="1176" y="302224"/>
                  </a:lnTo>
                  <a:lnTo>
                    <a:pt x="6300" y="2912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488944" y="1316461"/>
              <a:ext cx="133137" cy="6587"/>
            </a:xfrm>
            <a:custGeom>
              <a:avLst/>
              <a:gdLst/>
              <a:ahLst/>
              <a:cxnLst/>
              <a:rect l="0" t="0" r="0" b="0"/>
              <a:pathLst>
                <a:path w="133137" h="6587">
                  <a:moveTo>
                    <a:pt x="0" y="6586"/>
                  </a:moveTo>
                  <a:lnTo>
                    <a:pt x="29620" y="0"/>
                  </a:lnTo>
                  <a:lnTo>
                    <a:pt x="91940" y="882"/>
                  </a:lnTo>
                  <a:lnTo>
                    <a:pt x="133136" y="65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522228" y="1323047"/>
              <a:ext cx="218609" cy="365901"/>
            </a:xfrm>
            <a:custGeom>
              <a:avLst/>
              <a:gdLst/>
              <a:ahLst/>
              <a:cxnLst/>
              <a:rect l="0" t="0" r="0" b="0"/>
              <a:pathLst>
                <a:path w="218609" h="365901">
                  <a:moveTo>
                    <a:pt x="166421" y="0"/>
                  </a:moveTo>
                  <a:lnTo>
                    <a:pt x="154059" y="14211"/>
                  </a:lnTo>
                  <a:lnTo>
                    <a:pt x="119154" y="77663"/>
                  </a:lnTo>
                  <a:lnTo>
                    <a:pt x="107318" y="111563"/>
                  </a:lnTo>
                  <a:lnTo>
                    <a:pt x="107176" y="130945"/>
                  </a:lnTo>
                  <a:lnTo>
                    <a:pt x="110282" y="135374"/>
                  </a:lnTo>
                  <a:lnTo>
                    <a:pt x="115126" y="136477"/>
                  </a:lnTo>
                  <a:lnTo>
                    <a:pt x="121129" y="135363"/>
                  </a:lnTo>
                  <a:lnTo>
                    <a:pt x="178409" y="98587"/>
                  </a:lnTo>
                  <a:lnTo>
                    <a:pt x="202230" y="78931"/>
                  </a:lnTo>
                  <a:lnTo>
                    <a:pt x="207860" y="79433"/>
                  </a:lnTo>
                  <a:lnTo>
                    <a:pt x="212538" y="84390"/>
                  </a:lnTo>
                  <a:lnTo>
                    <a:pt x="216581" y="92318"/>
                  </a:lnTo>
                  <a:lnTo>
                    <a:pt x="218608" y="110989"/>
                  </a:lnTo>
                  <a:lnTo>
                    <a:pt x="210002" y="164018"/>
                  </a:lnTo>
                  <a:lnTo>
                    <a:pt x="196826" y="219169"/>
                  </a:lnTo>
                  <a:lnTo>
                    <a:pt x="180280" y="281276"/>
                  </a:lnTo>
                  <a:lnTo>
                    <a:pt x="159229" y="337115"/>
                  </a:lnTo>
                  <a:lnTo>
                    <a:pt x="139327" y="360509"/>
                  </a:lnTo>
                  <a:lnTo>
                    <a:pt x="129867" y="364230"/>
                  </a:lnTo>
                  <a:lnTo>
                    <a:pt x="107028" y="365900"/>
                  </a:lnTo>
                  <a:lnTo>
                    <a:pt x="83934" y="358629"/>
                  </a:lnTo>
                  <a:lnTo>
                    <a:pt x="43391" y="331361"/>
                  </a:lnTo>
                  <a:lnTo>
                    <a:pt x="16241" y="299265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72301" y="1173268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24963"/>
                  </a:moveTo>
                  <a:lnTo>
                    <a:pt x="18104" y="9325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52645" y="2093630"/>
            <a:ext cx="3480398" cy="3256805"/>
            <a:chOff x="3852645" y="2093630"/>
            <a:chExt cx="3480398" cy="3256805"/>
          </a:xfrm>
        </p:grpSpPr>
        <p:sp>
          <p:nvSpPr>
            <p:cNvPr id="37" name="Freeform 36"/>
            <p:cNvSpPr/>
            <p:nvPr/>
          </p:nvSpPr>
          <p:spPr>
            <a:xfrm>
              <a:off x="3852645" y="2093630"/>
              <a:ext cx="3012221" cy="1792300"/>
            </a:xfrm>
            <a:custGeom>
              <a:avLst/>
              <a:gdLst/>
              <a:ahLst/>
              <a:cxnLst/>
              <a:rect l="0" t="0" r="0" b="0"/>
              <a:pathLst>
                <a:path w="3012221" h="1792300">
                  <a:moveTo>
                    <a:pt x="0" y="386042"/>
                  </a:moveTo>
                  <a:lnTo>
                    <a:pt x="28386" y="327439"/>
                  </a:lnTo>
                  <a:lnTo>
                    <a:pt x="64394" y="270266"/>
                  </a:lnTo>
                  <a:lnTo>
                    <a:pt x="112819" y="211760"/>
                  </a:lnTo>
                  <a:lnTo>
                    <a:pt x="172409" y="150169"/>
                  </a:lnTo>
                  <a:lnTo>
                    <a:pt x="225303" y="106118"/>
                  </a:lnTo>
                  <a:lnTo>
                    <a:pt x="280268" y="70433"/>
                  </a:lnTo>
                  <a:lnTo>
                    <a:pt x="334716" y="37600"/>
                  </a:lnTo>
                  <a:lnTo>
                    <a:pt x="397797" y="10968"/>
                  </a:lnTo>
                  <a:lnTo>
                    <a:pt x="441827" y="0"/>
                  </a:lnTo>
                  <a:lnTo>
                    <a:pt x="503856" y="7078"/>
                  </a:lnTo>
                  <a:lnTo>
                    <a:pt x="550645" y="29708"/>
                  </a:lnTo>
                  <a:lnTo>
                    <a:pt x="586752" y="58576"/>
                  </a:lnTo>
                  <a:lnTo>
                    <a:pt x="634328" y="121144"/>
                  </a:lnTo>
                  <a:lnTo>
                    <a:pt x="676421" y="175631"/>
                  </a:lnTo>
                  <a:lnTo>
                    <a:pt x="739761" y="236495"/>
                  </a:lnTo>
                  <a:lnTo>
                    <a:pt x="793532" y="273482"/>
                  </a:lnTo>
                  <a:lnTo>
                    <a:pt x="848781" y="311671"/>
                  </a:lnTo>
                  <a:lnTo>
                    <a:pt x="909944" y="352826"/>
                  </a:lnTo>
                  <a:lnTo>
                    <a:pt x="972239" y="403615"/>
                  </a:lnTo>
                  <a:lnTo>
                    <a:pt x="1029092" y="465880"/>
                  </a:lnTo>
                  <a:lnTo>
                    <a:pt x="1075779" y="525526"/>
                  </a:lnTo>
                  <a:lnTo>
                    <a:pt x="1115332" y="580306"/>
                  </a:lnTo>
                  <a:lnTo>
                    <a:pt x="1169392" y="639613"/>
                  </a:lnTo>
                  <a:lnTo>
                    <a:pt x="1207636" y="675489"/>
                  </a:lnTo>
                  <a:lnTo>
                    <a:pt x="1257789" y="703806"/>
                  </a:lnTo>
                  <a:lnTo>
                    <a:pt x="1312211" y="731418"/>
                  </a:lnTo>
                  <a:lnTo>
                    <a:pt x="1367477" y="748960"/>
                  </a:lnTo>
                  <a:lnTo>
                    <a:pt x="1422910" y="769273"/>
                  </a:lnTo>
                  <a:lnTo>
                    <a:pt x="1478375" y="791091"/>
                  </a:lnTo>
                  <a:lnTo>
                    <a:pt x="1533847" y="807489"/>
                  </a:lnTo>
                  <a:lnTo>
                    <a:pt x="1594354" y="832950"/>
                  </a:lnTo>
                  <a:lnTo>
                    <a:pt x="1647866" y="862853"/>
                  </a:lnTo>
                  <a:lnTo>
                    <a:pt x="1703081" y="895635"/>
                  </a:lnTo>
                  <a:lnTo>
                    <a:pt x="1758520" y="924036"/>
                  </a:lnTo>
                  <a:lnTo>
                    <a:pt x="1813990" y="960912"/>
                  </a:lnTo>
                  <a:lnTo>
                    <a:pt x="1876106" y="1001894"/>
                  </a:lnTo>
                  <a:lnTo>
                    <a:pt x="1930700" y="1035103"/>
                  </a:lnTo>
                  <a:lnTo>
                    <a:pt x="1986000" y="1063955"/>
                  </a:lnTo>
                  <a:lnTo>
                    <a:pt x="2047158" y="1094104"/>
                  </a:lnTo>
                  <a:lnTo>
                    <a:pt x="2104713" y="1126768"/>
                  </a:lnTo>
                  <a:lnTo>
                    <a:pt x="2165015" y="1164347"/>
                  </a:lnTo>
                  <a:lnTo>
                    <a:pt x="2224627" y="1201665"/>
                  </a:lnTo>
                  <a:lnTo>
                    <a:pt x="2286397" y="1241224"/>
                  </a:lnTo>
                  <a:lnTo>
                    <a:pt x="2347806" y="1280439"/>
                  </a:lnTo>
                  <a:lnTo>
                    <a:pt x="2406712" y="1323798"/>
                  </a:lnTo>
                  <a:lnTo>
                    <a:pt x="2465329" y="1367976"/>
                  </a:lnTo>
                  <a:lnTo>
                    <a:pt x="2513638" y="1401225"/>
                  </a:lnTo>
                  <a:lnTo>
                    <a:pt x="2575242" y="1445592"/>
                  </a:lnTo>
                  <a:lnTo>
                    <a:pt x="2632852" y="1495687"/>
                  </a:lnTo>
                  <a:lnTo>
                    <a:pt x="2694227" y="1542154"/>
                  </a:lnTo>
                  <a:lnTo>
                    <a:pt x="2746722" y="1586946"/>
                  </a:lnTo>
                  <a:lnTo>
                    <a:pt x="2799347" y="1631406"/>
                  </a:lnTo>
                  <a:lnTo>
                    <a:pt x="2854259" y="1673335"/>
                  </a:lnTo>
                  <a:lnTo>
                    <a:pt x="2909621" y="1713019"/>
                  </a:lnTo>
                  <a:lnTo>
                    <a:pt x="2964148" y="1755546"/>
                  </a:lnTo>
                  <a:lnTo>
                    <a:pt x="3012220" y="17922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34382" y="2512956"/>
              <a:ext cx="2398661" cy="2837479"/>
            </a:xfrm>
            <a:custGeom>
              <a:avLst/>
              <a:gdLst/>
              <a:ahLst/>
              <a:cxnLst/>
              <a:rect l="0" t="0" r="0" b="0"/>
              <a:pathLst>
                <a:path w="2398661" h="2837479">
                  <a:moveTo>
                    <a:pt x="2288288" y="0"/>
                  </a:moveTo>
                  <a:lnTo>
                    <a:pt x="2322029" y="2466"/>
                  </a:lnTo>
                  <a:lnTo>
                    <a:pt x="2374675" y="16043"/>
                  </a:lnTo>
                  <a:lnTo>
                    <a:pt x="2394175" y="28395"/>
                  </a:lnTo>
                  <a:lnTo>
                    <a:pt x="2398636" y="37422"/>
                  </a:lnTo>
                  <a:lnTo>
                    <a:pt x="2398660" y="59778"/>
                  </a:lnTo>
                  <a:lnTo>
                    <a:pt x="2392508" y="77728"/>
                  </a:lnTo>
                  <a:lnTo>
                    <a:pt x="2367279" y="115944"/>
                  </a:lnTo>
                  <a:lnTo>
                    <a:pt x="2311930" y="175100"/>
                  </a:lnTo>
                  <a:lnTo>
                    <a:pt x="2270373" y="229118"/>
                  </a:lnTo>
                  <a:lnTo>
                    <a:pt x="2240354" y="286994"/>
                  </a:lnTo>
                  <a:lnTo>
                    <a:pt x="2220641" y="336045"/>
                  </a:lnTo>
                  <a:lnTo>
                    <a:pt x="2209935" y="397972"/>
                  </a:lnTo>
                  <a:lnTo>
                    <a:pt x="2206037" y="459018"/>
                  </a:lnTo>
                  <a:lnTo>
                    <a:pt x="2205362" y="508912"/>
                  </a:lnTo>
                  <a:lnTo>
                    <a:pt x="2206086" y="564273"/>
                  </a:lnTo>
                  <a:lnTo>
                    <a:pt x="2210821" y="622590"/>
                  </a:lnTo>
                  <a:lnTo>
                    <a:pt x="2212635" y="685378"/>
                  </a:lnTo>
                  <a:lnTo>
                    <a:pt x="2213172" y="745382"/>
                  </a:lnTo>
                  <a:lnTo>
                    <a:pt x="2213331" y="805074"/>
                  </a:lnTo>
                  <a:lnTo>
                    <a:pt x="2212455" y="868269"/>
                  </a:lnTo>
                  <a:lnTo>
                    <a:pt x="2206750" y="928394"/>
                  </a:lnTo>
                  <a:lnTo>
                    <a:pt x="2198279" y="986273"/>
                  </a:lnTo>
                  <a:lnTo>
                    <a:pt x="2185393" y="1038967"/>
                  </a:lnTo>
                  <a:lnTo>
                    <a:pt x="2174385" y="1089712"/>
                  </a:lnTo>
                  <a:lnTo>
                    <a:pt x="2158898" y="1139882"/>
                  </a:lnTo>
                  <a:lnTo>
                    <a:pt x="2138079" y="1190805"/>
                  </a:lnTo>
                  <a:lnTo>
                    <a:pt x="2118863" y="1245546"/>
                  </a:lnTo>
                  <a:lnTo>
                    <a:pt x="2096938" y="1298235"/>
                  </a:lnTo>
                  <a:lnTo>
                    <a:pt x="2077395" y="1353500"/>
                  </a:lnTo>
                  <a:lnTo>
                    <a:pt x="2055374" y="1406343"/>
                  </a:lnTo>
                  <a:lnTo>
                    <a:pt x="2035803" y="1461654"/>
                  </a:lnTo>
                  <a:lnTo>
                    <a:pt x="2012847" y="1514511"/>
                  </a:lnTo>
                  <a:lnTo>
                    <a:pt x="1989404" y="1570751"/>
                  </a:lnTo>
                  <a:lnTo>
                    <a:pt x="1970336" y="1629328"/>
                  </a:lnTo>
                  <a:lnTo>
                    <a:pt x="1952050" y="1692192"/>
                  </a:lnTo>
                  <a:lnTo>
                    <a:pt x="1930401" y="1753143"/>
                  </a:lnTo>
                  <a:lnTo>
                    <a:pt x="1917811" y="1795884"/>
                  </a:lnTo>
                  <a:lnTo>
                    <a:pt x="1900327" y="1857113"/>
                  </a:lnTo>
                  <a:lnTo>
                    <a:pt x="1887853" y="1916243"/>
                  </a:lnTo>
                  <a:lnTo>
                    <a:pt x="1869466" y="1970335"/>
                  </a:lnTo>
                  <a:lnTo>
                    <a:pt x="1846451" y="2021496"/>
                  </a:lnTo>
                  <a:lnTo>
                    <a:pt x="1813826" y="2081838"/>
                  </a:lnTo>
                  <a:lnTo>
                    <a:pt x="1780672" y="2135808"/>
                  </a:lnTo>
                  <a:lnTo>
                    <a:pt x="1742996" y="2177938"/>
                  </a:lnTo>
                  <a:lnTo>
                    <a:pt x="1682369" y="2218968"/>
                  </a:lnTo>
                  <a:lnTo>
                    <a:pt x="1618934" y="2254813"/>
                  </a:lnTo>
                  <a:lnTo>
                    <a:pt x="1564179" y="2279382"/>
                  </a:lnTo>
                  <a:lnTo>
                    <a:pt x="1508848" y="2302042"/>
                  </a:lnTo>
                  <a:lnTo>
                    <a:pt x="1453403" y="2324324"/>
                  </a:lnTo>
                  <a:lnTo>
                    <a:pt x="1400400" y="2346532"/>
                  </a:lnTo>
                  <a:lnTo>
                    <a:pt x="1342787" y="2380915"/>
                  </a:lnTo>
                  <a:lnTo>
                    <a:pt x="1282565" y="2430767"/>
                  </a:lnTo>
                  <a:lnTo>
                    <a:pt x="1239984" y="2487364"/>
                  </a:lnTo>
                  <a:lnTo>
                    <a:pt x="1206580" y="2541117"/>
                  </a:lnTo>
                  <a:lnTo>
                    <a:pt x="1170807" y="2593786"/>
                  </a:lnTo>
                  <a:lnTo>
                    <a:pt x="1123189" y="2650403"/>
                  </a:lnTo>
                  <a:lnTo>
                    <a:pt x="1091039" y="2677265"/>
                  </a:lnTo>
                  <a:lnTo>
                    <a:pt x="1039229" y="2700910"/>
                  </a:lnTo>
                  <a:lnTo>
                    <a:pt x="980062" y="2710341"/>
                  </a:lnTo>
                  <a:lnTo>
                    <a:pt x="927000" y="2711974"/>
                  </a:lnTo>
                  <a:lnTo>
                    <a:pt x="874706" y="2712459"/>
                  </a:lnTo>
                  <a:lnTo>
                    <a:pt x="815244" y="2712602"/>
                  </a:lnTo>
                  <a:lnTo>
                    <a:pt x="755199" y="2708227"/>
                  </a:lnTo>
                  <a:lnTo>
                    <a:pt x="692001" y="2705493"/>
                  </a:lnTo>
                  <a:lnTo>
                    <a:pt x="648411" y="2702388"/>
                  </a:lnTo>
                  <a:lnTo>
                    <a:pt x="603457" y="2698850"/>
                  </a:lnTo>
                  <a:lnTo>
                    <a:pt x="555741" y="2697278"/>
                  </a:lnTo>
                  <a:lnTo>
                    <a:pt x="509263" y="2699044"/>
                  </a:lnTo>
                  <a:lnTo>
                    <a:pt x="464876" y="2701987"/>
                  </a:lnTo>
                  <a:lnTo>
                    <a:pt x="402576" y="2704568"/>
                  </a:lnTo>
                  <a:lnTo>
                    <a:pt x="359520" y="2708449"/>
                  </a:lnTo>
                  <a:lnTo>
                    <a:pt x="298114" y="2720249"/>
                  </a:lnTo>
                  <a:lnTo>
                    <a:pt x="243348" y="2731039"/>
                  </a:lnTo>
                  <a:lnTo>
                    <a:pt x="191988" y="2744508"/>
                  </a:lnTo>
                  <a:lnTo>
                    <a:pt x="141636" y="2760211"/>
                  </a:lnTo>
                  <a:lnTo>
                    <a:pt x="81568" y="2783932"/>
                  </a:lnTo>
                  <a:lnTo>
                    <a:pt x="20078" y="2824080"/>
                  </a:lnTo>
                  <a:lnTo>
                    <a:pt x="0" y="28374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325678" y="3600769"/>
              <a:ext cx="517173" cy="500141"/>
            </a:xfrm>
            <a:custGeom>
              <a:avLst/>
              <a:gdLst/>
              <a:ahLst/>
              <a:cxnLst/>
              <a:rect l="0" t="0" r="0" b="0"/>
              <a:pathLst>
                <a:path w="517173" h="500141">
                  <a:moveTo>
                    <a:pt x="9588" y="376692"/>
                  </a:moveTo>
                  <a:lnTo>
                    <a:pt x="753" y="394362"/>
                  </a:lnTo>
                  <a:lnTo>
                    <a:pt x="0" y="397717"/>
                  </a:lnTo>
                  <a:lnTo>
                    <a:pt x="1347" y="398105"/>
                  </a:lnTo>
                  <a:lnTo>
                    <a:pt x="16795" y="385442"/>
                  </a:lnTo>
                  <a:lnTo>
                    <a:pt x="45590" y="333700"/>
                  </a:lnTo>
                  <a:lnTo>
                    <a:pt x="66333" y="281839"/>
                  </a:lnTo>
                  <a:lnTo>
                    <a:pt x="86578" y="231256"/>
                  </a:lnTo>
                  <a:lnTo>
                    <a:pt x="102904" y="179215"/>
                  </a:lnTo>
                  <a:lnTo>
                    <a:pt x="123373" y="123656"/>
                  </a:lnTo>
                  <a:lnTo>
                    <a:pt x="153443" y="60305"/>
                  </a:lnTo>
                  <a:lnTo>
                    <a:pt x="171483" y="33814"/>
                  </a:lnTo>
                  <a:lnTo>
                    <a:pt x="188331" y="17352"/>
                  </a:lnTo>
                  <a:lnTo>
                    <a:pt x="226462" y="0"/>
                  </a:lnTo>
                  <a:lnTo>
                    <a:pt x="259889" y="141"/>
                  </a:lnTo>
                  <a:lnTo>
                    <a:pt x="280782" y="11172"/>
                  </a:lnTo>
                  <a:lnTo>
                    <a:pt x="297465" y="27478"/>
                  </a:lnTo>
                  <a:lnTo>
                    <a:pt x="312054" y="53176"/>
                  </a:lnTo>
                  <a:lnTo>
                    <a:pt x="322801" y="94523"/>
                  </a:lnTo>
                  <a:lnTo>
                    <a:pt x="320781" y="142720"/>
                  </a:lnTo>
                  <a:lnTo>
                    <a:pt x="311478" y="202475"/>
                  </a:lnTo>
                  <a:lnTo>
                    <a:pt x="298272" y="259753"/>
                  </a:lnTo>
                  <a:lnTo>
                    <a:pt x="282548" y="315583"/>
                  </a:lnTo>
                  <a:lnTo>
                    <a:pt x="258639" y="375950"/>
                  </a:lnTo>
                  <a:lnTo>
                    <a:pt x="251565" y="392080"/>
                  </a:lnTo>
                  <a:lnTo>
                    <a:pt x="252267" y="392498"/>
                  </a:lnTo>
                  <a:lnTo>
                    <a:pt x="254585" y="390003"/>
                  </a:lnTo>
                  <a:lnTo>
                    <a:pt x="280709" y="335158"/>
                  </a:lnTo>
                  <a:lnTo>
                    <a:pt x="313688" y="274989"/>
                  </a:lnTo>
                  <a:lnTo>
                    <a:pt x="348884" y="214593"/>
                  </a:lnTo>
                  <a:lnTo>
                    <a:pt x="376989" y="177841"/>
                  </a:lnTo>
                  <a:lnTo>
                    <a:pt x="401055" y="156694"/>
                  </a:lnTo>
                  <a:lnTo>
                    <a:pt x="409250" y="154213"/>
                  </a:lnTo>
                  <a:lnTo>
                    <a:pt x="425753" y="156387"/>
                  </a:lnTo>
                  <a:lnTo>
                    <a:pt x="432187" y="160480"/>
                  </a:lnTo>
                  <a:lnTo>
                    <a:pt x="441802" y="172424"/>
                  </a:lnTo>
                  <a:lnTo>
                    <a:pt x="447996" y="203577"/>
                  </a:lnTo>
                  <a:lnTo>
                    <a:pt x="450089" y="263087"/>
                  </a:lnTo>
                  <a:lnTo>
                    <a:pt x="450451" y="316424"/>
                  </a:lnTo>
                  <a:lnTo>
                    <a:pt x="448108" y="379683"/>
                  </a:lnTo>
                  <a:lnTo>
                    <a:pt x="439016" y="432757"/>
                  </a:lnTo>
                  <a:lnTo>
                    <a:pt x="425576" y="485948"/>
                  </a:lnTo>
                  <a:lnTo>
                    <a:pt x="422824" y="496682"/>
                  </a:lnTo>
                  <a:lnTo>
                    <a:pt x="423763" y="500140"/>
                  </a:lnTo>
                  <a:lnTo>
                    <a:pt x="427162" y="498747"/>
                  </a:lnTo>
                  <a:lnTo>
                    <a:pt x="478072" y="442458"/>
                  </a:lnTo>
                  <a:lnTo>
                    <a:pt x="517172" y="3933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869603" y="3750448"/>
              <a:ext cx="797032" cy="561714"/>
            </a:xfrm>
            <a:custGeom>
              <a:avLst/>
              <a:gdLst/>
              <a:ahLst/>
              <a:cxnLst/>
              <a:rect l="0" t="0" r="0" b="0"/>
              <a:pathLst>
                <a:path w="797032" h="561714">
                  <a:moveTo>
                    <a:pt x="123026" y="152123"/>
                  </a:moveTo>
                  <a:lnTo>
                    <a:pt x="85165" y="170227"/>
                  </a:lnTo>
                  <a:lnTo>
                    <a:pt x="65888" y="188306"/>
                  </a:lnTo>
                  <a:lnTo>
                    <a:pt x="26012" y="243824"/>
                  </a:lnTo>
                  <a:lnTo>
                    <a:pt x="4250" y="300761"/>
                  </a:lnTo>
                  <a:lnTo>
                    <a:pt x="0" y="335362"/>
                  </a:lnTo>
                  <a:lnTo>
                    <a:pt x="6402" y="356530"/>
                  </a:lnTo>
                  <a:lnTo>
                    <a:pt x="11993" y="366057"/>
                  </a:lnTo>
                  <a:lnTo>
                    <a:pt x="32997" y="379109"/>
                  </a:lnTo>
                  <a:lnTo>
                    <a:pt x="46365" y="383884"/>
                  </a:lnTo>
                  <a:lnTo>
                    <a:pt x="73545" y="384259"/>
                  </a:lnTo>
                  <a:lnTo>
                    <a:pt x="109905" y="374073"/>
                  </a:lnTo>
                  <a:lnTo>
                    <a:pt x="138246" y="356879"/>
                  </a:lnTo>
                  <a:lnTo>
                    <a:pt x="168254" y="326219"/>
                  </a:lnTo>
                  <a:lnTo>
                    <a:pt x="191063" y="286811"/>
                  </a:lnTo>
                  <a:lnTo>
                    <a:pt x="202965" y="243414"/>
                  </a:lnTo>
                  <a:lnTo>
                    <a:pt x="204881" y="188150"/>
                  </a:lnTo>
                  <a:lnTo>
                    <a:pt x="198541" y="155812"/>
                  </a:lnTo>
                  <a:lnTo>
                    <a:pt x="175078" y="111004"/>
                  </a:lnTo>
                  <a:lnTo>
                    <a:pt x="150057" y="90116"/>
                  </a:lnTo>
                  <a:lnTo>
                    <a:pt x="119222" y="76634"/>
                  </a:lnTo>
                  <a:lnTo>
                    <a:pt x="111244" y="77758"/>
                  </a:lnTo>
                  <a:lnTo>
                    <a:pt x="105001" y="82206"/>
                  </a:lnTo>
                  <a:lnTo>
                    <a:pt x="99915" y="88870"/>
                  </a:lnTo>
                  <a:lnTo>
                    <a:pt x="99298" y="96086"/>
                  </a:lnTo>
                  <a:lnTo>
                    <a:pt x="106008" y="111501"/>
                  </a:lnTo>
                  <a:lnTo>
                    <a:pt x="125380" y="131355"/>
                  </a:lnTo>
                  <a:lnTo>
                    <a:pt x="182336" y="163910"/>
                  </a:lnTo>
                  <a:lnTo>
                    <a:pt x="238762" y="196563"/>
                  </a:lnTo>
                  <a:lnTo>
                    <a:pt x="300189" y="237803"/>
                  </a:lnTo>
                  <a:lnTo>
                    <a:pt x="310477" y="245301"/>
                  </a:lnTo>
                  <a:lnTo>
                    <a:pt x="316411" y="253998"/>
                  </a:lnTo>
                  <a:lnTo>
                    <a:pt x="320539" y="273523"/>
                  </a:lnTo>
                  <a:lnTo>
                    <a:pt x="316647" y="282983"/>
                  </a:lnTo>
                  <a:lnTo>
                    <a:pt x="290932" y="308624"/>
                  </a:lnTo>
                  <a:lnTo>
                    <a:pt x="230101" y="357206"/>
                  </a:lnTo>
                  <a:lnTo>
                    <a:pt x="198501" y="387556"/>
                  </a:lnTo>
                  <a:lnTo>
                    <a:pt x="192759" y="395063"/>
                  </a:lnTo>
                  <a:lnTo>
                    <a:pt x="192628" y="400992"/>
                  </a:lnTo>
                  <a:lnTo>
                    <a:pt x="196240" y="405869"/>
                  </a:lnTo>
                  <a:lnTo>
                    <a:pt x="202346" y="410045"/>
                  </a:lnTo>
                  <a:lnTo>
                    <a:pt x="216526" y="412220"/>
                  </a:lnTo>
                  <a:lnTo>
                    <a:pt x="224191" y="411505"/>
                  </a:lnTo>
                  <a:lnTo>
                    <a:pt x="257065" y="397248"/>
                  </a:lnTo>
                  <a:lnTo>
                    <a:pt x="313759" y="351433"/>
                  </a:lnTo>
                  <a:lnTo>
                    <a:pt x="364279" y="290286"/>
                  </a:lnTo>
                  <a:lnTo>
                    <a:pt x="399348" y="232800"/>
                  </a:lnTo>
                  <a:lnTo>
                    <a:pt x="418165" y="192978"/>
                  </a:lnTo>
                  <a:lnTo>
                    <a:pt x="437223" y="138107"/>
                  </a:lnTo>
                  <a:lnTo>
                    <a:pt x="452774" y="77945"/>
                  </a:lnTo>
                  <a:lnTo>
                    <a:pt x="462182" y="17314"/>
                  </a:lnTo>
                  <a:lnTo>
                    <a:pt x="462851" y="6777"/>
                  </a:lnTo>
                  <a:lnTo>
                    <a:pt x="460523" y="1601"/>
                  </a:lnTo>
                  <a:lnTo>
                    <a:pt x="456198" y="0"/>
                  </a:lnTo>
                  <a:lnTo>
                    <a:pt x="450540" y="782"/>
                  </a:lnTo>
                  <a:lnTo>
                    <a:pt x="445844" y="4076"/>
                  </a:lnTo>
                  <a:lnTo>
                    <a:pt x="424220" y="36953"/>
                  </a:lnTo>
                  <a:lnTo>
                    <a:pt x="406523" y="93046"/>
                  </a:lnTo>
                  <a:lnTo>
                    <a:pt x="399379" y="146926"/>
                  </a:lnTo>
                  <a:lnTo>
                    <a:pt x="391325" y="198626"/>
                  </a:lnTo>
                  <a:lnTo>
                    <a:pt x="385761" y="249930"/>
                  </a:lnTo>
                  <a:lnTo>
                    <a:pt x="389759" y="306256"/>
                  </a:lnTo>
                  <a:lnTo>
                    <a:pt x="400820" y="351306"/>
                  </a:lnTo>
                  <a:lnTo>
                    <a:pt x="413259" y="372220"/>
                  </a:lnTo>
                  <a:lnTo>
                    <a:pt x="425836" y="381848"/>
                  </a:lnTo>
                  <a:lnTo>
                    <a:pt x="453441" y="392467"/>
                  </a:lnTo>
                  <a:lnTo>
                    <a:pt x="465345" y="395563"/>
                  </a:lnTo>
                  <a:lnTo>
                    <a:pt x="488433" y="394072"/>
                  </a:lnTo>
                  <a:lnTo>
                    <a:pt x="509173" y="387246"/>
                  </a:lnTo>
                  <a:lnTo>
                    <a:pt x="524554" y="378048"/>
                  </a:lnTo>
                  <a:lnTo>
                    <a:pt x="543610" y="358056"/>
                  </a:lnTo>
                  <a:lnTo>
                    <a:pt x="546722" y="350433"/>
                  </a:lnTo>
                  <a:lnTo>
                    <a:pt x="547715" y="334566"/>
                  </a:lnTo>
                  <a:lnTo>
                    <a:pt x="542609" y="320735"/>
                  </a:lnTo>
                  <a:lnTo>
                    <a:pt x="538658" y="314457"/>
                  </a:lnTo>
                  <a:lnTo>
                    <a:pt x="524407" y="305017"/>
                  </a:lnTo>
                  <a:lnTo>
                    <a:pt x="515429" y="301205"/>
                  </a:lnTo>
                  <a:lnTo>
                    <a:pt x="505746" y="301438"/>
                  </a:lnTo>
                  <a:lnTo>
                    <a:pt x="485124" y="309093"/>
                  </a:lnTo>
                  <a:lnTo>
                    <a:pt x="452723" y="328996"/>
                  </a:lnTo>
                  <a:lnTo>
                    <a:pt x="438136" y="349386"/>
                  </a:lnTo>
                  <a:lnTo>
                    <a:pt x="432952" y="361295"/>
                  </a:lnTo>
                  <a:lnTo>
                    <a:pt x="432123" y="386855"/>
                  </a:lnTo>
                  <a:lnTo>
                    <a:pt x="437918" y="410850"/>
                  </a:lnTo>
                  <a:lnTo>
                    <a:pt x="451577" y="434755"/>
                  </a:lnTo>
                  <a:lnTo>
                    <a:pt x="461974" y="447548"/>
                  </a:lnTo>
                  <a:lnTo>
                    <a:pt x="482640" y="460730"/>
                  </a:lnTo>
                  <a:lnTo>
                    <a:pt x="506330" y="470490"/>
                  </a:lnTo>
                  <a:lnTo>
                    <a:pt x="522674" y="471444"/>
                  </a:lnTo>
                  <a:lnTo>
                    <a:pt x="569792" y="461167"/>
                  </a:lnTo>
                  <a:lnTo>
                    <a:pt x="618047" y="432818"/>
                  </a:lnTo>
                  <a:lnTo>
                    <a:pt x="671843" y="380501"/>
                  </a:lnTo>
                  <a:lnTo>
                    <a:pt x="704720" y="317572"/>
                  </a:lnTo>
                  <a:lnTo>
                    <a:pt x="732209" y="255718"/>
                  </a:lnTo>
                  <a:lnTo>
                    <a:pt x="749378" y="194987"/>
                  </a:lnTo>
                  <a:lnTo>
                    <a:pt x="754629" y="136012"/>
                  </a:lnTo>
                  <a:lnTo>
                    <a:pt x="754894" y="124741"/>
                  </a:lnTo>
                  <a:lnTo>
                    <a:pt x="753222" y="119075"/>
                  </a:lnTo>
                  <a:lnTo>
                    <a:pt x="750259" y="117148"/>
                  </a:lnTo>
                  <a:lnTo>
                    <a:pt x="746434" y="117712"/>
                  </a:lnTo>
                  <a:lnTo>
                    <a:pt x="739718" y="133131"/>
                  </a:lnTo>
                  <a:lnTo>
                    <a:pt x="727874" y="183814"/>
                  </a:lnTo>
                  <a:lnTo>
                    <a:pt x="715706" y="244059"/>
                  </a:lnTo>
                  <a:lnTo>
                    <a:pt x="701386" y="303900"/>
                  </a:lnTo>
                  <a:lnTo>
                    <a:pt x="695960" y="352421"/>
                  </a:lnTo>
                  <a:lnTo>
                    <a:pt x="690260" y="414097"/>
                  </a:lnTo>
                  <a:lnTo>
                    <a:pt x="684922" y="475713"/>
                  </a:lnTo>
                  <a:lnTo>
                    <a:pt x="692497" y="516422"/>
                  </a:lnTo>
                  <a:lnTo>
                    <a:pt x="709043" y="542671"/>
                  </a:lnTo>
                  <a:lnTo>
                    <a:pt x="723716" y="554683"/>
                  </a:lnTo>
                  <a:lnTo>
                    <a:pt x="731512" y="559181"/>
                  </a:lnTo>
                  <a:lnTo>
                    <a:pt x="754968" y="561713"/>
                  </a:lnTo>
                  <a:lnTo>
                    <a:pt x="797031" y="5598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625029" y="4219928"/>
              <a:ext cx="208027" cy="296360"/>
            </a:xfrm>
            <a:custGeom>
              <a:avLst/>
              <a:gdLst/>
              <a:ahLst/>
              <a:cxnLst/>
              <a:rect l="0" t="0" r="0" b="0"/>
              <a:pathLst>
                <a:path w="208027" h="296360">
                  <a:moveTo>
                    <a:pt x="208026" y="7164"/>
                  </a:moveTo>
                  <a:lnTo>
                    <a:pt x="151253" y="1446"/>
                  </a:lnTo>
                  <a:lnTo>
                    <a:pt x="129786" y="0"/>
                  </a:lnTo>
                  <a:lnTo>
                    <a:pt x="123506" y="3313"/>
                  </a:lnTo>
                  <a:lnTo>
                    <a:pt x="120244" y="9220"/>
                  </a:lnTo>
                  <a:lnTo>
                    <a:pt x="118994" y="16856"/>
                  </a:lnTo>
                  <a:lnTo>
                    <a:pt x="130487" y="54107"/>
                  </a:lnTo>
                  <a:lnTo>
                    <a:pt x="158116" y="107994"/>
                  </a:lnTo>
                  <a:lnTo>
                    <a:pt x="184914" y="162620"/>
                  </a:lnTo>
                  <a:lnTo>
                    <a:pt x="204003" y="224276"/>
                  </a:lnTo>
                  <a:lnTo>
                    <a:pt x="206238" y="248507"/>
                  </a:lnTo>
                  <a:lnTo>
                    <a:pt x="199835" y="269754"/>
                  </a:lnTo>
                  <a:lnTo>
                    <a:pt x="194244" y="279303"/>
                  </a:lnTo>
                  <a:lnTo>
                    <a:pt x="185894" y="285669"/>
                  </a:lnTo>
                  <a:lnTo>
                    <a:pt x="164289" y="292743"/>
                  </a:lnTo>
                  <a:lnTo>
                    <a:pt x="120320" y="296359"/>
                  </a:lnTo>
                  <a:lnTo>
                    <a:pt x="92665" y="290502"/>
                  </a:lnTo>
                  <a:lnTo>
                    <a:pt x="50075" y="267216"/>
                  </a:lnTo>
                  <a:lnTo>
                    <a:pt x="0" y="2151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25908" y="2887831"/>
              <a:ext cx="167459" cy="266810"/>
            </a:xfrm>
            <a:custGeom>
              <a:avLst/>
              <a:gdLst/>
              <a:ahLst/>
              <a:cxnLst/>
              <a:rect l="0" t="0" r="0" b="0"/>
              <a:pathLst>
                <a:path w="167459" h="266810">
                  <a:moveTo>
                    <a:pt x="150816" y="74462"/>
                  </a:moveTo>
                  <a:lnTo>
                    <a:pt x="155233" y="61210"/>
                  </a:lnTo>
                  <a:lnTo>
                    <a:pt x="153563" y="30882"/>
                  </a:lnTo>
                  <a:lnTo>
                    <a:pt x="148949" y="21370"/>
                  </a:lnTo>
                  <a:lnTo>
                    <a:pt x="133960" y="5870"/>
                  </a:lnTo>
                  <a:lnTo>
                    <a:pt x="124786" y="1922"/>
                  </a:lnTo>
                  <a:lnTo>
                    <a:pt x="104730" y="0"/>
                  </a:lnTo>
                  <a:lnTo>
                    <a:pt x="72647" y="8534"/>
                  </a:lnTo>
                  <a:lnTo>
                    <a:pt x="22544" y="39892"/>
                  </a:lnTo>
                  <a:lnTo>
                    <a:pt x="9671" y="52626"/>
                  </a:lnTo>
                  <a:lnTo>
                    <a:pt x="868" y="67531"/>
                  </a:lnTo>
                  <a:lnTo>
                    <a:pt x="0" y="74464"/>
                  </a:lnTo>
                  <a:lnTo>
                    <a:pt x="3966" y="87099"/>
                  </a:lnTo>
                  <a:lnTo>
                    <a:pt x="14358" y="96412"/>
                  </a:lnTo>
                  <a:lnTo>
                    <a:pt x="29147" y="102709"/>
                  </a:lnTo>
                  <a:lnTo>
                    <a:pt x="57341" y="105329"/>
                  </a:lnTo>
                  <a:lnTo>
                    <a:pt x="94650" y="103331"/>
                  </a:lnTo>
                  <a:lnTo>
                    <a:pt x="105051" y="104803"/>
                  </a:lnTo>
                  <a:lnTo>
                    <a:pt x="111060" y="109482"/>
                  </a:lnTo>
                  <a:lnTo>
                    <a:pt x="114142" y="116300"/>
                  </a:lnTo>
                  <a:lnTo>
                    <a:pt x="115272" y="124544"/>
                  </a:lnTo>
                  <a:lnTo>
                    <a:pt x="111596" y="141100"/>
                  </a:lnTo>
                  <a:lnTo>
                    <a:pt x="99131" y="163549"/>
                  </a:lnTo>
                  <a:lnTo>
                    <a:pt x="86192" y="184377"/>
                  </a:lnTo>
                  <a:lnTo>
                    <a:pt x="63992" y="223546"/>
                  </a:lnTo>
                  <a:lnTo>
                    <a:pt x="48866" y="244478"/>
                  </a:lnTo>
                  <a:lnTo>
                    <a:pt x="41402" y="263130"/>
                  </a:lnTo>
                  <a:lnTo>
                    <a:pt x="41815" y="266809"/>
                  </a:lnTo>
                  <a:lnTo>
                    <a:pt x="44865" y="266488"/>
                  </a:lnTo>
                  <a:lnTo>
                    <a:pt x="103097" y="220558"/>
                  </a:lnTo>
                  <a:lnTo>
                    <a:pt x="149867" y="163947"/>
                  </a:lnTo>
                  <a:lnTo>
                    <a:pt x="167458" y="1327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28150" y="2962293"/>
              <a:ext cx="123317" cy="141459"/>
            </a:xfrm>
            <a:custGeom>
              <a:avLst/>
              <a:gdLst/>
              <a:ahLst/>
              <a:cxnLst/>
              <a:rect l="0" t="0" r="0" b="0"/>
              <a:pathLst>
                <a:path w="123317" h="141459">
                  <a:moveTo>
                    <a:pt x="15142" y="0"/>
                  </a:moveTo>
                  <a:lnTo>
                    <a:pt x="1874" y="56773"/>
                  </a:lnTo>
                  <a:lnTo>
                    <a:pt x="0" y="78241"/>
                  </a:lnTo>
                  <a:lnTo>
                    <a:pt x="2274" y="86369"/>
                  </a:lnTo>
                  <a:lnTo>
                    <a:pt x="6564" y="92713"/>
                  </a:lnTo>
                  <a:lnTo>
                    <a:pt x="12197" y="97867"/>
                  </a:lnTo>
                  <a:lnTo>
                    <a:pt x="30783" y="103593"/>
                  </a:lnTo>
                  <a:lnTo>
                    <a:pt x="52604" y="104289"/>
                  </a:lnTo>
                  <a:lnTo>
                    <a:pt x="71548" y="98434"/>
                  </a:lnTo>
                  <a:lnTo>
                    <a:pt x="77709" y="99832"/>
                  </a:lnTo>
                  <a:lnTo>
                    <a:pt x="81817" y="104461"/>
                  </a:lnTo>
                  <a:lnTo>
                    <a:pt x="84555" y="111246"/>
                  </a:lnTo>
                  <a:lnTo>
                    <a:pt x="85132" y="126181"/>
                  </a:lnTo>
                  <a:lnTo>
                    <a:pt x="83992" y="134047"/>
                  </a:lnTo>
                  <a:lnTo>
                    <a:pt x="87854" y="138367"/>
                  </a:lnTo>
                  <a:lnTo>
                    <a:pt x="95052" y="140321"/>
                  </a:lnTo>
                  <a:lnTo>
                    <a:pt x="123316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686427" y="3052467"/>
              <a:ext cx="114819" cy="138101"/>
            </a:xfrm>
            <a:custGeom>
              <a:avLst/>
              <a:gdLst/>
              <a:ahLst/>
              <a:cxnLst/>
              <a:rect l="0" t="0" r="0" b="0"/>
              <a:pathLst>
                <a:path w="114819" h="138101">
                  <a:moveTo>
                    <a:pt x="6644" y="26321"/>
                  </a:moveTo>
                  <a:lnTo>
                    <a:pt x="48554" y="3158"/>
                  </a:lnTo>
                  <a:lnTo>
                    <a:pt x="50301" y="708"/>
                  </a:lnTo>
                  <a:lnTo>
                    <a:pt x="47769" y="0"/>
                  </a:lnTo>
                  <a:lnTo>
                    <a:pt x="42382" y="453"/>
                  </a:lnTo>
                  <a:lnTo>
                    <a:pt x="21548" y="9924"/>
                  </a:lnTo>
                  <a:lnTo>
                    <a:pt x="2225" y="28859"/>
                  </a:lnTo>
                  <a:lnTo>
                    <a:pt x="0" y="35410"/>
                  </a:lnTo>
                  <a:lnTo>
                    <a:pt x="366" y="41626"/>
                  </a:lnTo>
                  <a:lnTo>
                    <a:pt x="2459" y="47619"/>
                  </a:lnTo>
                  <a:lnTo>
                    <a:pt x="7552" y="52539"/>
                  </a:lnTo>
                  <a:lnTo>
                    <a:pt x="23074" y="60471"/>
                  </a:lnTo>
                  <a:lnTo>
                    <a:pt x="75570" y="71875"/>
                  </a:lnTo>
                  <a:lnTo>
                    <a:pt x="83106" y="76106"/>
                  </a:lnTo>
                  <a:lnTo>
                    <a:pt x="87204" y="83550"/>
                  </a:lnTo>
                  <a:lnTo>
                    <a:pt x="89293" y="104148"/>
                  </a:lnTo>
                  <a:lnTo>
                    <a:pt x="85271" y="132899"/>
                  </a:lnTo>
                  <a:lnTo>
                    <a:pt x="86799" y="137129"/>
                  </a:lnTo>
                  <a:lnTo>
                    <a:pt x="90591" y="138100"/>
                  </a:lnTo>
                  <a:lnTo>
                    <a:pt x="95893" y="136898"/>
                  </a:lnTo>
                  <a:lnTo>
                    <a:pt x="104250" y="130632"/>
                  </a:lnTo>
                  <a:lnTo>
                    <a:pt x="114818" y="117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63255" y="2953972"/>
              <a:ext cx="87770" cy="260023"/>
            </a:xfrm>
            <a:custGeom>
              <a:avLst/>
              <a:gdLst/>
              <a:ahLst/>
              <a:cxnLst/>
              <a:rect l="0" t="0" r="0" b="0"/>
              <a:pathLst>
                <a:path w="87770" h="260023">
                  <a:moveTo>
                    <a:pt x="54484" y="0"/>
                  </a:moveTo>
                  <a:lnTo>
                    <a:pt x="45650" y="8835"/>
                  </a:lnTo>
                  <a:lnTo>
                    <a:pt x="19782" y="65031"/>
                  </a:lnTo>
                  <a:lnTo>
                    <a:pt x="616" y="123609"/>
                  </a:lnTo>
                  <a:lnTo>
                    <a:pt x="0" y="155277"/>
                  </a:lnTo>
                  <a:lnTo>
                    <a:pt x="4382" y="172563"/>
                  </a:lnTo>
                  <a:lnTo>
                    <a:pt x="12493" y="186409"/>
                  </a:lnTo>
                  <a:lnTo>
                    <a:pt x="24727" y="196261"/>
                  </a:lnTo>
                  <a:lnTo>
                    <a:pt x="40334" y="202798"/>
                  </a:lnTo>
                  <a:lnTo>
                    <a:pt x="59598" y="205702"/>
                  </a:lnTo>
                  <a:lnTo>
                    <a:pt x="66215" y="211100"/>
                  </a:lnTo>
                  <a:lnTo>
                    <a:pt x="73567" y="229425"/>
                  </a:lnTo>
                  <a:lnTo>
                    <a:pt x="74368" y="248047"/>
                  </a:lnTo>
                  <a:lnTo>
                    <a:pt x="73287" y="256896"/>
                  </a:lnTo>
                  <a:lnTo>
                    <a:pt x="74416" y="260022"/>
                  </a:lnTo>
                  <a:lnTo>
                    <a:pt x="77018" y="259332"/>
                  </a:lnTo>
                  <a:lnTo>
                    <a:pt x="87769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017592" y="3020540"/>
              <a:ext cx="58248" cy="41607"/>
            </a:xfrm>
            <a:custGeom>
              <a:avLst/>
              <a:gdLst/>
              <a:ahLst/>
              <a:cxnLst/>
              <a:rect l="0" t="0" r="0" b="0"/>
              <a:pathLst>
                <a:path w="58248" h="41607">
                  <a:moveTo>
                    <a:pt x="0" y="41606"/>
                  </a:moveTo>
                  <a:lnTo>
                    <a:pt x="8835" y="28354"/>
                  </a:lnTo>
                  <a:lnTo>
                    <a:pt x="20569" y="19382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73751" y="3045504"/>
              <a:ext cx="118584" cy="230797"/>
            </a:xfrm>
            <a:custGeom>
              <a:avLst/>
              <a:gdLst/>
              <a:ahLst/>
              <a:cxnLst/>
              <a:rect l="0" t="0" r="0" b="0"/>
              <a:pathLst>
                <a:path w="118584" h="230797">
                  <a:moveTo>
                    <a:pt x="93620" y="0"/>
                  </a:moveTo>
                  <a:lnTo>
                    <a:pt x="87034" y="29620"/>
                  </a:lnTo>
                  <a:lnTo>
                    <a:pt x="78884" y="91562"/>
                  </a:lnTo>
                  <a:lnTo>
                    <a:pt x="63033" y="149051"/>
                  </a:lnTo>
                  <a:lnTo>
                    <a:pt x="43689" y="210448"/>
                  </a:lnTo>
                  <a:lnTo>
                    <a:pt x="40917" y="220736"/>
                  </a:lnTo>
                  <a:lnTo>
                    <a:pt x="36295" y="226669"/>
                  </a:lnTo>
                  <a:lnTo>
                    <a:pt x="30441" y="229700"/>
                  </a:lnTo>
                  <a:lnTo>
                    <a:pt x="23763" y="230796"/>
                  </a:lnTo>
                  <a:lnTo>
                    <a:pt x="18388" y="228754"/>
                  </a:lnTo>
                  <a:lnTo>
                    <a:pt x="9949" y="219087"/>
                  </a:lnTo>
                  <a:lnTo>
                    <a:pt x="0" y="189217"/>
                  </a:lnTo>
                  <a:lnTo>
                    <a:pt x="32" y="159923"/>
                  </a:lnTo>
                  <a:lnTo>
                    <a:pt x="4415" y="153768"/>
                  </a:lnTo>
                  <a:lnTo>
                    <a:pt x="11036" y="149664"/>
                  </a:lnTo>
                  <a:lnTo>
                    <a:pt x="19149" y="146929"/>
                  </a:lnTo>
                  <a:lnTo>
                    <a:pt x="80275" y="149102"/>
                  </a:lnTo>
                  <a:lnTo>
                    <a:pt x="118583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157467" y="3236888"/>
              <a:ext cx="133461" cy="258389"/>
            </a:xfrm>
            <a:custGeom>
              <a:avLst/>
              <a:gdLst/>
              <a:ahLst/>
              <a:cxnLst/>
              <a:rect l="0" t="0" r="0" b="0"/>
              <a:pathLst>
                <a:path w="133461" h="258389">
                  <a:moveTo>
                    <a:pt x="76472" y="0"/>
                  </a:moveTo>
                  <a:lnTo>
                    <a:pt x="56912" y="58680"/>
                  </a:lnTo>
                  <a:lnTo>
                    <a:pt x="56376" y="75082"/>
                  </a:lnTo>
                  <a:lnTo>
                    <a:pt x="57527" y="83339"/>
                  </a:lnTo>
                  <a:lnTo>
                    <a:pt x="61069" y="89768"/>
                  </a:lnTo>
                  <a:lnTo>
                    <a:pt x="72400" y="99377"/>
                  </a:lnTo>
                  <a:lnTo>
                    <a:pt x="125615" y="111818"/>
                  </a:lnTo>
                  <a:lnTo>
                    <a:pt x="130499" y="116151"/>
                  </a:lnTo>
                  <a:lnTo>
                    <a:pt x="132831" y="121813"/>
                  </a:lnTo>
                  <a:lnTo>
                    <a:pt x="133460" y="128361"/>
                  </a:lnTo>
                  <a:lnTo>
                    <a:pt x="125512" y="155246"/>
                  </a:lnTo>
                  <a:lnTo>
                    <a:pt x="88402" y="214940"/>
                  </a:lnTo>
                  <a:lnTo>
                    <a:pt x="47192" y="254568"/>
                  </a:lnTo>
                  <a:lnTo>
                    <a:pt x="39386" y="257545"/>
                  </a:lnTo>
                  <a:lnTo>
                    <a:pt x="20849" y="258388"/>
                  </a:lnTo>
                  <a:lnTo>
                    <a:pt x="13503" y="255469"/>
                  </a:lnTo>
                  <a:lnTo>
                    <a:pt x="2874" y="244829"/>
                  </a:lnTo>
                  <a:lnTo>
                    <a:pt x="0" y="225924"/>
                  </a:lnTo>
                  <a:lnTo>
                    <a:pt x="5688" y="184955"/>
                  </a:lnTo>
                  <a:lnTo>
                    <a:pt x="38526" y="123965"/>
                  </a:lnTo>
                  <a:lnTo>
                    <a:pt x="4318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25176" y="3190865"/>
              <a:ext cx="133916" cy="170839"/>
            </a:xfrm>
            <a:custGeom>
              <a:avLst/>
              <a:gdLst/>
              <a:ahLst/>
              <a:cxnLst/>
              <a:rect l="0" t="0" r="0" b="0"/>
              <a:pathLst>
                <a:path w="133916" h="170839">
                  <a:moveTo>
                    <a:pt x="0" y="4417"/>
                  </a:moveTo>
                  <a:lnTo>
                    <a:pt x="13252" y="0"/>
                  </a:lnTo>
                  <a:lnTo>
                    <a:pt x="54016" y="3511"/>
                  </a:lnTo>
                  <a:lnTo>
                    <a:pt x="81033" y="11443"/>
                  </a:lnTo>
                  <a:lnTo>
                    <a:pt x="117486" y="35488"/>
                  </a:lnTo>
                  <a:lnTo>
                    <a:pt x="128646" y="48737"/>
                  </a:lnTo>
                  <a:lnTo>
                    <a:pt x="132917" y="56153"/>
                  </a:lnTo>
                  <a:lnTo>
                    <a:pt x="133915" y="64796"/>
                  </a:lnTo>
                  <a:lnTo>
                    <a:pt x="130093" y="84261"/>
                  </a:lnTo>
                  <a:lnTo>
                    <a:pt x="112572" y="119322"/>
                  </a:lnTo>
                  <a:lnTo>
                    <a:pt x="83211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58460" y="3436593"/>
              <a:ext cx="24965" cy="58248"/>
            </a:xfrm>
            <a:custGeom>
              <a:avLst/>
              <a:gdLst/>
              <a:ahLst/>
              <a:cxnLst/>
              <a:rect l="0" t="0" r="0" b="0"/>
              <a:pathLst>
                <a:path w="24965" h="58248">
                  <a:moveTo>
                    <a:pt x="0" y="0"/>
                  </a:moveTo>
                  <a:lnTo>
                    <a:pt x="11517" y="33741"/>
                  </a:lnTo>
                  <a:lnTo>
                    <a:pt x="2496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966192" y="2577723"/>
            <a:ext cx="709828" cy="361460"/>
            <a:chOff x="5966192" y="2577723"/>
            <a:chExt cx="709828" cy="361460"/>
          </a:xfrm>
        </p:grpSpPr>
        <p:sp>
          <p:nvSpPr>
            <p:cNvPr id="52" name="Freeform 51"/>
            <p:cNvSpPr/>
            <p:nvPr/>
          </p:nvSpPr>
          <p:spPr>
            <a:xfrm>
              <a:off x="6002545" y="2638929"/>
              <a:ext cx="206686" cy="200373"/>
            </a:xfrm>
            <a:custGeom>
              <a:avLst/>
              <a:gdLst/>
              <a:ahLst/>
              <a:cxnLst/>
              <a:rect l="0" t="0" r="0" b="0"/>
              <a:pathLst>
                <a:path w="206686" h="200373">
                  <a:moveTo>
                    <a:pt x="155031" y="7164"/>
                  </a:moveTo>
                  <a:lnTo>
                    <a:pt x="125410" y="578"/>
                  </a:lnTo>
                  <a:lnTo>
                    <a:pt x="115868" y="0"/>
                  </a:lnTo>
                  <a:lnTo>
                    <a:pt x="95404" y="6754"/>
                  </a:lnTo>
                  <a:lnTo>
                    <a:pt x="37786" y="45972"/>
                  </a:lnTo>
                  <a:lnTo>
                    <a:pt x="26491" y="59546"/>
                  </a:lnTo>
                  <a:lnTo>
                    <a:pt x="7290" y="99694"/>
                  </a:lnTo>
                  <a:lnTo>
                    <a:pt x="0" y="134228"/>
                  </a:lnTo>
                  <a:lnTo>
                    <a:pt x="3226" y="156709"/>
                  </a:lnTo>
                  <a:lnTo>
                    <a:pt x="6675" y="167882"/>
                  </a:lnTo>
                  <a:lnTo>
                    <a:pt x="12672" y="176255"/>
                  </a:lnTo>
                  <a:lnTo>
                    <a:pt x="29199" y="188024"/>
                  </a:lnTo>
                  <a:lnTo>
                    <a:pt x="68129" y="199847"/>
                  </a:lnTo>
                  <a:lnTo>
                    <a:pt x="101546" y="200372"/>
                  </a:lnTo>
                  <a:lnTo>
                    <a:pt x="137685" y="191341"/>
                  </a:lnTo>
                  <a:lnTo>
                    <a:pt x="169068" y="172709"/>
                  </a:lnTo>
                  <a:lnTo>
                    <a:pt x="193348" y="146806"/>
                  </a:lnTo>
                  <a:lnTo>
                    <a:pt x="205935" y="114286"/>
                  </a:lnTo>
                  <a:lnTo>
                    <a:pt x="206685" y="75373"/>
                  </a:lnTo>
                  <a:lnTo>
                    <a:pt x="196634" y="43400"/>
                  </a:lnTo>
                  <a:lnTo>
                    <a:pt x="184616" y="30049"/>
                  </a:lnTo>
                  <a:lnTo>
                    <a:pt x="154300" y="9528"/>
                  </a:lnTo>
                  <a:lnTo>
                    <a:pt x="112182" y="2009"/>
                  </a:lnTo>
                  <a:lnTo>
                    <a:pt x="66541" y="6112"/>
                  </a:lnTo>
                  <a:lnTo>
                    <a:pt x="48209" y="10703"/>
                  </a:lnTo>
                  <a:lnTo>
                    <a:pt x="22294" y="27320"/>
                  </a:lnTo>
                  <a:lnTo>
                    <a:pt x="18463" y="34470"/>
                  </a:lnTo>
                  <a:lnTo>
                    <a:pt x="17757" y="42010"/>
                  </a:lnTo>
                  <a:lnTo>
                    <a:pt x="19136" y="49811"/>
                  </a:lnTo>
                  <a:lnTo>
                    <a:pt x="21905" y="55011"/>
                  </a:lnTo>
                  <a:lnTo>
                    <a:pt x="25599" y="58478"/>
                  </a:lnTo>
                  <a:lnTo>
                    <a:pt x="38536" y="654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59677" y="2762588"/>
              <a:ext cx="214992" cy="176595"/>
            </a:xfrm>
            <a:custGeom>
              <a:avLst/>
              <a:gdLst/>
              <a:ahLst/>
              <a:cxnLst/>
              <a:rect l="0" t="0" r="0" b="0"/>
              <a:pathLst>
                <a:path w="214992" h="176595">
                  <a:moveTo>
                    <a:pt x="55999" y="0"/>
                  </a:moveTo>
                  <a:lnTo>
                    <a:pt x="38329" y="4417"/>
                  </a:lnTo>
                  <a:lnTo>
                    <a:pt x="24724" y="16448"/>
                  </a:lnTo>
                  <a:lnTo>
                    <a:pt x="5339" y="49888"/>
                  </a:lnTo>
                  <a:lnTo>
                    <a:pt x="0" y="83713"/>
                  </a:lnTo>
                  <a:lnTo>
                    <a:pt x="2835" y="114178"/>
                  </a:lnTo>
                  <a:lnTo>
                    <a:pt x="13948" y="145189"/>
                  </a:lnTo>
                  <a:lnTo>
                    <a:pt x="26215" y="159450"/>
                  </a:lnTo>
                  <a:lnTo>
                    <a:pt x="41837" y="168870"/>
                  </a:lnTo>
                  <a:lnTo>
                    <a:pt x="61108" y="176139"/>
                  </a:lnTo>
                  <a:lnTo>
                    <a:pt x="101584" y="176594"/>
                  </a:lnTo>
                  <a:lnTo>
                    <a:pt x="135457" y="170874"/>
                  </a:lnTo>
                  <a:lnTo>
                    <a:pt x="158643" y="158906"/>
                  </a:lnTo>
                  <a:lnTo>
                    <a:pt x="194441" y="127417"/>
                  </a:lnTo>
                  <a:lnTo>
                    <a:pt x="211254" y="102062"/>
                  </a:lnTo>
                  <a:lnTo>
                    <a:pt x="214991" y="79261"/>
                  </a:lnTo>
                  <a:lnTo>
                    <a:pt x="214694" y="66709"/>
                  </a:lnTo>
                  <a:lnTo>
                    <a:pt x="206966" y="45366"/>
                  </a:lnTo>
                  <a:lnTo>
                    <a:pt x="201023" y="35792"/>
                  </a:lnTo>
                  <a:lnTo>
                    <a:pt x="182091" y="20222"/>
                  </a:lnTo>
                  <a:lnTo>
                    <a:pt x="157343" y="8988"/>
                  </a:lnTo>
                  <a:lnTo>
                    <a:pt x="127853" y="3994"/>
                  </a:lnTo>
                  <a:lnTo>
                    <a:pt x="101186" y="6706"/>
                  </a:lnTo>
                  <a:lnTo>
                    <a:pt x="78855" y="14075"/>
                  </a:lnTo>
                  <a:lnTo>
                    <a:pt x="39357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66192" y="2577723"/>
              <a:ext cx="565832" cy="268077"/>
            </a:xfrm>
            <a:custGeom>
              <a:avLst/>
              <a:gdLst/>
              <a:ahLst/>
              <a:cxnLst/>
              <a:rect l="0" t="0" r="0" b="0"/>
              <a:pathLst>
                <a:path w="565832" h="268077">
                  <a:moveTo>
                    <a:pt x="0" y="93334"/>
                  </a:moveTo>
                  <a:lnTo>
                    <a:pt x="8834" y="102168"/>
                  </a:lnTo>
                  <a:lnTo>
                    <a:pt x="12361" y="101997"/>
                  </a:lnTo>
                  <a:lnTo>
                    <a:pt x="15637" y="99109"/>
                  </a:lnTo>
                  <a:lnTo>
                    <a:pt x="45435" y="37264"/>
                  </a:lnTo>
                  <a:lnTo>
                    <a:pt x="55943" y="19412"/>
                  </a:lnTo>
                  <a:lnTo>
                    <a:pt x="69242" y="7163"/>
                  </a:lnTo>
                  <a:lnTo>
                    <a:pt x="76672" y="2602"/>
                  </a:lnTo>
                  <a:lnTo>
                    <a:pt x="92324" y="0"/>
                  </a:lnTo>
                  <a:lnTo>
                    <a:pt x="100381" y="601"/>
                  </a:lnTo>
                  <a:lnTo>
                    <a:pt x="114264" y="8665"/>
                  </a:lnTo>
                  <a:lnTo>
                    <a:pt x="166505" y="67714"/>
                  </a:lnTo>
                  <a:lnTo>
                    <a:pt x="200994" y="98429"/>
                  </a:lnTo>
                  <a:lnTo>
                    <a:pt x="219385" y="104844"/>
                  </a:lnTo>
                  <a:lnTo>
                    <a:pt x="273145" y="115018"/>
                  </a:lnTo>
                  <a:lnTo>
                    <a:pt x="310018" y="119175"/>
                  </a:lnTo>
                  <a:lnTo>
                    <a:pt x="361408" y="141332"/>
                  </a:lnTo>
                  <a:lnTo>
                    <a:pt x="418117" y="190240"/>
                  </a:lnTo>
                  <a:lnTo>
                    <a:pt x="478837" y="212429"/>
                  </a:lnTo>
                  <a:lnTo>
                    <a:pt x="502045" y="225289"/>
                  </a:lnTo>
                  <a:lnTo>
                    <a:pt x="543480" y="260772"/>
                  </a:lnTo>
                  <a:lnTo>
                    <a:pt x="565831" y="2680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445699" y="2687699"/>
              <a:ext cx="177857" cy="80008"/>
            </a:xfrm>
            <a:custGeom>
              <a:avLst/>
              <a:gdLst/>
              <a:ahLst/>
              <a:cxnLst/>
              <a:rect l="0" t="0" r="0" b="0"/>
              <a:pathLst>
                <a:path w="177857" h="80008">
                  <a:moveTo>
                    <a:pt x="177856" y="0"/>
                  </a:moveTo>
                  <a:lnTo>
                    <a:pt x="115365" y="19911"/>
                  </a:lnTo>
                  <a:lnTo>
                    <a:pt x="74870" y="35299"/>
                  </a:lnTo>
                  <a:lnTo>
                    <a:pt x="67593" y="40175"/>
                  </a:lnTo>
                  <a:lnTo>
                    <a:pt x="65516" y="44350"/>
                  </a:lnTo>
                  <a:lnTo>
                    <a:pt x="66905" y="48057"/>
                  </a:lnTo>
                  <a:lnTo>
                    <a:pt x="70604" y="51454"/>
                  </a:lnTo>
                  <a:lnTo>
                    <a:pt x="87042" y="52762"/>
                  </a:lnTo>
                  <a:lnTo>
                    <a:pt x="97897" y="51817"/>
                  </a:lnTo>
                  <a:lnTo>
                    <a:pt x="102360" y="53960"/>
                  </a:lnTo>
                  <a:lnTo>
                    <a:pt x="102562" y="58163"/>
                  </a:lnTo>
                  <a:lnTo>
                    <a:pt x="99923" y="63738"/>
                  </a:lnTo>
                  <a:lnTo>
                    <a:pt x="84664" y="72399"/>
                  </a:lnTo>
                  <a:lnTo>
                    <a:pt x="50082" y="80007"/>
                  </a:lnTo>
                  <a:lnTo>
                    <a:pt x="15490" y="79795"/>
                  </a:lnTo>
                  <a:lnTo>
                    <a:pt x="5817" y="78160"/>
                  </a:lnTo>
                  <a:lnTo>
                    <a:pt x="1217" y="75221"/>
                  </a:lnTo>
                  <a:lnTo>
                    <a:pt x="0" y="71412"/>
                  </a:lnTo>
                  <a:lnTo>
                    <a:pt x="1038" y="67024"/>
                  </a:lnTo>
                  <a:lnTo>
                    <a:pt x="4503" y="63173"/>
                  </a:lnTo>
                  <a:lnTo>
                    <a:pt x="15750" y="56430"/>
                  </a:lnTo>
                  <a:lnTo>
                    <a:pt x="46511" y="51853"/>
                  </a:lnTo>
                  <a:lnTo>
                    <a:pt x="99560" y="56766"/>
                  </a:lnTo>
                  <a:lnTo>
                    <a:pt x="111287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515381" y="2646093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16642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507059" y="2621130"/>
              <a:ext cx="168961" cy="98568"/>
            </a:xfrm>
            <a:custGeom>
              <a:avLst/>
              <a:gdLst/>
              <a:ahLst/>
              <a:cxnLst/>
              <a:rect l="0" t="0" r="0" b="0"/>
              <a:pathLst>
                <a:path w="168961" h="98568">
                  <a:moveTo>
                    <a:pt x="58248" y="0"/>
                  </a:moveTo>
                  <a:lnTo>
                    <a:pt x="114114" y="21761"/>
                  </a:lnTo>
                  <a:lnTo>
                    <a:pt x="167455" y="54504"/>
                  </a:lnTo>
                  <a:lnTo>
                    <a:pt x="168960" y="57601"/>
                  </a:lnTo>
                  <a:lnTo>
                    <a:pt x="166265" y="58741"/>
                  </a:lnTo>
                  <a:lnTo>
                    <a:pt x="147267" y="55928"/>
                  </a:lnTo>
                  <a:lnTo>
                    <a:pt x="91386" y="38696"/>
                  </a:lnTo>
                  <a:lnTo>
                    <a:pt x="87736" y="39666"/>
                  </a:lnTo>
                  <a:lnTo>
                    <a:pt x="87152" y="43086"/>
                  </a:lnTo>
                  <a:lnTo>
                    <a:pt x="95750" y="76180"/>
                  </a:lnTo>
                  <a:lnTo>
                    <a:pt x="94023" y="92105"/>
                  </a:lnTo>
                  <a:lnTo>
                    <a:pt x="90419" y="96537"/>
                  </a:lnTo>
                  <a:lnTo>
                    <a:pt x="85242" y="98567"/>
                  </a:lnTo>
                  <a:lnTo>
                    <a:pt x="59774" y="97006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3424" y="2022015"/>
            <a:ext cx="1064970" cy="499483"/>
            <a:chOff x="5583424" y="2022015"/>
            <a:chExt cx="1064970" cy="499483"/>
          </a:xfrm>
        </p:grpSpPr>
        <p:sp>
          <p:nvSpPr>
            <p:cNvPr id="59" name="Freeform 58"/>
            <p:cNvSpPr/>
            <p:nvPr/>
          </p:nvSpPr>
          <p:spPr>
            <a:xfrm>
              <a:off x="5583424" y="2022015"/>
              <a:ext cx="183063" cy="66569"/>
            </a:xfrm>
            <a:custGeom>
              <a:avLst/>
              <a:gdLst/>
              <a:ahLst/>
              <a:cxnLst/>
              <a:rect l="0" t="0" r="0" b="0"/>
              <a:pathLst>
                <a:path w="183063" h="66569">
                  <a:moveTo>
                    <a:pt x="0" y="0"/>
                  </a:moveTo>
                  <a:lnTo>
                    <a:pt x="8834" y="8834"/>
                  </a:lnTo>
                  <a:lnTo>
                    <a:pt x="31998" y="18746"/>
                  </a:lnTo>
                  <a:lnTo>
                    <a:pt x="85318" y="31302"/>
                  </a:lnTo>
                  <a:lnTo>
                    <a:pt x="146403" y="51526"/>
                  </a:lnTo>
                  <a:lnTo>
                    <a:pt x="183062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76575" y="2047444"/>
              <a:ext cx="150003" cy="338598"/>
            </a:xfrm>
            <a:custGeom>
              <a:avLst/>
              <a:gdLst/>
              <a:ahLst/>
              <a:cxnLst/>
              <a:rect l="0" t="0" r="0" b="0"/>
              <a:pathLst>
                <a:path w="150003" h="338598">
                  <a:moveTo>
                    <a:pt x="81295" y="132671"/>
                  </a:moveTo>
                  <a:lnTo>
                    <a:pt x="94547" y="128253"/>
                  </a:lnTo>
                  <a:lnTo>
                    <a:pt x="105984" y="118688"/>
                  </a:lnTo>
                  <a:lnTo>
                    <a:pt x="138754" y="75355"/>
                  </a:lnTo>
                  <a:lnTo>
                    <a:pt x="147821" y="54189"/>
                  </a:lnTo>
                  <a:lnTo>
                    <a:pt x="150002" y="32454"/>
                  </a:lnTo>
                  <a:lnTo>
                    <a:pt x="149289" y="21481"/>
                  </a:lnTo>
                  <a:lnTo>
                    <a:pt x="145116" y="13241"/>
                  </a:lnTo>
                  <a:lnTo>
                    <a:pt x="130617" y="1619"/>
                  </a:lnTo>
                  <a:lnTo>
                    <a:pt x="121573" y="0"/>
                  </a:lnTo>
                  <a:lnTo>
                    <a:pt x="101662" y="3131"/>
                  </a:lnTo>
                  <a:lnTo>
                    <a:pt x="78495" y="15290"/>
                  </a:lnTo>
                  <a:lnTo>
                    <a:pt x="54101" y="36889"/>
                  </a:lnTo>
                  <a:lnTo>
                    <a:pt x="9201" y="96798"/>
                  </a:lnTo>
                  <a:lnTo>
                    <a:pt x="7345" y="105982"/>
                  </a:lnTo>
                  <a:lnTo>
                    <a:pt x="10213" y="123583"/>
                  </a:lnTo>
                  <a:lnTo>
                    <a:pt x="14492" y="130310"/>
                  </a:lnTo>
                  <a:lnTo>
                    <a:pt x="26641" y="140251"/>
                  </a:lnTo>
                  <a:lnTo>
                    <a:pt x="53493" y="146628"/>
                  </a:lnTo>
                  <a:lnTo>
                    <a:pt x="84872" y="148517"/>
                  </a:lnTo>
                  <a:lnTo>
                    <a:pt x="92001" y="152481"/>
                  </a:lnTo>
                  <a:lnTo>
                    <a:pt x="96753" y="158821"/>
                  </a:lnTo>
                  <a:lnTo>
                    <a:pt x="99922" y="166746"/>
                  </a:lnTo>
                  <a:lnTo>
                    <a:pt x="96046" y="187880"/>
                  </a:lnTo>
                  <a:lnTo>
                    <a:pt x="62022" y="250634"/>
                  </a:lnTo>
                  <a:lnTo>
                    <a:pt x="23548" y="306811"/>
                  </a:lnTo>
                  <a:lnTo>
                    <a:pt x="0" y="338597"/>
                  </a:lnTo>
                  <a:lnTo>
                    <a:pt x="2135" y="338373"/>
                  </a:lnTo>
                  <a:lnTo>
                    <a:pt x="14727" y="3323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069690" y="2113546"/>
              <a:ext cx="129492" cy="156865"/>
            </a:xfrm>
            <a:custGeom>
              <a:avLst/>
              <a:gdLst/>
              <a:ahLst/>
              <a:cxnLst/>
              <a:rect l="0" t="0" r="0" b="0"/>
              <a:pathLst>
                <a:path w="129492" h="156865">
                  <a:moveTo>
                    <a:pt x="21317" y="0"/>
                  </a:moveTo>
                  <a:lnTo>
                    <a:pt x="338" y="62093"/>
                  </a:lnTo>
                  <a:lnTo>
                    <a:pt x="0" y="96061"/>
                  </a:lnTo>
                  <a:lnTo>
                    <a:pt x="1559" y="105646"/>
                  </a:lnTo>
                  <a:lnTo>
                    <a:pt x="5371" y="111112"/>
                  </a:lnTo>
                  <a:lnTo>
                    <a:pt x="10687" y="113830"/>
                  </a:lnTo>
                  <a:lnTo>
                    <a:pt x="17004" y="114719"/>
                  </a:lnTo>
                  <a:lnTo>
                    <a:pt x="31420" y="110775"/>
                  </a:lnTo>
                  <a:lnTo>
                    <a:pt x="55130" y="95692"/>
                  </a:lnTo>
                  <a:lnTo>
                    <a:pt x="63274" y="88758"/>
                  </a:lnTo>
                  <a:lnTo>
                    <a:pt x="68704" y="87833"/>
                  </a:lnTo>
                  <a:lnTo>
                    <a:pt x="72324" y="90915"/>
                  </a:lnTo>
                  <a:lnTo>
                    <a:pt x="74738" y="96668"/>
                  </a:lnTo>
                  <a:lnTo>
                    <a:pt x="76393" y="149073"/>
                  </a:lnTo>
                  <a:lnTo>
                    <a:pt x="82073" y="153931"/>
                  </a:lnTo>
                  <a:lnTo>
                    <a:pt x="100712" y="156864"/>
                  </a:lnTo>
                  <a:lnTo>
                    <a:pt x="114543" y="155085"/>
                  </a:lnTo>
                  <a:lnTo>
                    <a:pt x="129491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200749" y="2187734"/>
              <a:ext cx="80444" cy="89055"/>
            </a:xfrm>
            <a:custGeom>
              <a:avLst/>
              <a:gdLst/>
              <a:ahLst/>
              <a:cxnLst/>
              <a:rect l="0" t="0" r="0" b="0"/>
              <a:pathLst>
                <a:path w="80444" h="89055">
                  <a:moveTo>
                    <a:pt x="56679" y="42307"/>
                  </a:moveTo>
                  <a:lnTo>
                    <a:pt x="79843" y="19144"/>
                  </a:lnTo>
                  <a:lnTo>
                    <a:pt x="80443" y="13921"/>
                  </a:lnTo>
                  <a:lnTo>
                    <a:pt x="78069" y="8590"/>
                  </a:lnTo>
                  <a:lnTo>
                    <a:pt x="73713" y="3187"/>
                  </a:lnTo>
                  <a:lnTo>
                    <a:pt x="66186" y="509"/>
                  </a:lnTo>
                  <a:lnTo>
                    <a:pt x="45495" y="0"/>
                  </a:lnTo>
                  <a:lnTo>
                    <a:pt x="28286" y="5321"/>
                  </a:lnTo>
                  <a:lnTo>
                    <a:pt x="2172" y="23803"/>
                  </a:lnTo>
                  <a:lnTo>
                    <a:pt x="0" y="29047"/>
                  </a:lnTo>
                  <a:lnTo>
                    <a:pt x="402" y="34391"/>
                  </a:lnTo>
                  <a:lnTo>
                    <a:pt x="2519" y="39804"/>
                  </a:lnTo>
                  <a:lnTo>
                    <a:pt x="7629" y="43412"/>
                  </a:lnTo>
                  <a:lnTo>
                    <a:pt x="48291" y="54095"/>
                  </a:lnTo>
                  <a:lnTo>
                    <a:pt x="54785" y="58487"/>
                  </a:lnTo>
                  <a:lnTo>
                    <a:pt x="64467" y="70763"/>
                  </a:lnTo>
                  <a:lnTo>
                    <a:pt x="65569" y="76995"/>
                  </a:lnTo>
                  <a:lnTo>
                    <a:pt x="64455" y="82999"/>
                  </a:lnTo>
                  <a:lnTo>
                    <a:pt x="61863" y="88851"/>
                  </a:lnTo>
                  <a:lnTo>
                    <a:pt x="61060" y="89054"/>
                  </a:lnTo>
                  <a:lnTo>
                    <a:pt x="65000" y="672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317352" y="2055299"/>
              <a:ext cx="89856" cy="277386"/>
            </a:xfrm>
            <a:custGeom>
              <a:avLst/>
              <a:gdLst/>
              <a:ahLst/>
              <a:cxnLst/>
              <a:rect l="0" t="0" r="0" b="0"/>
              <a:pathLst>
                <a:path w="89856" h="277386">
                  <a:moveTo>
                    <a:pt x="73213" y="0"/>
                  </a:moveTo>
                  <a:lnTo>
                    <a:pt x="53301" y="54016"/>
                  </a:lnTo>
                  <a:lnTo>
                    <a:pt x="28863" y="113521"/>
                  </a:lnTo>
                  <a:lnTo>
                    <a:pt x="9664" y="167084"/>
                  </a:lnTo>
                  <a:lnTo>
                    <a:pt x="0" y="219573"/>
                  </a:lnTo>
                  <a:lnTo>
                    <a:pt x="3139" y="226819"/>
                  </a:lnTo>
                  <a:lnTo>
                    <a:pt x="8930" y="231649"/>
                  </a:lnTo>
                  <a:lnTo>
                    <a:pt x="25227" y="237017"/>
                  </a:lnTo>
                  <a:lnTo>
                    <a:pt x="76607" y="240745"/>
                  </a:lnTo>
                  <a:lnTo>
                    <a:pt x="82872" y="243707"/>
                  </a:lnTo>
                  <a:lnTo>
                    <a:pt x="86125" y="248456"/>
                  </a:lnTo>
                  <a:lnTo>
                    <a:pt x="87368" y="254395"/>
                  </a:lnTo>
                  <a:lnTo>
                    <a:pt x="83819" y="268391"/>
                  </a:lnTo>
                  <a:lnTo>
                    <a:pt x="80283" y="276006"/>
                  </a:lnTo>
                  <a:lnTo>
                    <a:pt x="78851" y="277385"/>
                  </a:lnTo>
                  <a:lnTo>
                    <a:pt x="79725" y="269054"/>
                  </a:lnTo>
                  <a:lnTo>
                    <a:pt x="89855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448123" y="2138509"/>
              <a:ext cx="200271" cy="382989"/>
            </a:xfrm>
            <a:custGeom>
              <a:avLst/>
              <a:gdLst/>
              <a:ahLst/>
              <a:cxnLst/>
              <a:rect l="0" t="0" r="0" b="0"/>
              <a:pathLst>
                <a:path w="200271" h="382989">
                  <a:moveTo>
                    <a:pt x="92221" y="0"/>
                  </a:moveTo>
                  <a:lnTo>
                    <a:pt x="76221" y="57909"/>
                  </a:lnTo>
                  <a:lnTo>
                    <a:pt x="47870" y="118551"/>
                  </a:lnTo>
                  <a:lnTo>
                    <a:pt x="16789" y="167957"/>
                  </a:lnTo>
                  <a:lnTo>
                    <a:pt x="10498" y="172993"/>
                  </a:lnTo>
                  <a:lnTo>
                    <a:pt x="5379" y="173576"/>
                  </a:lnTo>
                  <a:lnTo>
                    <a:pt x="1043" y="171191"/>
                  </a:lnTo>
                  <a:lnTo>
                    <a:pt x="0" y="166828"/>
                  </a:lnTo>
                  <a:lnTo>
                    <a:pt x="3773" y="154583"/>
                  </a:lnTo>
                  <a:lnTo>
                    <a:pt x="8293" y="151132"/>
                  </a:lnTo>
                  <a:lnTo>
                    <a:pt x="14079" y="149757"/>
                  </a:lnTo>
                  <a:lnTo>
                    <a:pt x="35475" y="152238"/>
                  </a:lnTo>
                  <a:lnTo>
                    <a:pt x="77625" y="162122"/>
                  </a:lnTo>
                  <a:lnTo>
                    <a:pt x="131539" y="163230"/>
                  </a:lnTo>
                  <a:lnTo>
                    <a:pt x="136924" y="167068"/>
                  </a:lnTo>
                  <a:lnTo>
                    <a:pt x="139590" y="172399"/>
                  </a:lnTo>
                  <a:lnTo>
                    <a:pt x="140086" y="185720"/>
                  </a:lnTo>
                  <a:lnTo>
                    <a:pt x="134243" y="208814"/>
                  </a:lnTo>
                  <a:lnTo>
                    <a:pt x="125999" y="225019"/>
                  </a:lnTo>
                  <a:lnTo>
                    <a:pt x="124909" y="232298"/>
                  </a:lnTo>
                  <a:lnTo>
                    <a:pt x="128631" y="245318"/>
                  </a:lnTo>
                  <a:lnTo>
                    <a:pt x="133137" y="248605"/>
                  </a:lnTo>
                  <a:lnTo>
                    <a:pt x="138914" y="249872"/>
                  </a:lnTo>
                  <a:lnTo>
                    <a:pt x="172533" y="249679"/>
                  </a:lnTo>
                  <a:lnTo>
                    <a:pt x="188319" y="254584"/>
                  </a:lnTo>
                  <a:lnTo>
                    <a:pt x="195118" y="258481"/>
                  </a:lnTo>
                  <a:lnTo>
                    <a:pt x="198726" y="265701"/>
                  </a:lnTo>
                  <a:lnTo>
                    <a:pt x="200270" y="286052"/>
                  </a:lnTo>
                  <a:lnTo>
                    <a:pt x="195408" y="305575"/>
                  </a:lnTo>
                  <a:lnTo>
                    <a:pt x="182275" y="329694"/>
                  </a:lnTo>
                  <a:lnTo>
                    <a:pt x="130506" y="378654"/>
                  </a:lnTo>
                  <a:lnTo>
                    <a:pt x="123291" y="381875"/>
                  </a:lnTo>
                  <a:lnTo>
                    <a:pt x="107879" y="382988"/>
                  </a:lnTo>
                  <a:lnTo>
                    <a:pt x="94249" y="377935"/>
                  </a:lnTo>
                  <a:lnTo>
                    <a:pt x="88025" y="373999"/>
                  </a:lnTo>
                  <a:lnTo>
                    <a:pt x="83877" y="366752"/>
                  </a:lnTo>
                  <a:lnTo>
                    <a:pt x="79267" y="346372"/>
                  </a:lnTo>
                  <a:lnTo>
                    <a:pt x="81089" y="304491"/>
                  </a:lnTo>
                  <a:lnTo>
                    <a:pt x="87581" y="282951"/>
                  </a:lnTo>
                  <a:lnTo>
                    <a:pt x="106816" y="254056"/>
                  </a:lnTo>
                  <a:lnTo>
                    <a:pt x="127365" y="240670"/>
                  </a:lnTo>
                  <a:lnTo>
                    <a:pt x="135991" y="239959"/>
                  </a:lnTo>
                  <a:lnTo>
                    <a:pt x="175432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23702" y="2962293"/>
            <a:ext cx="1356332" cy="3027128"/>
            <a:chOff x="6523702" y="2962293"/>
            <a:chExt cx="1356332" cy="3027128"/>
          </a:xfrm>
        </p:grpSpPr>
        <p:sp>
          <p:nvSpPr>
            <p:cNvPr id="66" name="Freeform 65"/>
            <p:cNvSpPr/>
            <p:nvPr/>
          </p:nvSpPr>
          <p:spPr>
            <a:xfrm>
              <a:off x="6523702" y="2962293"/>
              <a:ext cx="973564" cy="1905521"/>
            </a:xfrm>
            <a:custGeom>
              <a:avLst/>
              <a:gdLst/>
              <a:ahLst/>
              <a:cxnLst/>
              <a:rect l="0" t="0" r="0" b="0"/>
              <a:pathLst>
                <a:path w="973564" h="1905521">
                  <a:moveTo>
                    <a:pt x="0" y="0"/>
                  </a:moveTo>
                  <a:lnTo>
                    <a:pt x="59494" y="39121"/>
                  </a:lnTo>
                  <a:lnTo>
                    <a:pt x="115661" y="91873"/>
                  </a:lnTo>
                  <a:lnTo>
                    <a:pt x="156017" y="129814"/>
                  </a:lnTo>
                  <a:lnTo>
                    <a:pt x="211792" y="188173"/>
                  </a:lnTo>
                  <a:lnTo>
                    <a:pt x="273230" y="244027"/>
                  </a:lnTo>
                  <a:lnTo>
                    <a:pt x="321854" y="295095"/>
                  </a:lnTo>
                  <a:lnTo>
                    <a:pt x="372550" y="349699"/>
                  </a:lnTo>
                  <a:lnTo>
                    <a:pt x="428746" y="413136"/>
                  </a:lnTo>
                  <a:lnTo>
                    <a:pt x="467664" y="466498"/>
                  </a:lnTo>
                  <a:lnTo>
                    <a:pt x="506274" y="521555"/>
                  </a:lnTo>
                  <a:lnTo>
                    <a:pt x="546551" y="584222"/>
                  </a:lnTo>
                  <a:lnTo>
                    <a:pt x="570858" y="638293"/>
                  </a:lnTo>
                  <a:lnTo>
                    <a:pt x="587746" y="693489"/>
                  </a:lnTo>
                  <a:lnTo>
                    <a:pt x="602999" y="746443"/>
                  </a:lnTo>
                  <a:lnTo>
                    <a:pt x="612570" y="809764"/>
                  </a:lnTo>
                  <a:lnTo>
                    <a:pt x="615337" y="867777"/>
                  </a:lnTo>
                  <a:lnTo>
                    <a:pt x="620138" y="930280"/>
                  </a:lnTo>
                  <a:lnTo>
                    <a:pt x="629944" y="984840"/>
                  </a:lnTo>
                  <a:lnTo>
                    <a:pt x="638041" y="1033610"/>
                  </a:lnTo>
                  <a:lnTo>
                    <a:pt x="645371" y="1085865"/>
                  </a:lnTo>
                  <a:lnTo>
                    <a:pt x="650783" y="1138060"/>
                  </a:lnTo>
                  <a:lnTo>
                    <a:pt x="663139" y="1197053"/>
                  </a:lnTo>
                  <a:lnTo>
                    <a:pt x="674050" y="1255424"/>
                  </a:lnTo>
                  <a:lnTo>
                    <a:pt x="689526" y="1316161"/>
                  </a:lnTo>
                  <a:lnTo>
                    <a:pt x="705005" y="1365077"/>
                  </a:lnTo>
                  <a:lnTo>
                    <a:pt x="721302" y="1419122"/>
                  </a:lnTo>
                  <a:lnTo>
                    <a:pt x="742260" y="1471707"/>
                  </a:lnTo>
                  <a:lnTo>
                    <a:pt x="773266" y="1532530"/>
                  </a:lnTo>
                  <a:lnTo>
                    <a:pt x="800621" y="1586595"/>
                  </a:lnTo>
                  <a:lnTo>
                    <a:pt x="834944" y="1643510"/>
                  </a:lnTo>
                  <a:lnTo>
                    <a:pt x="877346" y="1705578"/>
                  </a:lnTo>
                  <a:lnTo>
                    <a:pt x="917369" y="1760652"/>
                  </a:lnTo>
                  <a:lnTo>
                    <a:pt x="949623" y="1823881"/>
                  </a:lnTo>
                  <a:lnTo>
                    <a:pt x="967420" y="1880182"/>
                  </a:lnTo>
                  <a:lnTo>
                    <a:pt x="973563" y="1905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361835" y="4002424"/>
              <a:ext cx="376741" cy="906996"/>
            </a:xfrm>
            <a:custGeom>
              <a:avLst/>
              <a:gdLst/>
              <a:ahLst/>
              <a:cxnLst/>
              <a:rect l="0" t="0" r="0" b="0"/>
              <a:pathLst>
                <a:path w="376741" h="906996">
                  <a:moveTo>
                    <a:pt x="127109" y="0"/>
                  </a:moveTo>
                  <a:lnTo>
                    <a:pt x="104074" y="36206"/>
                  </a:lnTo>
                  <a:lnTo>
                    <a:pt x="47996" y="94695"/>
                  </a:lnTo>
                  <a:lnTo>
                    <a:pt x="11696" y="120510"/>
                  </a:lnTo>
                  <a:lnTo>
                    <a:pt x="0" y="126600"/>
                  </a:lnTo>
                  <a:lnTo>
                    <a:pt x="764" y="126930"/>
                  </a:lnTo>
                  <a:lnTo>
                    <a:pt x="59128" y="118415"/>
                  </a:lnTo>
                  <a:lnTo>
                    <a:pt x="90940" y="119529"/>
                  </a:lnTo>
                  <a:lnTo>
                    <a:pt x="100223" y="121292"/>
                  </a:lnTo>
                  <a:lnTo>
                    <a:pt x="106411" y="127089"/>
                  </a:lnTo>
                  <a:lnTo>
                    <a:pt x="113287" y="145858"/>
                  </a:lnTo>
                  <a:lnTo>
                    <a:pt x="111477" y="199919"/>
                  </a:lnTo>
                  <a:lnTo>
                    <a:pt x="112765" y="221990"/>
                  </a:lnTo>
                  <a:lnTo>
                    <a:pt x="124810" y="254282"/>
                  </a:lnTo>
                  <a:lnTo>
                    <a:pt x="138106" y="272963"/>
                  </a:lnTo>
                  <a:lnTo>
                    <a:pt x="153261" y="285581"/>
                  </a:lnTo>
                  <a:lnTo>
                    <a:pt x="161186" y="290240"/>
                  </a:lnTo>
                  <a:lnTo>
                    <a:pt x="177387" y="292951"/>
                  </a:lnTo>
                  <a:lnTo>
                    <a:pt x="185590" y="292380"/>
                  </a:lnTo>
                  <a:lnTo>
                    <a:pt x="189210" y="289225"/>
                  </a:lnTo>
                  <a:lnTo>
                    <a:pt x="189775" y="284348"/>
                  </a:lnTo>
                  <a:lnTo>
                    <a:pt x="188302" y="278323"/>
                  </a:lnTo>
                  <a:lnTo>
                    <a:pt x="183621" y="273382"/>
                  </a:lnTo>
                  <a:lnTo>
                    <a:pt x="168559" y="265427"/>
                  </a:lnTo>
                  <a:lnTo>
                    <a:pt x="139287" y="260167"/>
                  </a:lnTo>
                  <a:lnTo>
                    <a:pt x="107192" y="267444"/>
                  </a:lnTo>
                  <a:lnTo>
                    <a:pt x="92677" y="278813"/>
                  </a:lnTo>
                  <a:lnTo>
                    <a:pt x="87513" y="285728"/>
                  </a:lnTo>
                  <a:lnTo>
                    <a:pt x="85918" y="293112"/>
                  </a:lnTo>
                  <a:lnTo>
                    <a:pt x="89078" y="308712"/>
                  </a:lnTo>
                  <a:lnTo>
                    <a:pt x="101253" y="328672"/>
                  </a:lnTo>
                  <a:lnTo>
                    <a:pt x="120989" y="346297"/>
                  </a:lnTo>
                  <a:lnTo>
                    <a:pt x="177164" y="371325"/>
                  </a:lnTo>
                  <a:lnTo>
                    <a:pt x="212810" y="380234"/>
                  </a:lnTo>
                  <a:lnTo>
                    <a:pt x="264025" y="377850"/>
                  </a:lnTo>
                  <a:lnTo>
                    <a:pt x="325684" y="363165"/>
                  </a:lnTo>
                  <a:lnTo>
                    <a:pt x="347025" y="350558"/>
                  </a:lnTo>
                  <a:lnTo>
                    <a:pt x="365059" y="330695"/>
                  </a:lnTo>
                  <a:lnTo>
                    <a:pt x="365255" y="324939"/>
                  </a:lnTo>
                  <a:lnTo>
                    <a:pt x="361687" y="320176"/>
                  </a:lnTo>
                  <a:lnTo>
                    <a:pt x="355609" y="316078"/>
                  </a:lnTo>
                  <a:lnTo>
                    <a:pt x="336530" y="313988"/>
                  </a:lnTo>
                  <a:lnTo>
                    <a:pt x="295449" y="320181"/>
                  </a:lnTo>
                  <a:lnTo>
                    <a:pt x="254906" y="337875"/>
                  </a:lnTo>
                  <a:lnTo>
                    <a:pt x="192636" y="392443"/>
                  </a:lnTo>
                  <a:lnTo>
                    <a:pt x="131156" y="446454"/>
                  </a:lnTo>
                  <a:lnTo>
                    <a:pt x="77964" y="479838"/>
                  </a:lnTo>
                  <a:lnTo>
                    <a:pt x="60888" y="483541"/>
                  </a:lnTo>
                  <a:lnTo>
                    <a:pt x="52451" y="483234"/>
                  </a:lnTo>
                  <a:lnTo>
                    <a:pt x="45902" y="480256"/>
                  </a:lnTo>
                  <a:lnTo>
                    <a:pt x="36160" y="469551"/>
                  </a:lnTo>
                  <a:lnTo>
                    <a:pt x="35041" y="462813"/>
                  </a:lnTo>
                  <a:lnTo>
                    <a:pt x="38729" y="447930"/>
                  </a:lnTo>
                  <a:lnTo>
                    <a:pt x="46000" y="442852"/>
                  </a:lnTo>
                  <a:lnTo>
                    <a:pt x="68870" y="437209"/>
                  </a:lnTo>
                  <a:lnTo>
                    <a:pt x="90130" y="439632"/>
                  </a:lnTo>
                  <a:lnTo>
                    <a:pt x="134018" y="455626"/>
                  </a:lnTo>
                  <a:lnTo>
                    <a:pt x="164497" y="472529"/>
                  </a:lnTo>
                  <a:lnTo>
                    <a:pt x="189961" y="484562"/>
                  </a:lnTo>
                  <a:lnTo>
                    <a:pt x="219550" y="500776"/>
                  </a:lnTo>
                  <a:lnTo>
                    <a:pt x="248290" y="509984"/>
                  </a:lnTo>
                  <a:lnTo>
                    <a:pt x="252275" y="513807"/>
                  </a:lnTo>
                  <a:lnTo>
                    <a:pt x="252158" y="518205"/>
                  </a:lnTo>
                  <a:lnTo>
                    <a:pt x="226251" y="549391"/>
                  </a:lnTo>
                  <a:lnTo>
                    <a:pt x="216475" y="561298"/>
                  </a:lnTo>
                  <a:lnTo>
                    <a:pt x="209049" y="575836"/>
                  </a:lnTo>
                  <a:lnTo>
                    <a:pt x="204087" y="604032"/>
                  </a:lnTo>
                  <a:lnTo>
                    <a:pt x="207857" y="622565"/>
                  </a:lnTo>
                  <a:lnTo>
                    <a:pt x="216621" y="639124"/>
                  </a:lnTo>
                  <a:lnTo>
                    <a:pt x="229762" y="652647"/>
                  </a:lnTo>
                  <a:lnTo>
                    <a:pt x="247314" y="659890"/>
                  </a:lnTo>
                  <a:lnTo>
                    <a:pt x="265592" y="664958"/>
                  </a:lnTo>
                  <a:lnTo>
                    <a:pt x="279880" y="673374"/>
                  </a:lnTo>
                  <a:lnTo>
                    <a:pt x="283505" y="679132"/>
                  </a:lnTo>
                  <a:lnTo>
                    <a:pt x="290077" y="708302"/>
                  </a:lnTo>
                  <a:lnTo>
                    <a:pt x="308360" y="736356"/>
                  </a:lnTo>
                  <a:lnTo>
                    <a:pt x="340767" y="770958"/>
                  </a:lnTo>
                  <a:lnTo>
                    <a:pt x="342588" y="777471"/>
                  </a:lnTo>
                  <a:lnTo>
                    <a:pt x="332163" y="830745"/>
                  </a:lnTo>
                  <a:lnTo>
                    <a:pt x="337204" y="852149"/>
                  </a:lnTo>
                  <a:lnTo>
                    <a:pt x="360301" y="887531"/>
                  </a:lnTo>
                  <a:lnTo>
                    <a:pt x="376740" y="9069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705002" y="4903282"/>
              <a:ext cx="108463" cy="255769"/>
            </a:xfrm>
            <a:custGeom>
              <a:avLst/>
              <a:gdLst/>
              <a:ahLst/>
              <a:cxnLst/>
              <a:rect l="0" t="0" r="0" b="0"/>
              <a:pathLst>
                <a:path w="108463" h="255769">
                  <a:moveTo>
                    <a:pt x="108462" y="31100"/>
                  </a:moveTo>
                  <a:lnTo>
                    <a:pt x="99628" y="17847"/>
                  </a:lnTo>
                  <a:lnTo>
                    <a:pt x="87894" y="8876"/>
                  </a:lnTo>
                  <a:lnTo>
                    <a:pt x="80882" y="5189"/>
                  </a:lnTo>
                  <a:lnTo>
                    <a:pt x="48925" y="0"/>
                  </a:lnTo>
                  <a:lnTo>
                    <a:pt x="30843" y="3717"/>
                  </a:lnTo>
                  <a:lnTo>
                    <a:pt x="16642" y="12458"/>
                  </a:lnTo>
                  <a:lnTo>
                    <a:pt x="4167" y="25588"/>
                  </a:lnTo>
                  <a:lnTo>
                    <a:pt x="1025" y="32973"/>
                  </a:lnTo>
                  <a:lnTo>
                    <a:pt x="0" y="48574"/>
                  </a:lnTo>
                  <a:lnTo>
                    <a:pt x="26174" y="104906"/>
                  </a:lnTo>
                  <a:lnTo>
                    <a:pt x="37680" y="117219"/>
                  </a:lnTo>
                  <a:lnTo>
                    <a:pt x="99225" y="156059"/>
                  </a:lnTo>
                  <a:lnTo>
                    <a:pt x="104153" y="156011"/>
                  </a:lnTo>
                  <a:lnTo>
                    <a:pt x="106514" y="153205"/>
                  </a:lnTo>
                  <a:lnTo>
                    <a:pt x="107164" y="148562"/>
                  </a:lnTo>
                  <a:lnTo>
                    <a:pt x="103898" y="144541"/>
                  </a:lnTo>
                  <a:lnTo>
                    <a:pt x="90408" y="137608"/>
                  </a:lnTo>
                  <a:lnTo>
                    <a:pt x="83482" y="137239"/>
                  </a:lnTo>
                  <a:lnTo>
                    <a:pt x="70856" y="141759"/>
                  </a:lnTo>
                  <a:lnTo>
                    <a:pt x="66749" y="148327"/>
                  </a:lnTo>
                  <a:lnTo>
                    <a:pt x="62186" y="167952"/>
                  </a:lnTo>
                  <a:lnTo>
                    <a:pt x="68069" y="222608"/>
                  </a:lnTo>
                  <a:lnTo>
                    <a:pt x="75178" y="255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490347" y="5100803"/>
              <a:ext cx="182672" cy="208027"/>
            </a:xfrm>
            <a:custGeom>
              <a:avLst/>
              <a:gdLst/>
              <a:ahLst/>
              <a:cxnLst/>
              <a:rect l="0" t="0" r="0" b="0"/>
              <a:pathLst>
                <a:path w="182672" h="208027">
                  <a:moveTo>
                    <a:pt x="98449" y="0"/>
                  </a:moveTo>
                  <a:lnTo>
                    <a:pt x="83314" y="13286"/>
                  </a:lnTo>
                  <a:lnTo>
                    <a:pt x="26416" y="44571"/>
                  </a:lnTo>
                  <a:lnTo>
                    <a:pt x="8188" y="55559"/>
                  </a:lnTo>
                  <a:lnTo>
                    <a:pt x="3141" y="62002"/>
                  </a:lnTo>
                  <a:lnTo>
                    <a:pt x="702" y="69072"/>
                  </a:lnTo>
                  <a:lnTo>
                    <a:pt x="0" y="76558"/>
                  </a:lnTo>
                  <a:lnTo>
                    <a:pt x="2306" y="83398"/>
                  </a:lnTo>
                  <a:lnTo>
                    <a:pt x="12264" y="95929"/>
                  </a:lnTo>
                  <a:lnTo>
                    <a:pt x="33465" y="108963"/>
                  </a:lnTo>
                  <a:lnTo>
                    <a:pt x="96275" y="127415"/>
                  </a:lnTo>
                  <a:lnTo>
                    <a:pt x="152941" y="143900"/>
                  </a:lnTo>
                  <a:lnTo>
                    <a:pt x="162514" y="148633"/>
                  </a:lnTo>
                  <a:lnTo>
                    <a:pt x="175616" y="163754"/>
                  </a:lnTo>
                  <a:lnTo>
                    <a:pt x="182671" y="180953"/>
                  </a:lnTo>
                  <a:lnTo>
                    <a:pt x="18166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610701" y="5308567"/>
              <a:ext cx="173337" cy="541131"/>
            </a:xfrm>
            <a:custGeom>
              <a:avLst/>
              <a:gdLst/>
              <a:ahLst/>
              <a:cxnLst/>
              <a:rect l="0" t="0" r="0" b="0"/>
              <a:pathLst>
                <a:path w="173337" h="541131">
                  <a:moveTo>
                    <a:pt x="61306" y="41867"/>
                  </a:moveTo>
                  <a:lnTo>
                    <a:pt x="25123" y="4029"/>
                  </a:lnTo>
                  <a:lnTo>
                    <a:pt x="17768" y="0"/>
                  </a:lnTo>
                  <a:lnTo>
                    <a:pt x="11941" y="87"/>
                  </a:lnTo>
                  <a:lnTo>
                    <a:pt x="7131" y="2919"/>
                  </a:lnTo>
                  <a:lnTo>
                    <a:pt x="2999" y="7581"/>
                  </a:lnTo>
                  <a:lnTo>
                    <a:pt x="1170" y="13462"/>
                  </a:lnTo>
                  <a:lnTo>
                    <a:pt x="1603" y="27393"/>
                  </a:lnTo>
                  <a:lnTo>
                    <a:pt x="21676" y="82506"/>
                  </a:lnTo>
                  <a:lnTo>
                    <a:pt x="22735" y="99685"/>
                  </a:lnTo>
                  <a:lnTo>
                    <a:pt x="21724" y="108149"/>
                  </a:lnTo>
                  <a:lnTo>
                    <a:pt x="17350" y="112867"/>
                  </a:lnTo>
                  <a:lnTo>
                    <a:pt x="10738" y="115088"/>
                  </a:lnTo>
                  <a:lnTo>
                    <a:pt x="2630" y="115644"/>
                  </a:lnTo>
                  <a:lnTo>
                    <a:pt x="0" y="113241"/>
                  </a:lnTo>
                  <a:lnTo>
                    <a:pt x="1019" y="108866"/>
                  </a:lnTo>
                  <a:lnTo>
                    <a:pt x="4473" y="103175"/>
                  </a:lnTo>
                  <a:lnTo>
                    <a:pt x="27003" y="86331"/>
                  </a:lnTo>
                  <a:lnTo>
                    <a:pt x="82664" y="74158"/>
                  </a:lnTo>
                  <a:lnTo>
                    <a:pt x="127675" y="68278"/>
                  </a:lnTo>
                  <a:lnTo>
                    <a:pt x="158634" y="71676"/>
                  </a:lnTo>
                  <a:lnTo>
                    <a:pt x="161325" y="73759"/>
                  </a:lnTo>
                  <a:lnTo>
                    <a:pt x="159420" y="76073"/>
                  </a:lnTo>
                  <a:lnTo>
                    <a:pt x="144001" y="86211"/>
                  </a:lnTo>
                  <a:lnTo>
                    <a:pt x="129494" y="95784"/>
                  </a:lnTo>
                  <a:lnTo>
                    <a:pt x="68162" y="122464"/>
                  </a:lnTo>
                  <a:lnTo>
                    <a:pt x="42792" y="143411"/>
                  </a:lnTo>
                  <a:lnTo>
                    <a:pt x="27980" y="167184"/>
                  </a:lnTo>
                  <a:lnTo>
                    <a:pt x="27069" y="176263"/>
                  </a:lnTo>
                  <a:lnTo>
                    <a:pt x="30988" y="196212"/>
                  </a:lnTo>
                  <a:lnTo>
                    <a:pt x="48008" y="228235"/>
                  </a:lnTo>
                  <a:lnTo>
                    <a:pt x="75035" y="256728"/>
                  </a:lnTo>
                  <a:lnTo>
                    <a:pt x="104185" y="276070"/>
                  </a:lnTo>
                  <a:lnTo>
                    <a:pt x="101910" y="276590"/>
                  </a:lnTo>
                  <a:lnTo>
                    <a:pt x="96697" y="276012"/>
                  </a:lnTo>
                  <a:lnTo>
                    <a:pt x="92296" y="278401"/>
                  </a:lnTo>
                  <a:lnTo>
                    <a:pt x="84941" y="288451"/>
                  </a:lnTo>
                  <a:lnTo>
                    <a:pt x="84459" y="295014"/>
                  </a:lnTo>
                  <a:lnTo>
                    <a:pt x="88855" y="309703"/>
                  </a:lnTo>
                  <a:lnTo>
                    <a:pt x="101725" y="333567"/>
                  </a:lnTo>
                  <a:lnTo>
                    <a:pt x="103045" y="341733"/>
                  </a:lnTo>
                  <a:lnTo>
                    <a:pt x="99580" y="358204"/>
                  </a:lnTo>
                  <a:lnTo>
                    <a:pt x="95143" y="364630"/>
                  </a:lnTo>
                  <a:lnTo>
                    <a:pt x="82816" y="374236"/>
                  </a:lnTo>
                  <a:lnTo>
                    <a:pt x="79344" y="379941"/>
                  </a:lnTo>
                  <a:lnTo>
                    <a:pt x="77952" y="393676"/>
                  </a:lnTo>
                  <a:lnTo>
                    <a:pt x="85346" y="409027"/>
                  </a:lnTo>
                  <a:lnTo>
                    <a:pt x="112693" y="441481"/>
                  </a:lnTo>
                  <a:lnTo>
                    <a:pt x="168451" y="479640"/>
                  </a:lnTo>
                  <a:lnTo>
                    <a:pt x="172492" y="481645"/>
                  </a:lnTo>
                  <a:lnTo>
                    <a:pt x="173336" y="481133"/>
                  </a:lnTo>
                  <a:lnTo>
                    <a:pt x="172051" y="478943"/>
                  </a:lnTo>
                  <a:lnTo>
                    <a:pt x="160760" y="478974"/>
                  </a:lnTo>
                  <a:lnTo>
                    <a:pt x="145264" y="482994"/>
                  </a:lnTo>
                  <a:lnTo>
                    <a:pt x="132212" y="490945"/>
                  </a:lnTo>
                  <a:lnTo>
                    <a:pt x="127993" y="497503"/>
                  </a:lnTo>
                  <a:lnTo>
                    <a:pt x="119553" y="5411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696970" y="5866339"/>
              <a:ext cx="183064" cy="123082"/>
            </a:xfrm>
            <a:custGeom>
              <a:avLst/>
              <a:gdLst/>
              <a:ahLst/>
              <a:cxnLst/>
              <a:rect l="0" t="0" r="0" b="0"/>
              <a:pathLst>
                <a:path w="183064" h="123082">
                  <a:moveTo>
                    <a:pt x="183063" y="33284"/>
                  </a:moveTo>
                  <a:lnTo>
                    <a:pt x="143900" y="21703"/>
                  </a:lnTo>
                  <a:lnTo>
                    <a:pt x="135689" y="21865"/>
                  </a:lnTo>
                  <a:lnTo>
                    <a:pt x="121635" y="26976"/>
                  </a:lnTo>
                  <a:lnTo>
                    <a:pt x="111691" y="40343"/>
                  </a:lnTo>
                  <a:lnTo>
                    <a:pt x="89049" y="94481"/>
                  </a:lnTo>
                  <a:lnTo>
                    <a:pt x="81799" y="114108"/>
                  </a:lnTo>
                  <a:lnTo>
                    <a:pt x="76722" y="119526"/>
                  </a:lnTo>
                  <a:lnTo>
                    <a:pt x="70564" y="122214"/>
                  </a:lnTo>
                  <a:lnTo>
                    <a:pt x="63684" y="123081"/>
                  </a:lnTo>
                  <a:lnTo>
                    <a:pt x="56324" y="119961"/>
                  </a:lnTo>
                  <a:lnTo>
                    <a:pt x="40751" y="106632"/>
                  </a:lnTo>
                  <a:lnTo>
                    <a:pt x="25224" y="82754"/>
                  </a:lnTo>
                  <a:lnTo>
                    <a:pt x="5813" y="2441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3" name="Freeform 72"/>
          <p:cNvSpPr/>
          <p:nvPr/>
        </p:nvSpPr>
        <p:spPr>
          <a:xfrm>
            <a:off x="6573628" y="2945651"/>
            <a:ext cx="16644" cy="66569"/>
          </a:xfrm>
          <a:custGeom>
            <a:avLst/>
            <a:gdLst/>
            <a:ahLst/>
            <a:cxnLst/>
            <a:rect l="0" t="0" r="0" b="0"/>
            <a:pathLst>
              <a:path w="16644" h="66569">
                <a:moveTo>
                  <a:pt x="0" y="0"/>
                </a:moveTo>
                <a:lnTo>
                  <a:pt x="14862" y="55220"/>
                </a:lnTo>
                <a:lnTo>
                  <a:pt x="16643" y="6656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Freeform 73"/>
          <p:cNvSpPr/>
          <p:nvPr/>
        </p:nvSpPr>
        <p:spPr>
          <a:xfrm>
            <a:off x="7447338" y="4826208"/>
            <a:ext cx="8323" cy="8322"/>
          </a:xfrm>
          <a:custGeom>
            <a:avLst/>
            <a:gdLst/>
            <a:ahLst/>
            <a:cxnLst/>
            <a:rect l="0" t="0" r="0" b="0"/>
            <a:pathLst>
              <a:path w="8323" h="8322">
                <a:moveTo>
                  <a:pt x="8322" y="0"/>
                </a:moveTo>
                <a:lnTo>
                  <a:pt x="0" y="832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Freeform 74"/>
          <p:cNvSpPr/>
          <p:nvPr/>
        </p:nvSpPr>
        <p:spPr>
          <a:xfrm>
            <a:off x="7397412" y="5292187"/>
            <a:ext cx="16643" cy="24964"/>
          </a:xfrm>
          <a:custGeom>
            <a:avLst/>
            <a:gdLst/>
            <a:ahLst/>
            <a:cxnLst/>
            <a:rect l="0" t="0" r="0" b="0"/>
            <a:pathLst>
              <a:path w="16643" h="24964">
                <a:moveTo>
                  <a:pt x="16642" y="0"/>
                </a:moveTo>
                <a:lnTo>
                  <a:pt x="0" y="2496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Freeform 75"/>
          <p:cNvSpPr/>
          <p:nvPr/>
        </p:nvSpPr>
        <p:spPr>
          <a:xfrm>
            <a:off x="6556986" y="3009834"/>
            <a:ext cx="33286" cy="19029"/>
          </a:xfrm>
          <a:custGeom>
            <a:avLst/>
            <a:gdLst/>
            <a:ahLst/>
            <a:cxnLst/>
            <a:rect l="0" t="0" r="0" b="0"/>
            <a:pathLst>
              <a:path w="33286" h="19029">
                <a:moveTo>
                  <a:pt x="33285" y="10706"/>
                </a:moveTo>
                <a:lnTo>
                  <a:pt x="21847" y="194"/>
                </a:lnTo>
                <a:lnTo>
                  <a:pt x="20112" y="0"/>
                </a:lnTo>
                <a:lnTo>
                  <a:pt x="0" y="1902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3" name="Group 82"/>
          <p:cNvGrpSpPr/>
          <p:nvPr/>
        </p:nvGrpSpPr>
        <p:grpSpPr>
          <a:xfrm>
            <a:off x="1989879" y="3097903"/>
            <a:ext cx="2003570" cy="1577575"/>
            <a:chOff x="1989879" y="3097903"/>
            <a:chExt cx="2003570" cy="1577575"/>
          </a:xfrm>
        </p:grpSpPr>
        <p:sp>
          <p:nvSpPr>
            <p:cNvPr id="77" name="Freeform 76"/>
            <p:cNvSpPr/>
            <p:nvPr/>
          </p:nvSpPr>
          <p:spPr>
            <a:xfrm>
              <a:off x="2324226" y="3377912"/>
              <a:ext cx="288584" cy="527439"/>
            </a:xfrm>
            <a:custGeom>
              <a:avLst/>
              <a:gdLst/>
              <a:ahLst/>
              <a:cxnLst/>
              <a:rect l="0" t="0" r="0" b="0"/>
              <a:pathLst>
                <a:path w="288584" h="527439">
                  <a:moveTo>
                    <a:pt x="288583" y="17076"/>
                  </a:moveTo>
                  <a:lnTo>
                    <a:pt x="284166" y="3823"/>
                  </a:lnTo>
                  <a:lnTo>
                    <a:pt x="279166" y="845"/>
                  </a:lnTo>
                  <a:lnTo>
                    <a:pt x="263749" y="0"/>
                  </a:lnTo>
                  <a:lnTo>
                    <a:pt x="234278" y="13557"/>
                  </a:lnTo>
                  <a:lnTo>
                    <a:pt x="172319" y="67283"/>
                  </a:lnTo>
                  <a:lnTo>
                    <a:pt x="121258" y="123596"/>
                  </a:lnTo>
                  <a:lnTo>
                    <a:pt x="77813" y="178097"/>
                  </a:lnTo>
                  <a:lnTo>
                    <a:pt x="43521" y="237563"/>
                  </a:lnTo>
                  <a:lnTo>
                    <a:pt x="16125" y="300355"/>
                  </a:lnTo>
                  <a:lnTo>
                    <a:pt x="0" y="360006"/>
                  </a:lnTo>
                  <a:lnTo>
                    <a:pt x="598" y="389581"/>
                  </a:lnTo>
                  <a:lnTo>
                    <a:pt x="12568" y="444310"/>
                  </a:lnTo>
                  <a:lnTo>
                    <a:pt x="41139" y="495074"/>
                  </a:lnTo>
                  <a:lnTo>
                    <a:pt x="56566" y="509353"/>
                  </a:lnTo>
                  <a:lnTo>
                    <a:pt x="83310" y="522589"/>
                  </a:lnTo>
                  <a:lnTo>
                    <a:pt x="102121" y="527438"/>
                  </a:lnTo>
                  <a:lnTo>
                    <a:pt x="130483" y="5246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477124" y="3735515"/>
              <a:ext cx="465385" cy="333479"/>
            </a:xfrm>
            <a:custGeom>
              <a:avLst/>
              <a:gdLst/>
              <a:ahLst/>
              <a:cxnLst/>
              <a:rect l="0" t="0" r="0" b="0"/>
              <a:pathLst>
                <a:path w="465385" h="333479">
                  <a:moveTo>
                    <a:pt x="102401" y="636"/>
                  </a:moveTo>
                  <a:lnTo>
                    <a:pt x="67656" y="16635"/>
                  </a:lnTo>
                  <a:lnTo>
                    <a:pt x="56756" y="29011"/>
                  </a:lnTo>
                  <a:lnTo>
                    <a:pt x="18981" y="88463"/>
                  </a:lnTo>
                  <a:lnTo>
                    <a:pt x="0" y="146186"/>
                  </a:lnTo>
                  <a:lnTo>
                    <a:pt x="355" y="187377"/>
                  </a:lnTo>
                  <a:lnTo>
                    <a:pt x="6505" y="208755"/>
                  </a:lnTo>
                  <a:lnTo>
                    <a:pt x="10733" y="217045"/>
                  </a:lnTo>
                  <a:lnTo>
                    <a:pt x="25294" y="231187"/>
                  </a:lnTo>
                  <a:lnTo>
                    <a:pt x="34354" y="237547"/>
                  </a:lnTo>
                  <a:lnTo>
                    <a:pt x="51818" y="242148"/>
                  </a:lnTo>
                  <a:lnTo>
                    <a:pt x="90047" y="237569"/>
                  </a:lnTo>
                  <a:lnTo>
                    <a:pt x="106464" y="230447"/>
                  </a:lnTo>
                  <a:lnTo>
                    <a:pt x="149304" y="194608"/>
                  </a:lnTo>
                  <a:lnTo>
                    <a:pt x="161704" y="173679"/>
                  </a:lnTo>
                  <a:lnTo>
                    <a:pt x="166817" y="136659"/>
                  </a:lnTo>
                  <a:lnTo>
                    <a:pt x="163914" y="90557"/>
                  </a:lnTo>
                  <a:lnTo>
                    <a:pt x="148364" y="46181"/>
                  </a:lnTo>
                  <a:lnTo>
                    <a:pt x="131458" y="25193"/>
                  </a:lnTo>
                  <a:lnTo>
                    <a:pt x="111617" y="10625"/>
                  </a:lnTo>
                  <a:lnTo>
                    <a:pt x="90471" y="1069"/>
                  </a:lnTo>
                  <a:lnTo>
                    <a:pt x="81504" y="0"/>
                  </a:lnTo>
                  <a:lnTo>
                    <a:pt x="66609" y="3743"/>
                  </a:lnTo>
                  <a:lnTo>
                    <a:pt x="64671" y="7330"/>
                  </a:lnTo>
                  <a:lnTo>
                    <a:pt x="66153" y="11571"/>
                  </a:lnTo>
                  <a:lnTo>
                    <a:pt x="69915" y="16247"/>
                  </a:lnTo>
                  <a:lnTo>
                    <a:pt x="121705" y="35884"/>
                  </a:lnTo>
                  <a:lnTo>
                    <a:pt x="170625" y="60915"/>
                  </a:lnTo>
                  <a:lnTo>
                    <a:pt x="195861" y="80031"/>
                  </a:lnTo>
                  <a:lnTo>
                    <a:pt x="220030" y="121136"/>
                  </a:lnTo>
                  <a:lnTo>
                    <a:pt x="230532" y="151910"/>
                  </a:lnTo>
                  <a:lnTo>
                    <a:pt x="234549" y="205670"/>
                  </a:lnTo>
                  <a:lnTo>
                    <a:pt x="234879" y="217762"/>
                  </a:lnTo>
                  <a:lnTo>
                    <a:pt x="238797" y="223050"/>
                  </a:lnTo>
                  <a:lnTo>
                    <a:pt x="245107" y="223801"/>
                  </a:lnTo>
                  <a:lnTo>
                    <a:pt x="253012" y="221528"/>
                  </a:lnTo>
                  <a:lnTo>
                    <a:pt x="266726" y="211607"/>
                  </a:lnTo>
                  <a:lnTo>
                    <a:pt x="318694" y="148540"/>
                  </a:lnTo>
                  <a:lnTo>
                    <a:pt x="330743" y="134788"/>
                  </a:lnTo>
                  <a:lnTo>
                    <a:pt x="345344" y="125595"/>
                  </a:lnTo>
                  <a:lnTo>
                    <a:pt x="349423" y="126472"/>
                  </a:lnTo>
                  <a:lnTo>
                    <a:pt x="351217" y="130754"/>
                  </a:lnTo>
                  <a:lnTo>
                    <a:pt x="347454" y="168618"/>
                  </a:lnTo>
                  <a:lnTo>
                    <a:pt x="340403" y="202755"/>
                  </a:lnTo>
                  <a:lnTo>
                    <a:pt x="343355" y="209347"/>
                  </a:lnTo>
                  <a:lnTo>
                    <a:pt x="349946" y="212816"/>
                  </a:lnTo>
                  <a:lnTo>
                    <a:pt x="358962" y="214205"/>
                  </a:lnTo>
                  <a:lnTo>
                    <a:pt x="373912" y="210817"/>
                  </a:lnTo>
                  <a:lnTo>
                    <a:pt x="433616" y="170343"/>
                  </a:lnTo>
                  <a:lnTo>
                    <a:pt x="451162" y="171907"/>
                  </a:lnTo>
                  <a:lnTo>
                    <a:pt x="456950" y="178612"/>
                  </a:lnTo>
                  <a:lnTo>
                    <a:pt x="465097" y="212702"/>
                  </a:lnTo>
                  <a:lnTo>
                    <a:pt x="465384" y="255825"/>
                  </a:lnTo>
                  <a:lnTo>
                    <a:pt x="448927" y="316674"/>
                  </a:lnTo>
                  <a:lnTo>
                    <a:pt x="443564" y="3334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041883" y="3694545"/>
              <a:ext cx="197922" cy="393171"/>
            </a:xfrm>
            <a:custGeom>
              <a:avLst/>
              <a:gdLst/>
              <a:ahLst/>
              <a:cxnLst/>
              <a:rect l="0" t="0" r="0" b="0"/>
              <a:pathLst>
                <a:path w="197922" h="393171">
                  <a:moveTo>
                    <a:pt x="20263" y="0"/>
                  </a:moveTo>
                  <a:lnTo>
                    <a:pt x="15845" y="56239"/>
                  </a:lnTo>
                  <a:lnTo>
                    <a:pt x="11788" y="114009"/>
                  </a:lnTo>
                  <a:lnTo>
                    <a:pt x="4879" y="169416"/>
                  </a:lnTo>
                  <a:lnTo>
                    <a:pt x="0" y="211769"/>
                  </a:lnTo>
                  <a:lnTo>
                    <a:pt x="5402" y="226948"/>
                  </a:lnTo>
                  <a:lnTo>
                    <a:pt x="10355" y="230811"/>
                  </a:lnTo>
                  <a:lnTo>
                    <a:pt x="16431" y="232462"/>
                  </a:lnTo>
                  <a:lnTo>
                    <a:pt x="23256" y="232638"/>
                  </a:lnTo>
                  <a:lnTo>
                    <a:pt x="86451" y="214213"/>
                  </a:lnTo>
                  <a:lnTo>
                    <a:pt x="117537" y="214277"/>
                  </a:lnTo>
                  <a:lnTo>
                    <a:pt x="133146" y="222824"/>
                  </a:lnTo>
                  <a:lnTo>
                    <a:pt x="139897" y="228986"/>
                  </a:lnTo>
                  <a:lnTo>
                    <a:pt x="147399" y="245695"/>
                  </a:lnTo>
                  <a:lnTo>
                    <a:pt x="149808" y="264524"/>
                  </a:lnTo>
                  <a:lnTo>
                    <a:pt x="141467" y="307649"/>
                  </a:lnTo>
                  <a:lnTo>
                    <a:pt x="124401" y="340193"/>
                  </a:lnTo>
                  <a:lnTo>
                    <a:pt x="98293" y="367852"/>
                  </a:lnTo>
                  <a:lnTo>
                    <a:pt x="78981" y="381687"/>
                  </a:lnTo>
                  <a:lnTo>
                    <a:pt x="58071" y="390917"/>
                  </a:lnTo>
                  <a:lnTo>
                    <a:pt x="36450" y="393170"/>
                  </a:lnTo>
                  <a:lnTo>
                    <a:pt x="25507" y="392477"/>
                  </a:lnTo>
                  <a:lnTo>
                    <a:pt x="19136" y="387392"/>
                  </a:lnTo>
                  <a:lnTo>
                    <a:pt x="15813" y="379379"/>
                  </a:lnTo>
                  <a:lnTo>
                    <a:pt x="14587" y="359997"/>
                  </a:lnTo>
                  <a:lnTo>
                    <a:pt x="20019" y="332567"/>
                  </a:lnTo>
                  <a:lnTo>
                    <a:pt x="48465" y="275423"/>
                  </a:lnTo>
                  <a:lnTo>
                    <a:pt x="65704" y="250802"/>
                  </a:lnTo>
                  <a:lnTo>
                    <a:pt x="87968" y="232309"/>
                  </a:lnTo>
                  <a:lnTo>
                    <a:pt x="103978" y="224058"/>
                  </a:lnTo>
                  <a:lnTo>
                    <a:pt x="125271" y="224706"/>
                  </a:lnTo>
                  <a:lnTo>
                    <a:pt x="148294" y="232082"/>
                  </a:lnTo>
                  <a:lnTo>
                    <a:pt x="167773" y="244605"/>
                  </a:lnTo>
                  <a:lnTo>
                    <a:pt x="180744" y="259417"/>
                  </a:lnTo>
                  <a:lnTo>
                    <a:pt x="189591" y="277095"/>
                  </a:lnTo>
                  <a:lnTo>
                    <a:pt x="197921" y="313962"/>
                  </a:lnTo>
                  <a:lnTo>
                    <a:pt x="195855" y="370718"/>
                  </a:lnTo>
                  <a:lnTo>
                    <a:pt x="195382" y="386659"/>
                  </a:lnTo>
                  <a:lnTo>
                    <a:pt x="195005" y="3661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45061" y="3819361"/>
              <a:ext cx="8323" cy="49927"/>
            </a:xfrm>
            <a:custGeom>
              <a:avLst/>
              <a:gdLst/>
              <a:ahLst/>
              <a:cxnLst/>
              <a:rect l="0" t="0" r="0" b="0"/>
              <a:pathLst>
                <a:path w="8323" h="49927">
                  <a:moveTo>
                    <a:pt x="8322" y="0"/>
                  </a:moveTo>
                  <a:lnTo>
                    <a:pt x="7397" y="24724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321699" y="3969140"/>
              <a:ext cx="277933" cy="257953"/>
            </a:xfrm>
            <a:custGeom>
              <a:avLst/>
              <a:gdLst/>
              <a:ahLst/>
              <a:cxnLst/>
              <a:rect l="0" t="0" r="0" b="0"/>
              <a:pathLst>
                <a:path w="277933" h="257953">
                  <a:moveTo>
                    <a:pt x="23362" y="0"/>
                  </a:moveTo>
                  <a:lnTo>
                    <a:pt x="20897" y="51844"/>
                  </a:lnTo>
                  <a:lnTo>
                    <a:pt x="9169" y="108084"/>
                  </a:lnTo>
                  <a:lnTo>
                    <a:pt x="0" y="168270"/>
                  </a:lnTo>
                  <a:lnTo>
                    <a:pt x="1316" y="172276"/>
                  </a:lnTo>
                  <a:lnTo>
                    <a:pt x="4042" y="171249"/>
                  </a:lnTo>
                  <a:lnTo>
                    <a:pt x="37561" y="116960"/>
                  </a:lnTo>
                  <a:lnTo>
                    <a:pt x="70544" y="59445"/>
                  </a:lnTo>
                  <a:lnTo>
                    <a:pt x="88841" y="26124"/>
                  </a:lnTo>
                  <a:lnTo>
                    <a:pt x="105472" y="12844"/>
                  </a:lnTo>
                  <a:lnTo>
                    <a:pt x="113236" y="10412"/>
                  </a:lnTo>
                  <a:lnTo>
                    <a:pt x="120260" y="10639"/>
                  </a:lnTo>
                  <a:lnTo>
                    <a:pt x="126793" y="12640"/>
                  </a:lnTo>
                  <a:lnTo>
                    <a:pt x="131148" y="18597"/>
                  </a:lnTo>
                  <a:lnTo>
                    <a:pt x="137277" y="49067"/>
                  </a:lnTo>
                  <a:lnTo>
                    <a:pt x="143935" y="109921"/>
                  </a:lnTo>
                  <a:lnTo>
                    <a:pt x="151223" y="127749"/>
                  </a:lnTo>
                  <a:lnTo>
                    <a:pt x="155755" y="135093"/>
                  </a:lnTo>
                  <a:lnTo>
                    <a:pt x="168188" y="145717"/>
                  </a:lnTo>
                  <a:lnTo>
                    <a:pt x="175386" y="149845"/>
                  </a:lnTo>
                  <a:lnTo>
                    <a:pt x="183884" y="150747"/>
                  </a:lnTo>
                  <a:lnTo>
                    <a:pt x="213512" y="143183"/>
                  </a:lnTo>
                  <a:lnTo>
                    <a:pt x="251725" y="124061"/>
                  </a:lnTo>
                  <a:lnTo>
                    <a:pt x="271623" y="105484"/>
                  </a:lnTo>
                  <a:lnTo>
                    <a:pt x="277627" y="98060"/>
                  </a:lnTo>
                  <a:lnTo>
                    <a:pt x="277932" y="94959"/>
                  </a:lnTo>
                  <a:lnTo>
                    <a:pt x="274437" y="94741"/>
                  </a:lnTo>
                  <a:lnTo>
                    <a:pt x="262540" y="99430"/>
                  </a:lnTo>
                  <a:lnTo>
                    <a:pt x="244522" y="114315"/>
                  </a:lnTo>
                  <a:lnTo>
                    <a:pt x="223877" y="141325"/>
                  </a:lnTo>
                  <a:lnTo>
                    <a:pt x="212007" y="172751"/>
                  </a:lnTo>
                  <a:lnTo>
                    <a:pt x="208906" y="194505"/>
                  </a:lnTo>
                  <a:lnTo>
                    <a:pt x="212459" y="214036"/>
                  </a:lnTo>
                  <a:lnTo>
                    <a:pt x="221126" y="231038"/>
                  </a:lnTo>
                  <a:lnTo>
                    <a:pt x="248031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989879" y="3097903"/>
              <a:ext cx="2003570" cy="1577575"/>
            </a:xfrm>
            <a:custGeom>
              <a:avLst/>
              <a:gdLst/>
              <a:ahLst/>
              <a:cxnLst/>
              <a:rect l="0" t="0" r="0" b="0"/>
              <a:pathLst>
                <a:path w="2003570" h="1577575">
                  <a:moveTo>
                    <a:pt x="315051" y="1045979"/>
                  </a:moveTo>
                  <a:lnTo>
                    <a:pt x="301800" y="1054814"/>
                  </a:lnTo>
                  <a:lnTo>
                    <a:pt x="299745" y="1062039"/>
                  </a:lnTo>
                  <a:lnTo>
                    <a:pt x="302393" y="1082395"/>
                  </a:lnTo>
                  <a:lnTo>
                    <a:pt x="314280" y="1106593"/>
                  </a:lnTo>
                  <a:lnTo>
                    <a:pt x="336712" y="1132259"/>
                  </a:lnTo>
                  <a:lnTo>
                    <a:pt x="396172" y="1178461"/>
                  </a:lnTo>
                  <a:lnTo>
                    <a:pt x="451052" y="1213592"/>
                  </a:lnTo>
                  <a:lnTo>
                    <a:pt x="507720" y="1245920"/>
                  </a:lnTo>
                  <a:lnTo>
                    <a:pt x="569320" y="1281480"/>
                  </a:lnTo>
                  <a:lnTo>
                    <a:pt x="621839" y="1310531"/>
                  </a:lnTo>
                  <a:lnTo>
                    <a:pt x="674998" y="1336706"/>
                  </a:lnTo>
                  <a:lnTo>
                    <a:pt x="731739" y="1364493"/>
                  </a:lnTo>
                  <a:lnTo>
                    <a:pt x="792005" y="1393683"/>
                  </a:lnTo>
                  <a:lnTo>
                    <a:pt x="834909" y="1412239"/>
                  </a:lnTo>
                  <a:lnTo>
                    <a:pt x="878633" y="1432813"/>
                  </a:lnTo>
                  <a:lnTo>
                    <a:pt x="925186" y="1451819"/>
                  </a:lnTo>
                  <a:lnTo>
                    <a:pt x="973614" y="1468587"/>
                  </a:lnTo>
                  <a:lnTo>
                    <a:pt x="1022874" y="1482203"/>
                  </a:lnTo>
                  <a:lnTo>
                    <a:pt x="1072504" y="1496884"/>
                  </a:lnTo>
                  <a:lnTo>
                    <a:pt x="1122298" y="1511730"/>
                  </a:lnTo>
                  <a:lnTo>
                    <a:pt x="1172166" y="1524492"/>
                  </a:lnTo>
                  <a:lnTo>
                    <a:pt x="1222067" y="1536328"/>
                  </a:lnTo>
                  <a:lnTo>
                    <a:pt x="1271981" y="1547752"/>
                  </a:lnTo>
                  <a:lnTo>
                    <a:pt x="1321902" y="1558993"/>
                  </a:lnTo>
                  <a:lnTo>
                    <a:pt x="1371826" y="1567687"/>
                  </a:lnTo>
                  <a:lnTo>
                    <a:pt x="1421752" y="1573709"/>
                  </a:lnTo>
                  <a:lnTo>
                    <a:pt x="1471678" y="1576385"/>
                  </a:lnTo>
                  <a:lnTo>
                    <a:pt x="1519138" y="1577574"/>
                  </a:lnTo>
                  <a:lnTo>
                    <a:pt x="1564887" y="1577179"/>
                  </a:lnTo>
                  <a:lnTo>
                    <a:pt x="1609874" y="1573921"/>
                  </a:lnTo>
                  <a:lnTo>
                    <a:pt x="1672368" y="1566889"/>
                  </a:lnTo>
                  <a:lnTo>
                    <a:pt x="1731873" y="1550115"/>
                  </a:lnTo>
                  <a:lnTo>
                    <a:pt x="1786076" y="1527578"/>
                  </a:lnTo>
                  <a:lnTo>
                    <a:pt x="1847446" y="1488471"/>
                  </a:lnTo>
                  <a:lnTo>
                    <a:pt x="1899154" y="1442668"/>
                  </a:lnTo>
                  <a:lnTo>
                    <a:pt x="1941042" y="1389378"/>
                  </a:lnTo>
                  <a:lnTo>
                    <a:pt x="1965061" y="1339316"/>
                  </a:lnTo>
                  <a:lnTo>
                    <a:pt x="1983888" y="1287912"/>
                  </a:lnTo>
                  <a:lnTo>
                    <a:pt x="1996761" y="1228713"/>
                  </a:lnTo>
                  <a:lnTo>
                    <a:pt x="2000907" y="1186058"/>
                  </a:lnTo>
                  <a:lnTo>
                    <a:pt x="2002750" y="1141520"/>
                  </a:lnTo>
                  <a:lnTo>
                    <a:pt x="2003569" y="1093989"/>
                  </a:lnTo>
                  <a:lnTo>
                    <a:pt x="2001467" y="1045127"/>
                  </a:lnTo>
                  <a:lnTo>
                    <a:pt x="1996527" y="995674"/>
                  </a:lnTo>
                  <a:lnTo>
                    <a:pt x="1988167" y="945958"/>
                  </a:lnTo>
                  <a:lnTo>
                    <a:pt x="1975823" y="896125"/>
                  </a:lnTo>
                  <a:lnTo>
                    <a:pt x="1961091" y="846241"/>
                  </a:lnTo>
                  <a:lnTo>
                    <a:pt x="1945298" y="796333"/>
                  </a:lnTo>
                  <a:lnTo>
                    <a:pt x="1926568" y="746415"/>
                  </a:lnTo>
                  <a:lnTo>
                    <a:pt x="1904991" y="696492"/>
                  </a:lnTo>
                  <a:lnTo>
                    <a:pt x="1879992" y="646568"/>
                  </a:lnTo>
                  <a:lnTo>
                    <a:pt x="1853472" y="596642"/>
                  </a:lnTo>
                  <a:lnTo>
                    <a:pt x="1825351" y="546716"/>
                  </a:lnTo>
                  <a:lnTo>
                    <a:pt x="1794362" y="496790"/>
                  </a:lnTo>
                  <a:lnTo>
                    <a:pt x="1759632" y="449329"/>
                  </a:lnTo>
                  <a:lnTo>
                    <a:pt x="1722624" y="404505"/>
                  </a:lnTo>
                  <a:lnTo>
                    <a:pt x="1664478" y="341960"/>
                  </a:lnTo>
                  <a:lnTo>
                    <a:pt x="1622394" y="298846"/>
                  </a:lnTo>
                  <a:lnTo>
                    <a:pt x="1576569" y="259961"/>
                  </a:lnTo>
                  <a:lnTo>
                    <a:pt x="1529391" y="224187"/>
                  </a:lnTo>
                  <a:lnTo>
                    <a:pt x="1483767" y="189796"/>
                  </a:lnTo>
                  <a:lnTo>
                    <a:pt x="1433904" y="158486"/>
                  </a:lnTo>
                  <a:lnTo>
                    <a:pt x="1381849" y="130085"/>
                  </a:lnTo>
                  <a:lnTo>
                    <a:pt x="1330976" y="105135"/>
                  </a:lnTo>
                  <a:lnTo>
                    <a:pt x="1275698" y="81719"/>
                  </a:lnTo>
                  <a:lnTo>
                    <a:pt x="1218154" y="59909"/>
                  </a:lnTo>
                  <a:lnTo>
                    <a:pt x="1161761" y="40970"/>
                  </a:lnTo>
                  <a:lnTo>
                    <a:pt x="1103413" y="25772"/>
                  </a:lnTo>
                  <a:lnTo>
                    <a:pt x="1044504" y="13779"/>
                  </a:lnTo>
                  <a:lnTo>
                    <a:pt x="987504" y="5366"/>
                  </a:lnTo>
                  <a:lnTo>
                    <a:pt x="928886" y="1011"/>
                  </a:lnTo>
                  <a:lnTo>
                    <a:pt x="868933" y="0"/>
                  </a:lnTo>
                  <a:lnTo>
                    <a:pt x="808387" y="2633"/>
                  </a:lnTo>
                  <a:lnTo>
                    <a:pt x="747577" y="6884"/>
                  </a:lnTo>
                  <a:lnTo>
                    <a:pt x="687574" y="12780"/>
                  </a:lnTo>
                  <a:lnTo>
                    <a:pt x="630088" y="21565"/>
                  </a:lnTo>
                  <a:lnTo>
                    <a:pt x="573720" y="34098"/>
                  </a:lnTo>
                  <a:lnTo>
                    <a:pt x="518773" y="49839"/>
                  </a:lnTo>
                  <a:lnTo>
                    <a:pt x="466615" y="69162"/>
                  </a:lnTo>
                  <a:lnTo>
                    <a:pt x="415697" y="92543"/>
                  </a:lnTo>
                  <a:lnTo>
                    <a:pt x="366255" y="118344"/>
                  </a:lnTo>
                  <a:lnTo>
                    <a:pt x="319625" y="145221"/>
                  </a:lnTo>
                  <a:lnTo>
                    <a:pt x="274246" y="175040"/>
                  </a:lnTo>
                  <a:lnTo>
                    <a:pt x="212046" y="223016"/>
                  </a:lnTo>
                  <a:lnTo>
                    <a:pt x="158483" y="274830"/>
                  </a:lnTo>
                  <a:lnTo>
                    <a:pt x="109944" y="331171"/>
                  </a:lnTo>
                  <a:lnTo>
                    <a:pt x="71216" y="391320"/>
                  </a:lnTo>
                  <a:lnTo>
                    <a:pt x="51354" y="434197"/>
                  </a:lnTo>
                  <a:lnTo>
                    <a:pt x="33280" y="477908"/>
                  </a:lnTo>
                  <a:lnTo>
                    <a:pt x="11929" y="539683"/>
                  </a:lnTo>
                  <a:lnTo>
                    <a:pt x="4664" y="581806"/>
                  </a:lnTo>
                  <a:lnTo>
                    <a:pt x="1435" y="625182"/>
                  </a:lnTo>
                  <a:lnTo>
                    <a:pt x="0" y="669115"/>
                  </a:lnTo>
                  <a:lnTo>
                    <a:pt x="8026" y="731015"/>
                  </a:lnTo>
                  <a:lnTo>
                    <a:pt x="26533" y="790345"/>
                  </a:lnTo>
                  <a:lnTo>
                    <a:pt x="54001" y="853330"/>
                  </a:lnTo>
                  <a:lnTo>
                    <a:pt x="89979" y="914420"/>
                  </a:lnTo>
                  <a:lnTo>
                    <a:pt x="121330" y="956381"/>
                  </a:lnTo>
                  <a:lnTo>
                    <a:pt x="156837" y="999686"/>
                  </a:lnTo>
                  <a:lnTo>
                    <a:pt x="194191" y="1043587"/>
                  </a:lnTo>
                  <a:lnTo>
                    <a:pt x="234832" y="1090219"/>
                  </a:lnTo>
                  <a:lnTo>
                    <a:pt x="278474" y="1137757"/>
                  </a:lnTo>
                  <a:lnTo>
                    <a:pt x="325607" y="1183540"/>
                  </a:lnTo>
                  <a:lnTo>
                    <a:pt x="371826" y="1228543"/>
                  </a:lnTo>
                  <a:lnTo>
                    <a:pt x="419707" y="1275739"/>
                  </a:lnTo>
                  <a:lnTo>
                    <a:pt x="439867" y="12956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4" name="Freeform 83"/>
          <p:cNvSpPr/>
          <p:nvPr/>
        </p:nvSpPr>
        <p:spPr>
          <a:xfrm>
            <a:off x="1880557" y="7016346"/>
            <a:ext cx="549190" cy="189683"/>
          </a:xfrm>
          <a:custGeom>
            <a:avLst/>
            <a:gdLst/>
            <a:ahLst/>
            <a:cxnLst/>
            <a:rect l="0" t="0" r="0" b="0"/>
            <a:pathLst>
              <a:path w="549190" h="189683">
                <a:moveTo>
                  <a:pt x="0" y="31582"/>
                </a:moveTo>
                <a:lnTo>
                  <a:pt x="50189" y="15944"/>
                </a:lnTo>
                <a:lnTo>
                  <a:pt x="107327" y="6917"/>
                </a:lnTo>
                <a:lnTo>
                  <a:pt x="153101" y="2128"/>
                </a:lnTo>
                <a:lnTo>
                  <a:pt x="201181" y="0"/>
                </a:lnTo>
                <a:lnTo>
                  <a:pt x="245356" y="3985"/>
                </a:lnTo>
                <a:lnTo>
                  <a:pt x="306612" y="19091"/>
                </a:lnTo>
                <a:lnTo>
                  <a:pt x="368216" y="41133"/>
                </a:lnTo>
                <a:lnTo>
                  <a:pt x="428383" y="67696"/>
                </a:lnTo>
                <a:lnTo>
                  <a:pt x="481343" y="101454"/>
                </a:lnTo>
                <a:lnTo>
                  <a:pt x="511639" y="128280"/>
                </a:lnTo>
                <a:lnTo>
                  <a:pt x="549189" y="18968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4" name="Group 93"/>
          <p:cNvGrpSpPr/>
          <p:nvPr/>
        </p:nvGrpSpPr>
        <p:grpSpPr>
          <a:xfrm>
            <a:off x="6648517" y="1614283"/>
            <a:ext cx="1306406" cy="378875"/>
            <a:chOff x="6648517" y="1614283"/>
            <a:chExt cx="1306406" cy="378875"/>
          </a:xfrm>
        </p:grpSpPr>
        <p:sp>
          <p:nvSpPr>
            <p:cNvPr id="85" name="Freeform 84"/>
            <p:cNvSpPr/>
            <p:nvPr/>
          </p:nvSpPr>
          <p:spPr>
            <a:xfrm>
              <a:off x="6684050" y="1655889"/>
              <a:ext cx="14395" cy="191385"/>
            </a:xfrm>
            <a:custGeom>
              <a:avLst/>
              <a:gdLst/>
              <a:ahLst/>
              <a:cxnLst/>
              <a:rect l="0" t="0" r="0" b="0"/>
              <a:pathLst>
                <a:path w="14395" h="191385">
                  <a:moveTo>
                    <a:pt x="14394" y="0"/>
                  </a:moveTo>
                  <a:lnTo>
                    <a:pt x="7751" y="63415"/>
                  </a:lnTo>
                  <a:lnTo>
                    <a:pt x="0" y="116967"/>
                  </a:lnTo>
                  <a:lnTo>
                    <a:pt x="883" y="153309"/>
                  </a:lnTo>
                  <a:lnTo>
                    <a:pt x="6073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648517" y="1722457"/>
              <a:ext cx="174743" cy="8322"/>
            </a:xfrm>
            <a:custGeom>
              <a:avLst/>
              <a:gdLst/>
              <a:ahLst/>
              <a:cxnLst/>
              <a:rect l="0" t="0" r="0" b="0"/>
              <a:pathLst>
                <a:path w="174743" h="8322">
                  <a:moveTo>
                    <a:pt x="0" y="8321"/>
                  </a:moveTo>
                  <a:lnTo>
                    <a:pt x="62326" y="8321"/>
                  </a:lnTo>
                  <a:lnTo>
                    <a:pt x="119772" y="1735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028614" y="1614283"/>
              <a:ext cx="77563" cy="283035"/>
            </a:xfrm>
            <a:custGeom>
              <a:avLst/>
              <a:gdLst/>
              <a:ahLst/>
              <a:cxnLst/>
              <a:rect l="0" t="0" r="0" b="0"/>
              <a:pathLst>
                <a:path w="77563" h="283035">
                  <a:moveTo>
                    <a:pt x="77562" y="0"/>
                  </a:moveTo>
                  <a:lnTo>
                    <a:pt x="63369" y="54941"/>
                  </a:lnTo>
                  <a:lnTo>
                    <a:pt x="47022" y="116277"/>
                  </a:lnTo>
                  <a:lnTo>
                    <a:pt x="28761" y="169532"/>
                  </a:lnTo>
                  <a:lnTo>
                    <a:pt x="11506" y="224713"/>
                  </a:lnTo>
                  <a:lnTo>
                    <a:pt x="0" y="273474"/>
                  </a:lnTo>
                  <a:lnTo>
                    <a:pt x="890" y="280319"/>
                  </a:lnTo>
                  <a:lnTo>
                    <a:pt x="4257" y="283034"/>
                  </a:lnTo>
                  <a:lnTo>
                    <a:pt x="9277" y="282995"/>
                  </a:lnTo>
                  <a:lnTo>
                    <a:pt x="13547" y="281119"/>
                  </a:lnTo>
                  <a:lnTo>
                    <a:pt x="27635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122817" y="1655889"/>
              <a:ext cx="74890" cy="266274"/>
            </a:xfrm>
            <a:custGeom>
              <a:avLst/>
              <a:gdLst/>
              <a:ahLst/>
              <a:cxnLst/>
              <a:rect l="0" t="0" r="0" b="0"/>
              <a:pathLst>
                <a:path w="74890" h="266274">
                  <a:moveTo>
                    <a:pt x="74889" y="0"/>
                  </a:moveTo>
                  <a:lnTo>
                    <a:pt x="59772" y="54941"/>
                  </a:lnTo>
                  <a:lnTo>
                    <a:pt x="39946" y="110877"/>
                  </a:lnTo>
                  <a:lnTo>
                    <a:pt x="22645" y="171342"/>
                  </a:lnTo>
                  <a:lnTo>
                    <a:pt x="6733" y="225127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056249" y="1682453"/>
              <a:ext cx="208027" cy="23363"/>
            </a:xfrm>
            <a:custGeom>
              <a:avLst/>
              <a:gdLst/>
              <a:ahLst/>
              <a:cxnLst/>
              <a:rect l="0" t="0" r="0" b="0"/>
              <a:pathLst>
                <a:path w="208027" h="23363">
                  <a:moveTo>
                    <a:pt x="0" y="23362"/>
                  </a:moveTo>
                  <a:lnTo>
                    <a:pt x="57973" y="6503"/>
                  </a:lnTo>
                  <a:lnTo>
                    <a:pt x="109249" y="0"/>
                  </a:lnTo>
                  <a:lnTo>
                    <a:pt x="168663" y="7661"/>
                  </a:lnTo>
                  <a:lnTo>
                    <a:pt x="208026" y="150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031286" y="1813989"/>
              <a:ext cx="191385" cy="4418"/>
            </a:xfrm>
            <a:custGeom>
              <a:avLst/>
              <a:gdLst/>
              <a:ahLst/>
              <a:cxnLst/>
              <a:rect l="0" t="0" r="0" b="0"/>
              <a:pathLst>
                <a:path w="191385" h="4418">
                  <a:moveTo>
                    <a:pt x="0" y="0"/>
                  </a:moveTo>
                  <a:lnTo>
                    <a:pt x="13252" y="4417"/>
                  </a:lnTo>
                  <a:lnTo>
                    <a:pt x="27154" y="4120"/>
                  </a:lnTo>
                  <a:lnTo>
                    <a:pt x="84937" y="542"/>
                  </a:lnTo>
                  <a:lnTo>
                    <a:pt x="139778" y="10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287800" y="1743003"/>
              <a:ext cx="300997" cy="148236"/>
            </a:xfrm>
            <a:custGeom>
              <a:avLst/>
              <a:gdLst/>
              <a:ahLst/>
              <a:cxnLst/>
              <a:rect l="0" t="0" r="0" b="0"/>
              <a:pathLst>
                <a:path w="300997" h="148236">
                  <a:moveTo>
                    <a:pt x="68007" y="4417"/>
                  </a:moveTo>
                  <a:lnTo>
                    <a:pt x="54754" y="0"/>
                  </a:lnTo>
                  <a:lnTo>
                    <a:pt x="40852" y="2762"/>
                  </a:lnTo>
                  <a:lnTo>
                    <a:pt x="19897" y="14713"/>
                  </a:lnTo>
                  <a:lnTo>
                    <a:pt x="8717" y="25635"/>
                  </a:lnTo>
                  <a:lnTo>
                    <a:pt x="668" y="39735"/>
                  </a:lnTo>
                  <a:lnTo>
                    <a:pt x="0" y="47378"/>
                  </a:lnTo>
                  <a:lnTo>
                    <a:pt x="4189" y="63267"/>
                  </a:lnTo>
                  <a:lnTo>
                    <a:pt x="21945" y="95143"/>
                  </a:lnTo>
                  <a:lnTo>
                    <a:pt x="40794" y="122670"/>
                  </a:lnTo>
                  <a:lnTo>
                    <a:pt x="44318" y="130405"/>
                  </a:lnTo>
                  <a:lnTo>
                    <a:pt x="43893" y="136486"/>
                  </a:lnTo>
                  <a:lnTo>
                    <a:pt x="40836" y="141465"/>
                  </a:lnTo>
                  <a:lnTo>
                    <a:pt x="36024" y="145709"/>
                  </a:lnTo>
                  <a:lnTo>
                    <a:pt x="33741" y="144840"/>
                  </a:lnTo>
                  <a:lnTo>
                    <a:pt x="33670" y="134012"/>
                  </a:lnTo>
                  <a:lnTo>
                    <a:pt x="37720" y="127796"/>
                  </a:lnTo>
                  <a:lnTo>
                    <a:pt x="92358" y="87574"/>
                  </a:lnTo>
                  <a:lnTo>
                    <a:pt x="144163" y="57475"/>
                  </a:lnTo>
                  <a:lnTo>
                    <a:pt x="145590" y="53658"/>
                  </a:lnTo>
                  <a:lnTo>
                    <a:pt x="142843" y="51113"/>
                  </a:lnTo>
                  <a:lnTo>
                    <a:pt x="137313" y="49416"/>
                  </a:lnTo>
                  <a:lnTo>
                    <a:pt x="132702" y="51058"/>
                  </a:lnTo>
                  <a:lnTo>
                    <a:pt x="125113" y="60280"/>
                  </a:lnTo>
                  <a:lnTo>
                    <a:pt x="124569" y="65697"/>
                  </a:lnTo>
                  <a:lnTo>
                    <a:pt x="128895" y="76648"/>
                  </a:lnTo>
                  <a:lnTo>
                    <a:pt x="141912" y="85213"/>
                  </a:lnTo>
                  <a:lnTo>
                    <a:pt x="195201" y="104058"/>
                  </a:lnTo>
                  <a:lnTo>
                    <a:pt x="233254" y="115323"/>
                  </a:lnTo>
                  <a:lnTo>
                    <a:pt x="245617" y="125824"/>
                  </a:lnTo>
                  <a:lnTo>
                    <a:pt x="256043" y="137888"/>
                  </a:lnTo>
                  <a:lnTo>
                    <a:pt x="269922" y="146331"/>
                  </a:lnTo>
                  <a:lnTo>
                    <a:pt x="282870" y="148235"/>
                  </a:lnTo>
                  <a:lnTo>
                    <a:pt x="300996" y="1458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620642" y="1813989"/>
              <a:ext cx="284355" cy="148444"/>
            </a:xfrm>
            <a:custGeom>
              <a:avLst/>
              <a:gdLst/>
              <a:ahLst/>
              <a:cxnLst/>
              <a:rect l="0" t="0" r="0" b="0"/>
              <a:pathLst>
                <a:path w="284355" h="148444">
                  <a:moveTo>
                    <a:pt x="68007" y="0"/>
                  </a:moveTo>
                  <a:lnTo>
                    <a:pt x="26352" y="15117"/>
                  </a:lnTo>
                  <a:lnTo>
                    <a:pt x="13744" y="23977"/>
                  </a:lnTo>
                  <a:lnTo>
                    <a:pt x="4442" y="36544"/>
                  </a:lnTo>
                  <a:lnTo>
                    <a:pt x="667" y="43778"/>
                  </a:lnTo>
                  <a:lnTo>
                    <a:pt x="0" y="50450"/>
                  </a:lnTo>
                  <a:lnTo>
                    <a:pt x="4189" y="62795"/>
                  </a:lnTo>
                  <a:lnTo>
                    <a:pt x="32434" y="112990"/>
                  </a:lnTo>
                  <a:lnTo>
                    <a:pt x="34122" y="122479"/>
                  </a:lnTo>
                  <a:lnTo>
                    <a:pt x="31065" y="140419"/>
                  </a:lnTo>
                  <a:lnTo>
                    <a:pt x="26737" y="145388"/>
                  </a:lnTo>
                  <a:lnTo>
                    <a:pt x="21078" y="147776"/>
                  </a:lnTo>
                  <a:lnTo>
                    <a:pt x="14531" y="148443"/>
                  </a:lnTo>
                  <a:lnTo>
                    <a:pt x="9243" y="145190"/>
                  </a:lnTo>
                  <a:lnTo>
                    <a:pt x="901" y="131714"/>
                  </a:lnTo>
                  <a:lnTo>
                    <a:pt x="1080" y="123867"/>
                  </a:lnTo>
                  <a:lnTo>
                    <a:pt x="8675" y="107752"/>
                  </a:lnTo>
                  <a:lnTo>
                    <a:pt x="32963" y="87502"/>
                  </a:lnTo>
                  <a:lnTo>
                    <a:pt x="91659" y="57250"/>
                  </a:lnTo>
                  <a:lnTo>
                    <a:pt x="95794" y="56658"/>
                  </a:lnTo>
                  <a:lnTo>
                    <a:pt x="96702" y="58112"/>
                  </a:lnTo>
                  <a:lnTo>
                    <a:pt x="95458" y="60931"/>
                  </a:lnTo>
                  <a:lnTo>
                    <a:pt x="86680" y="66528"/>
                  </a:lnTo>
                  <a:lnTo>
                    <a:pt x="80455" y="69315"/>
                  </a:lnTo>
                  <a:lnTo>
                    <a:pt x="79079" y="73022"/>
                  </a:lnTo>
                  <a:lnTo>
                    <a:pt x="80936" y="77343"/>
                  </a:lnTo>
                  <a:lnTo>
                    <a:pt x="84947" y="82072"/>
                  </a:lnTo>
                  <a:lnTo>
                    <a:pt x="91320" y="84301"/>
                  </a:lnTo>
                  <a:lnTo>
                    <a:pt x="148348" y="84352"/>
                  </a:lnTo>
                  <a:lnTo>
                    <a:pt x="166584" y="87724"/>
                  </a:lnTo>
                  <a:lnTo>
                    <a:pt x="170707" y="91767"/>
                  </a:lnTo>
                  <a:lnTo>
                    <a:pt x="171607" y="97236"/>
                  </a:lnTo>
                  <a:lnTo>
                    <a:pt x="167676" y="109784"/>
                  </a:lnTo>
                  <a:lnTo>
                    <a:pt x="159764" y="121525"/>
                  </a:lnTo>
                  <a:lnTo>
                    <a:pt x="158765" y="121697"/>
                  </a:lnTo>
                  <a:lnTo>
                    <a:pt x="162584" y="112026"/>
                  </a:lnTo>
                  <a:lnTo>
                    <a:pt x="186747" y="83252"/>
                  </a:lnTo>
                  <a:lnTo>
                    <a:pt x="226402" y="53070"/>
                  </a:lnTo>
                  <a:lnTo>
                    <a:pt x="242880" y="49166"/>
                  </a:lnTo>
                  <a:lnTo>
                    <a:pt x="251157" y="49419"/>
                  </a:lnTo>
                  <a:lnTo>
                    <a:pt x="265286" y="54632"/>
                  </a:lnTo>
                  <a:lnTo>
                    <a:pt x="284354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813464" y="1863915"/>
              <a:ext cx="141459" cy="129243"/>
            </a:xfrm>
            <a:custGeom>
              <a:avLst/>
              <a:gdLst/>
              <a:ahLst/>
              <a:cxnLst/>
              <a:rect l="0" t="0" r="0" b="0"/>
              <a:pathLst>
                <a:path w="141459" h="129243">
                  <a:moveTo>
                    <a:pt x="141458" y="0"/>
                  </a:moveTo>
                  <a:lnTo>
                    <a:pt x="123789" y="0"/>
                  </a:lnTo>
                  <a:lnTo>
                    <a:pt x="117660" y="2774"/>
                  </a:lnTo>
                  <a:lnTo>
                    <a:pt x="108383" y="13252"/>
                  </a:lnTo>
                  <a:lnTo>
                    <a:pt x="103644" y="29620"/>
                  </a:lnTo>
                  <a:lnTo>
                    <a:pt x="102381" y="39162"/>
                  </a:lnTo>
                  <a:lnTo>
                    <a:pt x="118821" y="98481"/>
                  </a:lnTo>
                  <a:lnTo>
                    <a:pt x="118970" y="106335"/>
                  </a:lnTo>
                  <a:lnTo>
                    <a:pt x="114206" y="119992"/>
                  </a:lnTo>
                  <a:lnTo>
                    <a:pt x="106648" y="124374"/>
                  </a:lnTo>
                  <a:lnTo>
                    <a:pt x="83457" y="129242"/>
                  </a:lnTo>
                  <a:lnTo>
                    <a:pt x="43631" y="123148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574589" y="2762588"/>
            <a:ext cx="1182103" cy="823085"/>
            <a:chOff x="5574589" y="2762588"/>
            <a:chExt cx="1182103" cy="823085"/>
          </a:xfrm>
        </p:grpSpPr>
        <p:sp>
          <p:nvSpPr>
            <p:cNvPr id="95" name="Freeform 94"/>
            <p:cNvSpPr/>
            <p:nvPr/>
          </p:nvSpPr>
          <p:spPr>
            <a:xfrm>
              <a:off x="5574589" y="2762588"/>
              <a:ext cx="108688" cy="66569"/>
            </a:xfrm>
            <a:custGeom>
              <a:avLst/>
              <a:gdLst/>
              <a:ahLst/>
              <a:cxnLst/>
              <a:rect l="0" t="0" r="0" b="0"/>
              <a:pathLst>
                <a:path w="108688" h="66569">
                  <a:moveTo>
                    <a:pt x="8835" y="0"/>
                  </a:moveTo>
                  <a:lnTo>
                    <a:pt x="0" y="8835"/>
                  </a:lnTo>
                  <a:lnTo>
                    <a:pt x="1095" y="12362"/>
                  </a:lnTo>
                  <a:lnTo>
                    <a:pt x="59054" y="47581"/>
                  </a:lnTo>
                  <a:lnTo>
                    <a:pt x="95473" y="63429"/>
                  </a:lnTo>
                  <a:lnTo>
                    <a:pt x="108687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791450" y="2876165"/>
              <a:ext cx="79092" cy="127734"/>
            </a:xfrm>
            <a:custGeom>
              <a:avLst/>
              <a:gdLst/>
              <a:ahLst/>
              <a:cxnLst/>
              <a:rect l="0" t="0" r="0" b="0"/>
              <a:pathLst>
                <a:path w="79092" h="127734">
                  <a:moveTo>
                    <a:pt x="0" y="19560"/>
                  </a:moveTo>
                  <a:lnTo>
                    <a:pt x="57679" y="5367"/>
                  </a:lnTo>
                  <a:lnTo>
                    <a:pt x="74637" y="0"/>
                  </a:lnTo>
                  <a:lnTo>
                    <a:pt x="78419" y="1897"/>
                  </a:lnTo>
                  <a:lnTo>
                    <a:pt x="79091" y="6860"/>
                  </a:lnTo>
                  <a:lnTo>
                    <a:pt x="74907" y="21312"/>
                  </a:lnTo>
                  <a:lnTo>
                    <a:pt x="41281" y="84496"/>
                  </a:lnTo>
                  <a:lnTo>
                    <a:pt x="35842" y="93361"/>
                  </a:lnTo>
                  <a:lnTo>
                    <a:pt x="32264" y="110608"/>
                  </a:lnTo>
                  <a:lnTo>
                    <a:pt x="32603" y="119090"/>
                  </a:lnTo>
                  <a:lnTo>
                    <a:pt x="34679" y="123820"/>
                  </a:lnTo>
                  <a:lnTo>
                    <a:pt x="37913" y="126049"/>
                  </a:lnTo>
                  <a:lnTo>
                    <a:pt x="49926" y="1277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924586" y="2995577"/>
              <a:ext cx="91533" cy="41607"/>
            </a:xfrm>
            <a:custGeom>
              <a:avLst/>
              <a:gdLst/>
              <a:ahLst/>
              <a:cxnLst/>
              <a:rect l="0" t="0" r="0" b="0"/>
              <a:pathLst>
                <a:path w="91533" h="41607">
                  <a:moveTo>
                    <a:pt x="0" y="0"/>
                  </a:moveTo>
                  <a:lnTo>
                    <a:pt x="4418" y="13253"/>
                  </a:lnTo>
                  <a:lnTo>
                    <a:pt x="9417" y="18081"/>
                  </a:lnTo>
                  <a:lnTo>
                    <a:pt x="49888" y="35517"/>
                  </a:lnTo>
                  <a:lnTo>
                    <a:pt x="91532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033660" y="3012219"/>
              <a:ext cx="98953" cy="149780"/>
            </a:xfrm>
            <a:custGeom>
              <a:avLst/>
              <a:gdLst/>
              <a:ahLst/>
              <a:cxnLst/>
              <a:rect l="0" t="0" r="0" b="0"/>
              <a:pathLst>
                <a:path w="98953" h="149780">
                  <a:moveTo>
                    <a:pt x="24063" y="0"/>
                  </a:moveTo>
                  <a:lnTo>
                    <a:pt x="41733" y="1"/>
                  </a:lnTo>
                  <a:lnTo>
                    <a:pt x="55338" y="4932"/>
                  </a:lnTo>
                  <a:lnTo>
                    <a:pt x="61555" y="8835"/>
                  </a:lnTo>
                  <a:lnTo>
                    <a:pt x="64776" y="14211"/>
                  </a:lnTo>
                  <a:lnTo>
                    <a:pt x="65888" y="27581"/>
                  </a:lnTo>
                  <a:lnTo>
                    <a:pt x="63041" y="34105"/>
                  </a:lnTo>
                  <a:lnTo>
                    <a:pt x="45782" y="52122"/>
                  </a:lnTo>
                  <a:lnTo>
                    <a:pt x="6994" y="80361"/>
                  </a:lnTo>
                  <a:lnTo>
                    <a:pt x="2514" y="86858"/>
                  </a:lnTo>
                  <a:lnTo>
                    <a:pt x="0" y="101474"/>
                  </a:lnTo>
                  <a:lnTo>
                    <a:pt x="2474" y="108330"/>
                  </a:lnTo>
                  <a:lnTo>
                    <a:pt x="12619" y="120879"/>
                  </a:lnTo>
                  <a:lnTo>
                    <a:pt x="33925" y="133923"/>
                  </a:lnTo>
                  <a:lnTo>
                    <a:pt x="65973" y="145688"/>
                  </a:lnTo>
                  <a:lnTo>
                    <a:pt x="98952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278697" y="3186961"/>
              <a:ext cx="161795" cy="174743"/>
            </a:xfrm>
            <a:custGeom>
              <a:avLst/>
              <a:gdLst/>
              <a:ahLst/>
              <a:cxnLst/>
              <a:rect l="0" t="0" r="0" b="0"/>
              <a:pathLst>
                <a:path w="161795" h="174743">
                  <a:moveTo>
                    <a:pt x="28658" y="0"/>
                  </a:moveTo>
                  <a:lnTo>
                    <a:pt x="10988" y="0"/>
                  </a:lnTo>
                  <a:lnTo>
                    <a:pt x="5783" y="3699"/>
                  </a:lnTo>
                  <a:lnTo>
                    <a:pt x="2313" y="9862"/>
                  </a:lnTo>
                  <a:lnTo>
                    <a:pt x="0" y="17670"/>
                  </a:lnTo>
                  <a:lnTo>
                    <a:pt x="2361" y="36207"/>
                  </a:lnTo>
                  <a:lnTo>
                    <a:pt x="14526" y="73823"/>
                  </a:lnTo>
                  <a:lnTo>
                    <a:pt x="14614" y="81575"/>
                  </a:lnTo>
                  <a:lnTo>
                    <a:pt x="9780" y="95120"/>
                  </a:lnTo>
                  <a:lnTo>
                    <a:pt x="11450" y="98547"/>
                  </a:lnTo>
                  <a:lnTo>
                    <a:pt x="16261" y="99907"/>
                  </a:lnTo>
                  <a:lnTo>
                    <a:pt x="50556" y="95446"/>
                  </a:lnTo>
                  <a:lnTo>
                    <a:pt x="58049" y="97840"/>
                  </a:lnTo>
                  <a:lnTo>
                    <a:pt x="63970" y="103134"/>
                  </a:lnTo>
                  <a:lnTo>
                    <a:pt x="74862" y="117028"/>
                  </a:lnTo>
                  <a:lnTo>
                    <a:pt x="125429" y="163560"/>
                  </a:lnTo>
                  <a:lnTo>
                    <a:pt x="139160" y="169772"/>
                  </a:lnTo>
                  <a:lnTo>
                    <a:pt x="161794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450219" y="3336741"/>
              <a:ext cx="239905" cy="119776"/>
            </a:xfrm>
            <a:custGeom>
              <a:avLst/>
              <a:gdLst/>
              <a:ahLst/>
              <a:cxnLst/>
              <a:rect l="0" t="0" r="0" b="0"/>
              <a:pathLst>
                <a:path w="239905" h="119776">
                  <a:moveTo>
                    <a:pt x="56840" y="0"/>
                  </a:moveTo>
                  <a:lnTo>
                    <a:pt x="43588" y="4417"/>
                  </a:lnTo>
                  <a:lnTo>
                    <a:pt x="38760" y="9416"/>
                  </a:lnTo>
                  <a:lnTo>
                    <a:pt x="30930" y="24833"/>
                  </a:lnTo>
                  <a:lnTo>
                    <a:pt x="30321" y="33197"/>
                  </a:lnTo>
                  <a:lnTo>
                    <a:pt x="42958" y="82278"/>
                  </a:lnTo>
                  <a:lnTo>
                    <a:pt x="38035" y="95431"/>
                  </a:lnTo>
                  <a:lnTo>
                    <a:pt x="33209" y="98754"/>
                  </a:lnTo>
                  <a:lnTo>
                    <a:pt x="20450" y="99980"/>
                  </a:lnTo>
                  <a:lnTo>
                    <a:pt x="8000" y="94978"/>
                  </a:lnTo>
                  <a:lnTo>
                    <a:pt x="2091" y="91056"/>
                  </a:lnTo>
                  <a:lnTo>
                    <a:pt x="0" y="86591"/>
                  </a:lnTo>
                  <a:lnTo>
                    <a:pt x="456" y="81766"/>
                  </a:lnTo>
                  <a:lnTo>
                    <a:pt x="2609" y="76700"/>
                  </a:lnTo>
                  <a:lnTo>
                    <a:pt x="12398" y="68605"/>
                  </a:lnTo>
                  <a:lnTo>
                    <a:pt x="18891" y="65153"/>
                  </a:lnTo>
                  <a:lnTo>
                    <a:pt x="35968" y="63782"/>
                  </a:lnTo>
                  <a:lnTo>
                    <a:pt x="86041" y="68050"/>
                  </a:lnTo>
                  <a:lnTo>
                    <a:pt x="100945" y="75239"/>
                  </a:lnTo>
                  <a:lnTo>
                    <a:pt x="111268" y="87064"/>
                  </a:lnTo>
                  <a:lnTo>
                    <a:pt x="125428" y="117256"/>
                  </a:lnTo>
                  <a:lnTo>
                    <a:pt x="129378" y="119775"/>
                  </a:lnTo>
                  <a:lnTo>
                    <a:pt x="133860" y="118681"/>
                  </a:lnTo>
                  <a:lnTo>
                    <a:pt x="161597" y="98119"/>
                  </a:lnTo>
                  <a:lnTo>
                    <a:pt x="179521" y="94459"/>
                  </a:lnTo>
                  <a:lnTo>
                    <a:pt x="197350" y="97763"/>
                  </a:lnTo>
                  <a:lnTo>
                    <a:pt x="239904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665160" y="3469877"/>
              <a:ext cx="91532" cy="115796"/>
            </a:xfrm>
            <a:custGeom>
              <a:avLst/>
              <a:gdLst/>
              <a:ahLst/>
              <a:cxnLst/>
              <a:rect l="0" t="0" r="0" b="0"/>
              <a:pathLst>
                <a:path w="91532" h="115796">
                  <a:moveTo>
                    <a:pt x="91531" y="0"/>
                  </a:moveTo>
                  <a:lnTo>
                    <a:pt x="72526" y="7568"/>
                  </a:lnTo>
                  <a:lnTo>
                    <a:pt x="61203" y="15999"/>
                  </a:lnTo>
                  <a:lnTo>
                    <a:pt x="58369" y="23610"/>
                  </a:lnTo>
                  <a:lnTo>
                    <a:pt x="58797" y="56408"/>
                  </a:lnTo>
                  <a:lnTo>
                    <a:pt x="62005" y="92630"/>
                  </a:lnTo>
                  <a:lnTo>
                    <a:pt x="56527" y="109279"/>
                  </a:lnTo>
                  <a:lnTo>
                    <a:pt x="51553" y="113533"/>
                  </a:lnTo>
                  <a:lnTo>
                    <a:pt x="45464" y="115445"/>
                  </a:lnTo>
                  <a:lnTo>
                    <a:pt x="38630" y="115795"/>
                  </a:lnTo>
                  <a:lnTo>
                    <a:pt x="23640" y="111253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2592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22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698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7813464" y="4099156"/>
            <a:ext cx="1022690" cy="931959"/>
            <a:chOff x="7813464" y="4099156"/>
            <a:chExt cx="1022690" cy="931959"/>
          </a:xfrm>
        </p:grpSpPr>
        <p:sp>
          <p:nvSpPr>
            <p:cNvPr id="3" name="Freeform 2"/>
            <p:cNvSpPr/>
            <p:nvPr/>
          </p:nvSpPr>
          <p:spPr>
            <a:xfrm>
              <a:off x="8013170" y="4099156"/>
              <a:ext cx="181387" cy="873712"/>
            </a:xfrm>
            <a:custGeom>
              <a:avLst/>
              <a:gdLst/>
              <a:ahLst/>
              <a:cxnLst/>
              <a:rect l="0" t="0" r="0" b="0"/>
              <a:pathLst>
                <a:path w="181387" h="873712">
                  <a:moveTo>
                    <a:pt x="0" y="0"/>
                  </a:moveTo>
                  <a:lnTo>
                    <a:pt x="19911" y="61585"/>
                  </a:lnTo>
                  <a:lnTo>
                    <a:pt x="35299" y="116606"/>
                  </a:lnTo>
                  <a:lnTo>
                    <a:pt x="45592" y="160599"/>
                  </a:lnTo>
                  <a:lnTo>
                    <a:pt x="51107" y="211232"/>
                  </a:lnTo>
                  <a:lnTo>
                    <a:pt x="61063" y="267224"/>
                  </a:lnTo>
                  <a:lnTo>
                    <a:pt x="73258" y="324803"/>
                  </a:lnTo>
                  <a:lnTo>
                    <a:pt x="82727" y="382852"/>
                  </a:lnTo>
                  <a:lnTo>
                    <a:pt x="93854" y="441041"/>
                  </a:lnTo>
                  <a:lnTo>
                    <a:pt x="106396" y="496805"/>
                  </a:lnTo>
                  <a:lnTo>
                    <a:pt x="118433" y="550927"/>
                  </a:lnTo>
                  <a:lnTo>
                    <a:pt x="131245" y="605486"/>
                  </a:lnTo>
                  <a:lnTo>
                    <a:pt x="143362" y="656785"/>
                  </a:lnTo>
                  <a:lnTo>
                    <a:pt x="159606" y="719400"/>
                  </a:lnTo>
                  <a:lnTo>
                    <a:pt x="174575" y="781217"/>
                  </a:lnTo>
                  <a:lnTo>
                    <a:pt x="181386" y="830785"/>
                  </a:lnTo>
                  <a:lnTo>
                    <a:pt x="174742" y="8737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7904996" y="4265578"/>
              <a:ext cx="549190" cy="366126"/>
            </a:xfrm>
            <a:custGeom>
              <a:avLst/>
              <a:gdLst/>
              <a:ahLst/>
              <a:cxnLst/>
              <a:rect l="0" t="0" r="0" b="0"/>
              <a:pathLst>
                <a:path w="549190" h="366126">
                  <a:moveTo>
                    <a:pt x="0" y="366125"/>
                  </a:moveTo>
                  <a:lnTo>
                    <a:pt x="40748" y="312109"/>
                  </a:lnTo>
                  <a:lnTo>
                    <a:pt x="92381" y="257399"/>
                  </a:lnTo>
                  <a:lnTo>
                    <a:pt x="149126" y="204814"/>
                  </a:lnTo>
                  <a:lnTo>
                    <a:pt x="210040" y="156306"/>
                  </a:lnTo>
                  <a:lnTo>
                    <a:pt x="268314" y="117784"/>
                  </a:lnTo>
                  <a:lnTo>
                    <a:pt x="326602" y="83465"/>
                  </a:lnTo>
                  <a:lnTo>
                    <a:pt x="382631" y="52442"/>
                  </a:lnTo>
                  <a:lnTo>
                    <a:pt x="439730" y="29163"/>
                  </a:lnTo>
                  <a:lnTo>
                    <a:pt x="498297" y="11219"/>
                  </a:lnTo>
                  <a:lnTo>
                    <a:pt x="5491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7813464" y="4440320"/>
              <a:ext cx="649043" cy="158100"/>
            </a:xfrm>
            <a:custGeom>
              <a:avLst/>
              <a:gdLst/>
              <a:ahLst/>
              <a:cxnLst/>
              <a:rect l="0" t="0" r="0" b="0"/>
              <a:pathLst>
                <a:path w="649043" h="158100">
                  <a:moveTo>
                    <a:pt x="0" y="0"/>
                  </a:moveTo>
                  <a:lnTo>
                    <a:pt x="53491" y="11581"/>
                  </a:lnTo>
                  <a:lnTo>
                    <a:pt x="104803" y="16566"/>
                  </a:lnTo>
                  <a:lnTo>
                    <a:pt x="167398" y="25496"/>
                  </a:lnTo>
                  <a:lnTo>
                    <a:pt x="219103" y="33442"/>
                  </a:lnTo>
                  <a:lnTo>
                    <a:pt x="272946" y="41652"/>
                  </a:lnTo>
                  <a:lnTo>
                    <a:pt x="326498" y="49940"/>
                  </a:lnTo>
                  <a:lnTo>
                    <a:pt x="383354" y="60716"/>
                  </a:lnTo>
                  <a:lnTo>
                    <a:pt x="438724" y="75621"/>
                  </a:lnTo>
                  <a:lnTo>
                    <a:pt x="490262" y="91748"/>
                  </a:lnTo>
                  <a:lnTo>
                    <a:pt x="552959" y="113763"/>
                  </a:lnTo>
                  <a:lnTo>
                    <a:pt x="608010" y="135919"/>
                  </a:lnTo>
                  <a:lnTo>
                    <a:pt x="649042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8412580" y="4371474"/>
              <a:ext cx="423574" cy="659641"/>
            </a:xfrm>
            <a:custGeom>
              <a:avLst/>
              <a:gdLst/>
              <a:ahLst/>
              <a:cxnLst/>
              <a:rect l="0" t="0" r="0" b="0"/>
              <a:pathLst>
                <a:path w="423574" h="659641">
                  <a:moveTo>
                    <a:pt x="0" y="185340"/>
                  </a:moveTo>
                  <a:lnTo>
                    <a:pt x="55847" y="151235"/>
                  </a:lnTo>
                  <a:lnTo>
                    <a:pt x="114606" y="110451"/>
                  </a:lnTo>
                  <a:lnTo>
                    <a:pt x="173728" y="75888"/>
                  </a:lnTo>
                  <a:lnTo>
                    <a:pt x="234957" y="44444"/>
                  </a:lnTo>
                  <a:lnTo>
                    <a:pt x="295023" y="17144"/>
                  </a:lnTo>
                  <a:lnTo>
                    <a:pt x="353817" y="0"/>
                  </a:lnTo>
                  <a:lnTo>
                    <a:pt x="391859" y="164"/>
                  </a:lnTo>
                  <a:lnTo>
                    <a:pt x="401773" y="5491"/>
                  </a:lnTo>
                  <a:lnTo>
                    <a:pt x="417719" y="23738"/>
                  </a:lnTo>
                  <a:lnTo>
                    <a:pt x="423573" y="42326"/>
                  </a:lnTo>
                  <a:lnTo>
                    <a:pt x="415252" y="105189"/>
                  </a:lnTo>
                  <a:lnTo>
                    <a:pt x="404800" y="158208"/>
                  </a:lnTo>
                  <a:lnTo>
                    <a:pt x="381470" y="219840"/>
                  </a:lnTo>
                  <a:lnTo>
                    <a:pt x="363790" y="268911"/>
                  </a:lnTo>
                  <a:lnTo>
                    <a:pt x="346840" y="319508"/>
                  </a:lnTo>
                  <a:lnTo>
                    <a:pt x="331031" y="374153"/>
                  </a:lnTo>
                  <a:lnTo>
                    <a:pt x="319156" y="426813"/>
                  </a:lnTo>
                  <a:lnTo>
                    <a:pt x="304338" y="482994"/>
                  </a:lnTo>
                  <a:lnTo>
                    <a:pt x="289159" y="539705"/>
                  </a:lnTo>
                  <a:lnTo>
                    <a:pt x="278396" y="592052"/>
                  </a:lnTo>
                  <a:lnTo>
                    <a:pt x="268941" y="644645"/>
                  </a:lnTo>
                  <a:lnTo>
                    <a:pt x="266273" y="6596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84428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55889" y="332842"/>
            <a:ext cx="2678667" cy="526620"/>
            <a:chOff x="1655889" y="332842"/>
            <a:chExt cx="2678667" cy="526620"/>
          </a:xfrm>
        </p:grpSpPr>
        <p:sp>
          <p:nvSpPr>
            <p:cNvPr id="2" name="Freeform 1"/>
            <p:cNvSpPr/>
            <p:nvPr/>
          </p:nvSpPr>
          <p:spPr>
            <a:xfrm>
              <a:off x="1655889" y="366126"/>
              <a:ext cx="235500" cy="493336"/>
            </a:xfrm>
            <a:custGeom>
              <a:avLst/>
              <a:gdLst/>
              <a:ahLst/>
              <a:cxnLst/>
              <a:rect l="0" t="0" r="0" b="0"/>
              <a:pathLst>
                <a:path w="235500" h="493336">
                  <a:moveTo>
                    <a:pt x="0" y="0"/>
                  </a:moveTo>
                  <a:lnTo>
                    <a:pt x="41524" y="54262"/>
                  </a:lnTo>
                  <a:lnTo>
                    <a:pt x="77347" y="116875"/>
                  </a:lnTo>
                  <a:lnTo>
                    <a:pt x="104242" y="169784"/>
                  </a:lnTo>
                  <a:lnTo>
                    <a:pt x="133079" y="227935"/>
                  </a:lnTo>
                  <a:lnTo>
                    <a:pt x="152638" y="275563"/>
                  </a:lnTo>
                  <a:lnTo>
                    <a:pt x="174664" y="324808"/>
                  </a:lnTo>
                  <a:lnTo>
                    <a:pt x="196676" y="386215"/>
                  </a:lnTo>
                  <a:lnTo>
                    <a:pt x="218893" y="444997"/>
                  </a:lnTo>
                  <a:lnTo>
                    <a:pt x="235367" y="490370"/>
                  </a:lnTo>
                  <a:lnTo>
                    <a:pt x="235499" y="493335"/>
                  </a:lnTo>
                  <a:lnTo>
                    <a:pt x="233738" y="492537"/>
                  </a:lnTo>
                  <a:lnTo>
                    <a:pt x="224668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74830" y="373052"/>
              <a:ext cx="302104" cy="384164"/>
            </a:xfrm>
            <a:custGeom>
              <a:avLst/>
              <a:gdLst/>
              <a:ahLst/>
              <a:cxnLst/>
              <a:rect l="0" t="0" r="0" b="0"/>
              <a:pathLst>
                <a:path w="302104" h="384164">
                  <a:moveTo>
                    <a:pt x="80911" y="384163"/>
                  </a:moveTo>
                  <a:lnTo>
                    <a:pt x="39002" y="372582"/>
                  </a:lnTo>
                  <a:lnTo>
                    <a:pt x="35405" y="368121"/>
                  </a:lnTo>
                  <a:lnTo>
                    <a:pt x="34856" y="362374"/>
                  </a:lnTo>
                  <a:lnTo>
                    <a:pt x="39177" y="349516"/>
                  </a:lnTo>
                  <a:lnTo>
                    <a:pt x="81959" y="291253"/>
                  </a:lnTo>
                  <a:lnTo>
                    <a:pt x="130222" y="236052"/>
                  </a:lnTo>
                  <a:lnTo>
                    <a:pt x="190864" y="174496"/>
                  </a:lnTo>
                  <a:lnTo>
                    <a:pt x="244736" y="118039"/>
                  </a:lnTo>
                  <a:lnTo>
                    <a:pt x="287979" y="60386"/>
                  </a:lnTo>
                  <a:lnTo>
                    <a:pt x="297757" y="42406"/>
                  </a:lnTo>
                  <a:lnTo>
                    <a:pt x="302103" y="22088"/>
                  </a:lnTo>
                  <a:lnTo>
                    <a:pt x="300488" y="14266"/>
                  </a:lnTo>
                  <a:lnTo>
                    <a:pt x="296638" y="8126"/>
                  </a:lnTo>
                  <a:lnTo>
                    <a:pt x="291297" y="3109"/>
                  </a:lnTo>
                  <a:lnTo>
                    <a:pt x="270570" y="0"/>
                  </a:lnTo>
                  <a:lnTo>
                    <a:pt x="245641" y="2624"/>
                  </a:lnTo>
                  <a:lnTo>
                    <a:pt x="189444" y="24477"/>
                  </a:lnTo>
                  <a:lnTo>
                    <a:pt x="128785" y="67077"/>
                  </a:lnTo>
                  <a:lnTo>
                    <a:pt x="93555" y="95129"/>
                  </a:lnTo>
                  <a:lnTo>
                    <a:pt x="33099" y="150637"/>
                  </a:lnTo>
                  <a:lnTo>
                    <a:pt x="2536" y="179935"/>
                  </a:lnTo>
                  <a:lnTo>
                    <a:pt x="0" y="186065"/>
                  </a:lnTo>
                  <a:lnTo>
                    <a:pt x="158" y="192002"/>
                  </a:lnTo>
                  <a:lnTo>
                    <a:pt x="2112" y="197808"/>
                  </a:lnTo>
                  <a:lnTo>
                    <a:pt x="8963" y="200755"/>
                  </a:lnTo>
                  <a:lnTo>
                    <a:pt x="31368" y="201563"/>
                  </a:lnTo>
                  <a:lnTo>
                    <a:pt x="88917" y="185524"/>
                  </a:lnTo>
                  <a:lnTo>
                    <a:pt x="144665" y="170730"/>
                  </a:lnTo>
                  <a:lnTo>
                    <a:pt x="186611" y="161988"/>
                  </a:lnTo>
                  <a:lnTo>
                    <a:pt x="214048" y="159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46978" y="360323"/>
              <a:ext cx="231614" cy="363609"/>
            </a:xfrm>
            <a:custGeom>
              <a:avLst/>
              <a:gdLst/>
              <a:ahLst/>
              <a:cxnLst/>
              <a:rect l="0" t="0" r="0" b="0"/>
              <a:pathLst>
                <a:path w="231614" h="363609">
                  <a:moveTo>
                    <a:pt x="0" y="263756"/>
                  </a:moveTo>
                  <a:lnTo>
                    <a:pt x="7568" y="244751"/>
                  </a:lnTo>
                  <a:lnTo>
                    <a:pt x="49010" y="183978"/>
                  </a:lnTo>
                  <a:lnTo>
                    <a:pt x="93876" y="127875"/>
                  </a:lnTo>
                  <a:lnTo>
                    <a:pt x="146389" y="67559"/>
                  </a:lnTo>
                  <a:lnTo>
                    <a:pt x="205362" y="7307"/>
                  </a:lnTo>
                  <a:lnTo>
                    <a:pt x="211797" y="1258"/>
                  </a:lnTo>
                  <a:lnTo>
                    <a:pt x="217012" y="0"/>
                  </a:lnTo>
                  <a:lnTo>
                    <a:pt x="221413" y="1934"/>
                  </a:lnTo>
                  <a:lnTo>
                    <a:pt x="225272" y="5997"/>
                  </a:lnTo>
                  <a:lnTo>
                    <a:pt x="229559" y="20374"/>
                  </a:lnTo>
                  <a:lnTo>
                    <a:pt x="231613" y="77064"/>
                  </a:lnTo>
                  <a:lnTo>
                    <a:pt x="223849" y="130998"/>
                  </a:lnTo>
                  <a:lnTo>
                    <a:pt x="213411" y="186167"/>
                  </a:lnTo>
                  <a:lnTo>
                    <a:pt x="209090" y="241581"/>
                  </a:lnTo>
                  <a:lnTo>
                    <a:pt x="210702" y="297043"/>
                  </a:lnTo>
                  <a:lnTo>
                    <a:pt x="214674" y="333715"/>
                  </a:lnTo>
                  <a:lnTo>
                    <a:pt x="216347" y="3636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030655" y="528130"/>
              <a:ext cx="181271" cy="225868"/>
            </a:xfrm>
            <a:custGeom>
              <a:avLst/>
              <a:gdLst/>
              <a:ahLst/>
              <a:cxnLst/>
              <a:rect l="0" t="0" r="0" b="0"/>
              <a:pathLst>
                <a:path w="181271" h="225868">
                  <a:moveTo>
                    <a:pt x="181270" y="4417"/>
                  </a:moveTo>
                  <a:lnTo>
                    <a:pt x="168017" y="0"/>
                  </a:lnTo>
                  <a:lnTo>
                    <a:pt x="154115" y="297"/>
                  </a:lnTo>
                  <a:lnTo>
                    <a:pt x="93016" y="15572"/>
                  </a:lnTo>
                  <a:lnTo>
                    <a:pt x="75477" y="26017"/>
                  </a:lnTo>
                  <a:lnTo>
                    <a:pt x="37491" y="66627"/>
                  </a:lnTo>
                  <a:lnTo>
                    <a:pt x="7285" y="128897"/>
                  </a:lnTo>
                  <a:lnTo>
                    <a:pt x="2241" y="148499"/>
                  </a:lnTo>
                  <a:lnTo>
                    <a:pt x="0" y="175703"/>
                  </a:lnTo>
                  <a:lnTo>
                    <a:pt x="6400" y="201353"/>
                  </a:lnTo>
                  <a:lnTo>
                    <a:pt x="11990" y="213371"/>
                  </a:lnTo>
                  <a:lnTo>
                    <a:pt x="20339" y="220458"/>
                  </a:lnTo>
                  <a:lnTo>
                    <a:pt x="41944" y="225867"/>
                  </a:lnTo>
                  <a:lnTo>
                    <a:pt x="71262" y="223715"/>
                  </a:lnTo>
                  <a:lnTo>
                    <a:pt x="123022" y="195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11781" y="332842"/>
              <a:ext cx="141455" cy="449338"/>
            </a:xfrm>
            <a:custGeom>
              <a:avLst/>
              <a:gdLst/>
              <a:ahLst/>
              <a:cxnLst/>
              <a:rect l="0" t="0" r="0" b="0"/>
              <a:pathLst>
                <a:path w="141455" h="449338">
                  <a:moveTo>
                    <a:pt x="16638" y="0"/>
                  </a:moveTo>
                  <a:lnTo>
                    <a:pt x="3370" y="60659"/>
                  </a:lnTo>
                  <a:lnTo>
                    <a:pt x="440" y="123273"/>
                  </a:lnTo>
                  <a:lnTo>
                    <a:pt x="84" y="177759"/>
                  </a:lnTo>
                  <a:lnTo>
                    <a:pt x="13" y="233037"/>
                  </a:lnTo>
                  <a:lnTo>
                    <a:pt x="0" y="284055"/>
                  </a:lnTo>
                  <a:lnTo>
                    <a:pt x="1846" y="333615"/>
                  </a:lnTo>
                  <a:lnTo>
                    <a:pt x="8831" y="350444"/>
                  </a:lnTo>
                  <a:lnTo>
                    <a:pt x="14207" y="353822"/>
                  </a:lnTo>
                  <a:lnTo>
                    <a:pt x="20565" y="354225"/>
                  </a:lnTo>
                  <a:lnTo>
                    <a:pt x="58761" y="345314"/>
                  </a:lnTo>
                  <a:lnTo>
                    <a:pt x="75116" y="347014"/>
                  </a:lnTo>
                  <a:lnTo>
                    <a:pt x="82435" y="351536"/>
                  </a:lnTo>
                  <a:lnTo>
                    <a:pt x="95500" y="366422"/>
                  </a:lnTo>
                  <a:lnTo>
                    <a:pt x="112310" y="400393"/>
                  </a:lnTo>
                  <a:lnTo>
                    <a:pt x="122546" y="428260"/>
                  </a:lnTo>
                  <a:lnTo>
                    <a:pt x="141454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97632" y="609138"/>
              <a:ext cx="163630" cy="123115"/>
            </a:xfrm>
            <a:custGeom>
              <a:avLst/>
              <a:gdLst/>
              <a:ahLst/>
              <a:cxnLst/>
              <a:rect l="0" t="0" r="0" b="0"/>
              <a:pathLst>
                <a:path w="163630" h="123115">
                  <a:moveTo>
                    <a:pt x="47135" y="81509"/>
                  </a:moveTo>
                  <a:lnTo>
                    <a:pt x="94724" y="18355"/>
                  </a:lnTo>
                  <a:lnTo>
                    <a:pt x="98276" y="8896"/>
                  </a:lnTo>
                  <a:lnTo>
                    <a:pt x="97871" y="3514"/>
                  </a:lnTo>
                  <a:lnTo>
                    <a:pt x="94827" y="851"/>
                  </a:lnTo>
                  <a:lnTo>
                    <a:pt x="90025" y="0"/>
                  </a:lnTo>
                  <a:lnTo>
                    <a:pt x="70013" y="3220"/>
                  </a:lnTo>
                  <a:lnTo>
                    <a:pt x="56994" y="12505"/>
                  </a:lnTo>
                  <a:lnTo>
                    <a:pt x="5569" y="73855"/>
                  </a:lnTo>
                  <a:lnTo>
                    <a:pt x="8" y="81954"/>
                  </a:lnTo>
                  <a:lnTo>
                    <a:pt x="0" y="87353"/>
                  </a:lnTo>
                  <a:lnTo>
                    <a:pt x="3692" y="90952"/>
                  </a:lnTo>
                  <a:lnTo>
                    <a:pt x="9852" y="93352"/>
                  </a:lnTo>
                  <a:lnTo>
                    <a:pt x="36191" y="92312"/>
                  </a:lnTo>
                  <a:lnTo>
                    <a:pt x="78223" y="79808"/>
                  </a:lnTo>
                  <a:lnTo>
                    <a:pt x="100091" y="80136"/>
                  </a:lnTo>
                  <a:lnTo>
                    <a:pt x="119673" y="88295"/>
                  </a:lnTo>
                  <a:lnTo>
                    <a:pt x="163629" y="1231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12821" y="548884"/>
              <a:ext cx="152013" cy="308094"/>
            </a:xfrm>
            <a:custGeom>
              <a:avLst/>
              <a:gdLst/>
              <a:ahLst/>
              <a:cxnLst/>
              <a:rect l="0" t="0" r="0" b="0"/>
              <a:pathLst>
                <a:path w="152013" h="308094">
                  <a:moveTo>
                    <a:pt x="39972" y="108479"/>
                  </a:moveTo>
                  <a:lnTo>
                    <a:pt x="35554" y="164717"/>
                  </a:lnTo>
                  <a:lnTo>
                    <a:pt x="27576" y="228058"/>
                  </a:lnTo>
                  <a:lnTo>
                    <a:pt x="9385" y="291235"/>
                  </a:lnTo>
                  <a:lnTo>
                    <a:pt x="3880" y="308048"/>
                  </a:lnTo>
                  <a:lnTo>
                    <a:pt x="2042" y="308093"/>
                  </a:lnTo>
                  <a:lnTo>
                    <a:pt x="0" y="293351"/>
                  </a:lnTo>
                  <a:lnTo>
                    <a:pt x="11051" y="244404"/>
                  </a:lnTo>
                  <a:lnTo>
                    <a:pt x="25561" y="184741"/>
                  </a:lnTo>
                  <a:lnTo>
                    <a:pt x="45960" y="123748"/>
                  </a:lnTo>
                  <a:lnTo>
                    <a:pt x="68720" y="71568"/>
                  </a:lnTo>
                  <a:lnTo>
                    <a:pt x="114352" y="10200"/>
                  </a:lnTo>
                  <a:lnTo>
                    <a:pt x="120069" y="4128"/>
                  </a:lnTo>
                  <a:lnTo>
                    <a:pt x="126654" y="1004"/>
                  </a:lnTo>
                  <a:lnTo>
                    <a:pt x="141367" y="0"/>
                  </a:lnTo>
                  <a:lnTo>
                    <a:pt x="146400" y="3800"/>
                  </a:lnTo>
                  <a:lnTo>
                    <a:pt x="151993" y="17884"/>
                  </a:lnTo>
                  <a:lnTo>
                    <a:pt x="152012" y="34006"/>
                  </a:lnTo>
                  <a:lnTo>
                    <a:pt x="140074" y="75791"/>
                  </a:lnTo>
                  <a:lnTo>
                    <a:pt x="125208" y="101773"/>
                  </a:lnTo>
                  <a:lnTo>
                    <a:pt x="123608" y="102159"/>
                  </a:lnTo>
                  <a:lnTo>
                    <a:pt x="131503" y="751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135561" y="338585"/>
              <a:ext cx="198995" cy="381782"/>
            </a:xfrm>
            <a:custGeom>
              <a:avLst/>
              <a:gdLst/>
              <a:ahLst/>
              <a:cxnLst/>
              <a:rect l="0" t="0" r="0" b="0"/>
              <a:pathLst>
                <a:path w="198995" h="381782">
                  <a:moveTo>
                    <a:pt x="33284" y="27541"/>
                  </a:moveTo>
                  <a:lnTo>
                    <a:pt x="37701" y="14289"/>
                  </a:lnTo>
                  <a:lnTo>
                    <a:pt x="47267" y="5317"/>
                  </a:lnTo>
                  <a:lnTo>
                    <a:pt x="53701" y="1631"/>
                  </a:lnTo>
                  <a:lnTo>
                    <a:pt x="73177" y="0"/>
                  </a:lnTo>
                  <a:lnTo>
                    <a:pt x="107666" y="6745"/>
                  </a:lnTo>
                  <a:lnTo>
                    <a:pt x="136376" y="20455"/>
                  </a:lnTo>
                  <a:lnTo>
                    <a:pt x="150294" y="32713"/>
                  </a:lnTo>
                  <a:lnTo>
                    <a:pt x="162644" y="50488"/>
                  </a:lnTo>
                  <a:lnTo>
                    <a:pt x="166900" y="70716"/>
                  </a:lnTo>
                  <a:lnTo>
                    <a:pt x="166740" y="81287"/>
                  </a:lnTo>
                  <a:lnTo>
                    <a:pt x="159166" y="102896"/>
                  </a:lnTo>
                  <a:lnTo>
                    <a:pt x="129579" y="157041"/>
                  </a:lnTo>
                  <a:lnTo>
                    <a:pt x="114913" y="175704"/>
                  </a:lnTo>
                  <a:lnTo>
                    <a:pt x="109012" y="195709"/>
                  </a:lnTo>
                  <a:lnTo>
                    <a:pt x="108732" y="206222"/>
                  </a:lnTo>
                  <a:lnTo>
                    <a:pt x="115818" y="225298"/>
                  </a:lnTo>
                  <a:lnTo>
                    <a:pt x="130062" y="243023"/>
                  </a:lnTo>
                  <a:lnTo>
                    <a:pt x="188291" y="293739"/>
                  </a:lnTo>
                  <a:lnTo>
                    <a:pt x="198639" y="310423"/>
                  </a:lnTo>
                  <a:lnTo>
                    <a:pt x="198994" y="319680"/>
                  </a:lnTo>
                  <a:lnTo>
                    <a:pt x="191993" y="339827"/>
                  </a:lnTo>
                  <a:lnTo>
                    <a:pt x="177170" y="356178"/>
                  </a:lnTo>
                  <a:lnTo>
                    <a:pt x="156405" y="368684"/>
                  </a:lnTo>
                  <a:lnTo>
                    <a:pt x="97874" y="381781"/>
                  </a:lnTo>
                  <a:lnTo>
                    <a:pt x="41728" y="380225"/>
                  </a:lnTo>
                  <a:lnTo>
                    <a:pt x="0" y="3770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16517" y="441016"/>
            <a:ext cx="3711085" cy="605911"/>
            <a:chOff x="5816517" y="441016"/>
            <a:chExt cx="3711085" cy="605911"/>
          </a:xfrm>
        </p:grpSpPr>
        <p:sp>
          <p:nvSpPr>
            <p:cNvPr id="11" name="Freeform 10"/>
            <p:cNvSpPr/>
            <p:nvPr/>
          </p:nvSpPr>
          <p:spPr>
            <a:xfrm>
              <a:off x="5816517" y="441016"/>
              <a:ext cx="166318" cy="407732"/>
            </a:xfrm>
            <a:custGeom>
              <a:avLst/>
              <a:gdLst/>
              <a:ahLst/>
              <a:cxnLst/>
              <a:rect l="0" t="0" r="0" b="0"/>
              <a:pathLst>
                <a:path w="166318" h="407732">
                  <a:moveTo>
                    <a:pt x="16538" y="0"/>
                  </a:moveTo>
                  <a:lnTo>
                    <a:pt x="15613" y="62490"/>
                  </a:lnTo>
                  <a:lnTo>
                    <a:pt x="9374" y="119096"/>
                  </a:lnTo>
                  <a:lnTo>
                    <a:pt x="5904" y="181305"/>
                  </a:lnTo>
                  <a:lnTo>
                    <a:pt x="1083" y="240346"/>
                  </a:lnTo>
                  <a:lnTo>
                    <a:pt x="130" y="300120"/>
                  </a:lnTo>
                  <a:lnTo>
                    <a:pt x="0" y="325079"/>
                  </a:lnTo>
                  <a:lnTo>
                    <a:pt x="3663" y="330440"/>
                  </a:lnTo>
                  <a:lnTo>
                    <a:pt x="9804" y="331241"/>
                  </a:lnTo>
                  <a:lnTo>
                    <a:pt x="17596" y="329001"/>
                  </a:lnTo>
                  <a:lnTo>
                    <a:pt x="69304" y="280257"/>
                  </a:lnTo>
                  <a:lnTo>
                    <a:pt x="102311" y="237173"/>
                  </a:lnTo>
                  <a:lnTo>
                    <a:pt x="108853" y="234854"/>
                  </a:lnTo>
                  <a:lnTo>
                    <a:pt x="115064" y="235157"/>
                  </a:lnTo>
                  <a:lnTo>
                    <a:pt x="121054" y="237208"/>
                  </a:lnTo>
                  <a:lnTo>
                    <a:pt x="125046" y="242273"/>
                  </a:lnTo>
                  <a:lnTo>
                    <a:pt x="129483" y="257764"/>
                  </a:lnTo>
                  <a:lnTo>
                    <a:pt x="132332" y="309279"/>
                  </a:lnTo>
                  <a:lnTo>
                    <a:pt x="132940" y="372771"/>
                  </a:lnTo>
                  <a:lnTo>
                    <a:pt x="137923" y="392501"/>
                  </a:lnTo>
                  <a:lnTo>
                    <a:pt x="141840" y="400351"/>
                  </a:lnTo>
                  <a:lnTo>
                    <a:pt x="146300" y="404660"/>
                  </a:lnTo>
                  <a:lnTo>
                    <a:pt x="151123" y="406608"/>
                  </a:lnTo>
                  <a:lnTo>
                    <a:pt x="166317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44985" y="674005"/>
              <a:ext cx="12739" cy="66569"/>
            </a:xfrm>
            <a:custGeom>
              <a:avLst/>
              <a:gdLst/>
              <a:ahLst/>
              <a:cxnLst/>
              <a:rect l="0" t="0" r="0" b="0"/>
              <a:pathLst>
                <a:path w="12739" h="66569">
                  <a:moveTo>
                    <a:pt x="4417" y="0"/>
                  </a:moveTo>
                  <a:lnTo>
                    <a:pt x="0" y="13252"/>
                  </a:lnTo>
                  <a:lnTo>
                    <a:pt x="1670" y="39163"/>
                  </a:lnTo>
                  <a:lnTo>
                    <a:pt x="12738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74365" y="579742"/>
              <a:ext cx="91533" cy="94264"/>
            </a:xfrm>
            <a:custGeom>
              <a:avLst/>
              <a:gdLst/>
              <a:ahLst/>
              <a:cxnLst/>
              <a:rect l="0" t="0" r="0" b="0"/>
              <a:pathLst>
                <a:path w="91533" h="94264">
                  <a:moveTo>
                    <a:pt x="0" y="94263"/>
                  </a:moveTo>
                  <a:lnTo>
                    <a:pt x="6644" y="32697"/>
                  </a:lnTo>
                  <a:lnTo>
                    <a:pt x="11582" y="13276"/>
                  </a:lnTo>
                  <a:lnTo>
                    <a:pt x="16967" y="6987"/>
                  </a:lnTo>
                  <a:lnTo>
                    <a:pt x="32813" y="0"/>
                  </a:lnTo>
                  <a:lnTo>
                    <a:pt x="41291" y="910"/>
                  </a:lnTo>
                  <a:lnTo>
                    <a:pt x="58108" y="9319"/>
                  </a:lnTo>
                  <a:lnTo>
                    <a:pt x="91532" y="44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73729" y="682326"/>
              <a:ext cx="100337" cy="364601"/>
            </a:xfrm>
            <a:custGeom>
              <a:avLst/>
              <a:gdLst/>
              <a:ahLst/>
              <a:cxnLst/>
              <a:rect l="0" t="0" r="0" b="0"/>
              <a:pathLst>
                <a:path w="100337" h="364601">
                  <a:moveTo>
                    <a:pt x="58736" y="0"/>
                  </a:moveTo>
                  <a:lnTo>
                    <a:pt x="67571" y="8835"/>
                  </a:lnTo>
                  <a:lnTo>
                    <a:pt x="67400" y="13286"/>
                  </a:lnTo>
                  <a:lnTo>
                    <a:pt x="59813" y="23163"/>
                  </a:lnTo>
                  <a:lnTo>
                    <a:pt x="27548" y="53064"/>
                  </a:lnTo>
                  <a:lnTo>
                    <a:pt x="0" y="106030"/>
                  </a:lnTo>
                  <a:lnTo>
                    <a:pt x="163" y="113216"/>
                  </a:lnTo>
                  <a:lnTo>
                    <a:pt x="3046" y="118932"/>
                  </a:lnTo>
                  <a:lnTo>
                    <a:pt x="7741" y="123667"/>
                  </a:lnTo>
                  <a:lnTo>
                    <a:pt x="13644" y="124974"/>
                  </a:lnTo>
                  <a:lnTo>
                    <a:pt x="27601" y="121496"/>
                  </a:lnTo>
                  <a:lnTo>
                    <a:pt x="71461" y="92464"/>
                  </a:lnTo>
                  <a:lnTo>
                    <a:pt x="78314" y="86606"/>
                  </a:lnTo>
                  <a:lnTo>
                    <a:pt x="83808" y="86399"/>
                  </a:lnTo>
                  <a:lnTo>
                    <a:pt x="88394" y="89959"/>
                  </a:lnTo>
                  <a:lnTo>
                    <a:pt x="92377" y="96030"/>
                  </a:lnTo>
                  <a:lnTo>
                    <a:pt x="98768" y="155222"/>
                  </a:lnTo>
                  <a:lnTo>
                    <a:pt x="100031" y="208827"/>
                  </a:lnTo>
                  <a:lnTo>
                    <a:pt x="100301" y="270831"/>
                  </a:lnTo>
                  <a:lnTo>
                    <a:pt x="100336" y="327164"/>
                  </a:lnTo>
                  <a:lnTo>
                    <a:pt x="95923" y="356123"/>
                  </a:lnTo>
                  <a:lnTo>
                    <a:pt x="90923" y="361306"/>
                  </a:lnTo>
                  <a:lnTo>
                    <a:pt x="83893" y="363837"/>
                  </a:lnTo>
                  <a:lnTo>
                    <a:pt x="75507" y="364600"/>
                  </a:lnTo>
                  <a:lnTo>
                    <a:pt x="68068" y="361411"/>
                  </a:lnTo>
                  <a:lnTo>
                    <a:pt x="54871" y="348005"/>
                  </a:lnTo>
                  <a:lnTo>
                    <a:pt x="34725" y="307684"/>
                  </a:lnTo>
                  <a:lnTo>
                    <a:pt x="17131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61661" y="490942"/>
              <a:ext cx="70510" cy="391090"/>
            </a:xfrm>
            <a:custGeom>
              <a:avLst/>
              <a:gdLst/>
              <a:ahLst/>
              <a:cxnLst/>
              <a:rect l="0" t="0" r="0" b="0"/>
              <a:pathLst>
                <a:path w="70510" h="391090">
                  <a:moveTo>
                    <a:pt x="37225" y="0"/>
                  </a:moveTo>
                  <a:lnTo>
                    <a:pt x="34759" y="33741"/>
                  </a:lnTo>
                  <a:lnTo>
                    <a:pt x="26953" y="94767"/>
                  </a:lnTo>
                  <a:lnTo>
                    <a:pt x="17424" y="147644"/>
                  </a:lnTo>
                  <a:lnTo>
                    <a:pt x="6355" y="209845"/>
                  </a:lnTo>
                  <a:lnTo>
                    <a:pt x="0" y="255024"/>
                  </a:lnTo>
                  <a:lnTo>
                    <a:pt x="1314" y="262472"/>
                  </a:lnTo>
                  <a:lnTo>
                    <a:pt x="4963" y="268362"/>
                  </a:lnTo>
                  <a:lnTo>
                    <a:pt x="10170" y="273213"/>
                  </a:lnTo>
                  <a:lnTo>
                    <a:pt x="16414" y="274598"/>
                  </a:lnTo>
                  <a:lnTo>
                    <a:pt x="46367" y="270931"/>
                  </a:lnTo>
                  <a:lnTo>
                    <a:pt x="54414" y="272152"/>
                  </a:lnTo>
                  <a:lnTo>
                    <a:pt x="59779" y="276665"/>
                  </a:lnTo>
                  <a:lnTo>
                    <a:pt x="65740" y="291540"/>
                  </a:lnTo>
                  <a:lnTo>
                    <a:pt x="68643" y="331224"/>
                  </a:lnTo>
                  <a:lnTo>
                    <a:pt x="66202" y="369744"/>
                  </a:lnTo>
                  <a:lnTo>
                    <a:pt x="70509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532023" y="765536"/>
              <a:ext cx="108174" cy="16644"/>
            </a:xfrm>
            <a:custGeom>
              <a:avLst/>
              <a:gdLst/>
              <a:ahLst/>
              <a:cxnLst/>
              <a:rect l="0" t="0" r="0" b="0"/>
              <a:pathLst>
                <a:path w="108174" h="16644">
                  <a:moveTo>
                    <a:pt x="0" y="16643"/>
                  </a:moveTo>
                  <a:lnTo>
                    <a:pt x="57696" y="3374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744441" y="490942"/>
              <a:ext cx="186994" cy="366127"/>
            </a:xfrm>
            <a:custGeom>
              <a:avLst/>
              <a:gdLst/>
              <a:ahLst/>
              <a:cxnLst/>
              <a:rect l="0" t="0" r="0" b="0"/>
              <a:pathLst>
                <a:path w="186994" h="366127">
                  <a:moveTo>
                    <a:pt x="53856" y="0"/>
                  </a:moveTo>
                  <a:lnTo>
                    <a:pt x="29190" y="60848"/>
                  </a:lnTo>
                  <a:lnTo>
                    <a:pt x="15063" y="119782"/>
                  </a:lnTo>
                  <a:lnTo>
                    <a:pt x="5578" y="181635"/>
                  </a:lnTo>
                  <a:lnTo>
                    <a:pt x="0" y="231128"/>
                  </a:lnTo>
                  <a:lnTo>
                    <a:pt x="2772" y="291265"/>
                  </a:lnTo>
                  <a:lnTo>
                    <a:pt x="3158" y="302350"/>
                  </a:lnTo>
                  <a:lnTo>
                    <a:pt x="10982" y="322064"/>
                  </a:lnTo>
                  <a:lnTo>
                    <a:pt x="16952" y="331204"/>
                  </a:lnTo>
                  <a:lnTo>
                    <a:pt x="25555" y="337297"/>
                  </a:lnTo>
                  <a:lnTo>
                    <a:pt x="47441" y="344068"/>
                  </a:lnTo>
                  <a:lnTo>
                    <a:pt x="65181" y="342146"/>
                  </a:lnTo>
                  <a:lnTo>
                    <a:pt x="85565" y="330668"/>
                  </a:lnTo>
                  <a:lnTo>
                    <a:pt x="113436" y="305805"/>
                  </a:lnTo>
                  <a:lnTo>
                    <a:pt x="128626" y="282301"/>
                  </a:lnTo>
                  <a:lnTo>
                    <a:pt x="129591" y="279732"/>
                  </a:lnTo>
                  <a:lnTo>
                    <a:pt x="125730" y="284274"/>
                  </a:lnTo>
                  <a:lnTo>
                    <a:pt x="121996" y="311260"/>
                  </a:lnTo>
                  <a:lnTo>
                    <a:pt x="125307" y="339699"/>
                  </a:lnTo>
                  <a:lnTo>
                    <a:pt x="134614" y="354689"/>
                  </a:lnTo>
                  <a:lnTo>
                    <a:pt x="140978" y="361275"/>
                  </a:lnTo>
                  <a:lnTo>
                    <a:pt x="148920" y="364741"/>
                  </a:lnTo>
                  <a:lnTo>
                    <a:pt x="186993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14644" y="690647"/>
              <a:ext cx="66569" cy="183064"/>
            </a:xfrm>
            <a:custGeom>
              <a:avLst/>
              <a:gdLst/>
              <a:ahLst/>
              <a:cxnLst/>
              <a:rect l="0" t="0" r="0" b="0"/>
              <a:pathLst>
                <a:path w="66569" h="183064">
                  <a:moveTo>
                    <a:pt x="0" y="0"/>
                  </a:moveTo>
                  <a:lnTo>
                    <a:pt x="6586" y="29620"/>
                  </a:lnTo>
                  <a:lnTo>
                    <a:pt x="12395" y="65845"/>
                  </a:lnTo>
                  <a:lnTo>
                    <a:pt x="35016" y="128013"/>
                  </a:lnTo>
                  <a:lnTo>
                    <a:pt x="47871" y="163560"/>
                  </a:lnTo>
                  <a:lnTo>
                    <a:pt x="66568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64570" y="740937"/>
              <a:ext cx="191385" cy="128201"/>
            </a:xfrm>
            <a:custGeom>
              <a:avLst/>
              <a:gdLst/>
              <a:ahLst/>
              <a:cxnLst/>
              <a:rect l="0" t="0" r="0" b="0"/>
              <a:pathLst>
                <a:path w="191385" h="128201">
                  <a:moveTo>
                    <a:pt x="0" y="91168"/>
                  </a:moveTo>
                  <a:lnTo>
                    <a:pt x="15999" y="125913"/>
                  </a:lnTo>
                  <a:lnTo>
                    <a:pt x="20836" y="128200"/>
                  </a:lnTo>
                  <a:lnTo>
                    <a:pt x="25910" y="126951"/>
                  </a:lnTo>
                  <a:lnTo>
                    <a:pt x="31143" y="123344"/>
                  </a:lnTo>
                  <a:lnTo>
                    <a:pt x="39420" y="111940"/>
                  </a:lnTo>
                  <a:lnTo>
                    <a:pt x="60893" y="50474"/>
                  </a:lnTo>
                  <a:lnTo>
                    <a:pt x="65558" y="45547"/>
                  </a:lnTo>
                  <a:lnTo>
                    <a:pt x="71442" y="43188"/>
                  </a:lnTo>
                  <a:lnTo>
                    <a:pt x="105233" y="37209"/>
                  </a:lnTo>
                  <a:lnTo>
                    <a:pt x="132265" y="25356"/>
                  </a:lnTo>
                  <a:lnTo>
                    <a:pt x="144461" y="12917"/>
                  </a:lnTo>
                  <a:lnTo>
                    <a:pt x="149007" y="5716"/>
                  </a:lnTo>
                  <a:lnTo>
                    <a:pt x="149264" y="1840"/>
                  </a:lnTo>
                  <a:lnTo>
                    <a:pt x="146662" y="181"/>
                  </a:lnTo>
                  <a:lnTo>
                    <a:pt x="142154" y="0"/>
                  </a:lnTo>
                  <a:lnTo>
                    <a:pt x="137299" y="2652"/>
                  </a:lnTo>
                  <a:lnTo>
                    <a:pt x="110765" y="34413"/>
                  </a:lnTo>
                  <a:lnTo>
                    <a:pt x="104702" y="52692"/>
                  </a:lnTo>
                  <a:lnTo>
                    <a:pt x="102933" y="73143"/>
                  </a:lnTo>
                  <a:lnTo>
                    <a:pt x="105228" y="94560"/>
                  </a:lnTo>
                  <a:lnTo>
                    <a:pt x="108984" y="102675"/>
                  </a:lnTo>
                  <a:lnTo>
                    <a:pt x="120553" y="114157"/>
                  </a:lnTo>
                  <a:lnTo>
                    <a:pt x="137406" y="119876"/>
                  </a:lnTo>
                  <a:lnTo>
                    <a:pt x="147077" y="121402"/>
                  </a:lnTo>
                  <a:lnTo>
                    <a:pt x="165220" y="118165"/>
                  </a:lnTo>
                  <a:lnTo>
                    <a:pt x="191384" y="1078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355882" y="540868"/>
              <a:ext cx="133063" cy="338798"/>
            </a:xfrm>
            <a:custGeom>
              <a:avLst/>
              <a:gdLst/>
              <a:ahLst/>
              <a:cxnLst/>
              <a:rect l="0" t="0" r="0" b="0"/>
              <a:pathLst>
                <a:path w="133063" h="338798">
                  <a:moveTo>
                    <a:pt x="24888" y="0"/>
                  </a:moveTo>
                  <a:lnTo>
                    <a:pt x="10495" y="60848"/>
                  </a:lnTo>
                  <a:lnTo>
                    <a:pt x="2823" y="114988"/>
                  </a:lnTo>
                  <a:lnTo>
                    <a:pt x="306" y="176404"/>
                  </a:lnTo>
                  <a:lnTo>
                    <a:pt x="0" y="234037"/>
                  </a:lnTo>
                  <a:lnTo>
                    <a:pt x="1796" y="275008"/>
                  </a:lnTo>
                  <a:lnTo>
                    <a:pt x="8769" y="296043"/>
                  </a:lnTo>
                  <a:lnTo>
                    <a:pt x="20497" y="312172"/>
                  </a:lnTo>
                  <a:lnTo>
                    <a:pt x="34956" y="324580"/>
                  </a:lnTo>
                  <a:lnTo>
                    <a:pt x="50627" y="333177"/>
                  </a:lnTo>
                  <a:lnTo>
                    <a:pt x="83879" y="338797"/>
                  </a:lnTo>
                  <a:lnTo>
                    <a:pt x="133062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822874" y="707717"/>
              <a:ext cx="147535" cy="190957"/>
            </a:xfrm>
            <a:custGeom>
              <a:avLst/>
              <a:gdLst/>
              <a:ahLst/>
              <a:cxnLst/>
              <a:rect l="0" t="0" r="0" b="0"/>
              <a:pathLst>
                <a:path w="147535" h="190957">
                  <a:moveTo>
                    <a:pt x="140369" y="74462"/>
                  </a:moveTo>
                  <a:lnTo>
                    <a:pt x="146088" y="52683"/>
                  </a:lnTo>
                  <a:lnTo>
                    <a:pt x="147534" y="30882"/>
                  </a:lnTo>
                  <a:lnTo>
                    <a:pt x="143245" y="13179"/>
                  </a:lnTo>
                  <a:lnTo>
                    <a:pt x="139513" y="5870"/>
                  </a:lnTo>
                  <a:lnTo>
                    <a:pt x="132402" y="1921"/>
                  </a:lnTo>
                  <a:lnTo>
                    <a:pt x="112173" y="0"/>
                  </a:lnTo>
                  <a:lnTo>
                    <a:pt x="92704" y="4693"/>
                  </a:lnTo>
                  <a:lnTo>
                    <a:pt x="68616" y="17732"/>
                  </a:lnTo>
                  <a:lnTo>
                    <a:pt x="49766" y="35771"/>
                  </a:lnTo>
                  <a:lnTo>
                    <a:pt x="18101" y="76452"/>
                  </a:lnTo>
                  <a:lnTo>
                    <a:pt x="545" y="112556"/>
                  </a:lnTo>
                  <a:lnTo>
                    <a:pt x="0" y="121123"/>
                  </a:lnTo>
                  <a:lnTo>
                    <a:pt x="2411" y="128683"/>
                  </a:lnTo>
                  <a:lnTo>
                    <a:pt x="6792" y="135572"/>
                  </a:lnTo>
                  <a:lnTo>
                    <a:pt x="15260" y="139241"/>
                  </a:lnTo>
                  <a:lnTo>
                    <a:pt x="39462" y="140851"/>
                  </a:lnTo>
                  <a:lnTo>
                    <a:pt x="75440" y="132142"/>
                  </a:lnTo>
                  <a:lnTo>
                    <a:pt x="100688" y="117851"/>
                  </a:lnTo>
                  <a:lnTo>
                    <a:pt x="105594" y="119105"/>
                  </a:lnTo>
                  <a:lnTo>
                    <a:pt x="108864" y="124564"/>
                  </a:lnTo>
                  <a:lnTo>
                    <a:pt x="114832" y="175985"/>
                  </a:lnTo>
                  <a:lnTo>
                    <a:pt x="115406" y="1909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971565" y="87371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038133" y="755188"/>
              <a:ext cx="149780" cy="70284"/>
            </a:xfrm>
            <a:custGeom>
              <a:avLst/>
              <a:gdLst/>
              <a:ahLst/>
              <a:cxnLst/>
              <a:rect l="0" t="0" r="0" b="0"/>
              <a:pathLst>
                <a:path w="149780" h="70284">
                  <a:moveTo>
                    <a:pt x="0" y="2027"/>
                  </a:moveTo>
                  <a:lnTo>
                    <a:pt x="0" y="62683"/>
                  </a:lnTo>
                  <a:lnTo>
                    <a:pt x="2773" y="68352"/>
                  </a:lnTo>
                  <a:lnTo>
                    <a:pt x="7396" y="70283"/>
                  </a:lnTo>
                  <a:lnTo>
                    <a:pt x="13252" y="69720"/>
                  </a:lnTo>
                  <a:lnTo>
                    <a:pt x="24689" y="64165"/>
                  </a:lnTo>
                  <a:lnTo>
                    <a:pt x="30327" y="60094"/>
                  </a:lnTo>
                  <a:lnTo>
                    <a:pt x="39058" y="48175"/>
                  </a:lnTo>
                  <a:lnTo>
                    <a:pt x="54102" y="25871"/>
                  </a:lnTo>
                  <a:lnTo>
                    <a:pt x="69349" y="11700"/>
                  </a:lnTo>
                  <a:lnTo>
                    <a:pt x="88452" y="2320"/>
                  </a:lnTo>
                  <a:lnTo>
                    <a:pt x="106806" y="0"/>
                  </a:lnTo>
                  <a:lnTo>
                    <a:pt x="149779" y="2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177924" y="740573"/>
              <a:ext cx="118162" cy="131969"/>
            </a:xfrm>
            <a:custGeom>
              <a:avLst/>
              <a:gdLst/>
              <a:ahLst/>
              <a:cxnLst/>
              <a:rect l="0" t="0" r="0" b="0"/>
              <a:pathLst>
                <a:path w="118162" h="131969">
                  <a:moveTo>
                    <a:pt x="68235" y="0"/>
                  </a:moveTo>
                  <a:lnTo>
                    <a:pt x="54983" y="4418"/>
                  </a:lnTo>
                  <a:lnTo>
                    <a:pt x="33490" y="20417"/>
                  </a:lnTo>
                  <a:lnTo>
                    <a:pt x="13972" y="42724"/>
                  </a:lnTo>
                  <a:lnTo>
                    <a:pt x="895" y="71317"/>
                  </a:lnTo>
                  <a:lnTo>
                    <a:pt x="0" y="107629"/>
                  </a:lnTo>
                  <a:lnTo>
                    <a:pt x="4254" y="117056"/>
                  </a:lnTo>
                  <a:lnTo>
                    <a:pt x="18842" y="129997"/>
                  </a:lnTo>
                  <a:lnTo>
                    <a:pt x="26985" y="131968"/>
                  </a:lnTo>
                  <a:lnTo>
                    <a:pt x="43429" y="129227"/>
                  </a:lnTo>
                  <a:lnTo>
                    <a:pt x="95604" y="94122"/>
                  </a:lnTo>
                  <a:lnTo>
                    <a:pt x="118161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21523" y="562373"/>
              <a:ext cx="112069" cy="377906"/>
            </a:xfrm>
            <a:custGeom>
              <a:avLst/>
              <a:gdLst/>
              <a:ahLst/>
              <a:cxnLst/>
              <a:rect l="0" t="0" r="0" b="0"/>
              <a:pathLst>
                <a:path w="112069" h="377906">
                  <a:moveTo>
                    <a:pt x="24488" y="20100"/>
                  </a:moveTo>
                  <a:lnTo>
                    <a:pt x="20071" y="2431"/>
                  </a:lnTo>
                  <a:lnTo>
                    <a:pt x="17845" y="0"/>
                  </a:lnTo>
                  <a:lnTo>
                    <a:pt x="15437" y="1153"/>
                  </a:lnTo>
                  <a:lnTo>
                    <a:pt x="12907" y="4695"/>
                  </a:lnTo>
                  <a:lnTo>
                    <a:pt x="1927" y="66811"/>
                  </a:lnTo>
                  <a:lnTo>
                    <a:pt x="0" y="118188"/>
                  </a:lnTo>
                  <a:lnTo>
                    <a:pt x="544" y="168983"/>
                  </a:lnTo>
                  <a:lnTo>
                    <a:pt x="5272" y="218204"/>
                  </a:lnTo>
                  <a:lnTo>
                    <a:pt x="4873" y="272258"/>
                  </a:lnTo>
                  <a:lnTo>
                    <a:pt x="3091" y="282511"/>
                  </a:lnTo>
                  <a:lnTo>
                    <a:pt x="4676" y="287497"/>
                  </a:lnTo>
                  <a:lnTo>
                    <a:pt x="8507" y="288971"/>
                  </a:lnTo>
                  <a:lnTo>
                    <a:pt x="13833" y="288106"/>
                  </a:lnTo>
                  <a:lnTo>
                    <a:pt x="73995" y="232494"/>
                  </a:lnTo>
                  <a:lnTo>
                    <a:pt x="90870" y="229451"/>
                  </a:lnTo>
                  <a:lnTo>
                    <a:pt x="97404" y="231783"/>
                  </a:lnTo>
                  <a:lnTo>
                    <a:pt x="107130" y="241771"/>
                  </a:lnTo>
                  <a:lnTo>
                    <a:pt x="112068" y="260387"/>
                  </a:lnTo>
                  <a:lnTo>
                    <a:pt x="110822" y="314422"/>
                  </a:lnTo>
                  <a:lnTo>
                    <a:pt x="99378" y="377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479148" y="840426"/>
              <a:ext cx="8323" cy="74890"/>
            </a:xfrm>
            <a:custGeom>
              <a:avLst/>
              <a:gdLst/>
              <a:ahLst/>
              <a:cxnLst/>
              <a:rect l="0" t="0" r="0" b="0"/>
              <a:pathLst>
                <a:path w="8323" h="74890">
                  <a:moveTo>
                    <a:pt x="8322" y="0"/>
                  </a:moveTo>
                  <a:lnTo>
                    <a:pt x="2603" y="60624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553927" y="565831"/>
              <a:ext cx="177995" cy="316201"/>
            </a:xfrm>
            <a:custGeom>
              <a:avLst/>
              <a:gdLst/>
              <a:ahLst/>
              <a:cxnLst/>
              <a:rect l="0" t="0" r="0" b="0"/>
              <a:pathLst>
                <a:path w="177995" h="316201">
                  <a:moveTo>
                    <a:pt x="58358" y="0"/>
                  </a:moveTo>
                  <a:lnTo>
                    <a:pt x="58358" y="53492"/>
                  </a:lnTo>
                  <a:lnTo>
                    <a:pt x="51772" y="108278"/>
                  </a:lnTo>
                  <a:lnTo>
                    <a:pt x="45963" y="152573"/>
                  </a:lnTo>
                  <a:lnTo>
                    <a:pt x="26638" y="208029"/>
                  </a:lnTo>
                  <a:lnTo>
                    <a:pt x="6104" y="268009"/>
                  </a:lnTo>
                  <a:lnTo>
                    <a:pt x="0" y="283687"/>
                  </a:lnTo>
                  <a:lnTo>
                    <a:pt x="962" y="285279"/>
                  </a:lnTo>
                  <a:lnTo>
                    <a:pt x="37397" y="276537"/>
                  </a:lnTo>
                  <a:lnTo>
                    <a:pt x="67865" y="277636"/>
                  </a:lnTo>
                  <a:lnTo>
                    <a:pt x="102780" y="278886"/>
                  </a:lnTo>
                  <a:lnTo>
                    <a:pt x="139938" y="270935"/>
                  </a:lnTo>
                  <a:lnTo>
                    <a:pt x="161184" y="260949"/>
                  </a:lnTo>
                  <a:lnTo>
                    <a:pt x="176790" y="247265"/>
                  </a:lnTo>
                  <a:lnTo>
                    <a:pt x="177994" y="244356"/>
                  </a:lnTo>
                  <a:lnTo>
                    <a:pt x="175098" y="244265"/>
                  </a:lnTo>
                  <a:lnTo>
                    <a:pt x="169468" y="246054"/>
                  </a:lnTo>
                  <a:lnTo>
                    <a:pt x="158282" y="255438"/>
                  </a:lnTo>
                  <a:lnTo>
                    <a:pt x="144055" y="276315"/>
                  </a:lnTo>
                  <a:lnTo>
                    <a:pt x="136450" y="297602"/>
                  </a:lnTo>
                  <a:lnTo>
                    <a:pt x="133247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512432" y="644248"/>
              <a:ext cx="91533" cy="13116"/>
            </a:xfrm>
            <a:custGeom>
              <a:avLst/>
              <a:gdLst/>
              <a:ahLst/>
              <a:cxnLst/>
              <a:rect l="0" t="0" r="0" b="0"/>
              <a:pathLst>
                <a:path w="91533" h="13116">
                  <a:moveTo>
                    <a:pt x="0" y="4794"/>
                  </a:moveTo>
                  <a:lnTo>
                    <a:pt x="31367" y="0"/>
                  </a:lnTo>
                  <a:lnTo>
                    <a:pt x="91532" y="131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824059" y="773858"/>
              <a:ext cx="71142" cy="116495"/>
            </a:xfrm>
            <a:custGeom>
              <a:avLst/>
              <a:gdLst/>
              <a:ahLst/>
              <a:cxnLst/>
              <a:rect l="0" t="0" r="0" b="0"/>
              <a:pathLst>
                <a:path w="71142" h="116495">
                  <a:moveTo>
                    <a:pt x="71141" y="0"/>
                  </a:moveTo>
                  <a:lnTo>
                    <a:pt x="53472" y="4417"/>
                  </a:lnTo>
                  <a:lnTo>
                    <a:pt x="29232" y="20416"/>
                  </a:lnTo>
                  <a:lnTo>
                    <a:pt x="8901" y="47140"/>
                  </a:lnTo>
                  <a:lnTo>
                    <a:pt x="0" y="82898"/>
                  </a:lnTo>
                  <a:lnTo>
                    <a:pt x="2449" y="93172"/>
                  </a:lnTo>
                  <a:lnTo>
                    <a:pt x="15032" y="109519"/>
                  </a:lnTo>
                  <a:lnTo>
                    <a:pt x="23565" y="113693"/>
                  </a:lnTo>
                  <a:lnTo>
                    <a:pt x="6282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963795" y="499263"/>
              <a:ext cx="106149" cy="317926"/>
            </a:xfrm>
            <a:custGeom>
              <a:avLst/>
              <a:gdLst/>
              <a:ahLst/>
              <a:cxnLst/>
              <a:rect l="0" t="0" r="0" b="0"/>
              <a:pathLst>
                <a:path w="106149" h="317926">
                  <a:moveTo>
                    <a:pt x="81185" y="0"/>
                  </a:moveTo>
                  <a:lnTo>
                    <a:pt x="72710" y="56772"/>
                  </a:lnTo>
                  <a:lnTo>
                    <a:pt x="61383" y="115536"/>
                  </a:lnTo>
                  <a:lnTo>
                    <a:pt x="49673" y="169553"/>
                  </a:lnTo>
                  <a:lnTo>
                    <a:pt x="32978" y="222274"/>
                  </a:lnTo>
                  <a:lnTo>
                    <a:pt x="14767" y="281975"/>
                  </a:lnTo>
                  <a:lnTo>
                    <a:pt x="3551" y="316014"/>
                  </a:lnTo>
                  <a:lnTo>
                    <a:pt x="1692" y="317925"/>
                  </a:lnTo>
                  <a:lnTo>
                    <a:pt x="453" y="315501"/>
                  </a:lnTo>
                  <a:lnTo>
                    <a:pt x="0" y="303870"/>
                  </a:lnTo>
                  <a:lnTo>
                    <a:pt x="9701" y="256911"/>
                  </a:lnTo>
                  <a:lnTo>
                    <a:pt x="14113" y="249862"/>
                  </a:lnTo>
                  <a:lnTo>
                    <a:pt x="19828" y="246087"/>
                  </a:lnTo>
                  <a:lnTo>
                    <a:pt x="26412" y="244495"/>
                  </a:lnTo>
                  <a:lnTo>
                    <a:pt x="41124" y="247657"/>
                  </a:lnTo>
                  <a:lnTo>
                    <a:pt x="91296" y="270221"/>
                  </a:lnTo>
                  <a:lnTo>
                    <a:pt x="10614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099500" y="723931"/>
              <a:ext cx="53654" cy="158101"/>
            </a:xfrm>
            <a:custGeom>
              <a:avLst/>
              <a:gdLst/>
              <a:ahLst/>
              <a:cxnLst/>
              <a:rect l="0" t="0" r="0" b="0"/>
              <a:pathLst>
                <a:path w="53654" h="158101">
                  <a:moveTo>
                    <a:pt x="28690" y="0"/>
                  </a:moveTo>
                  <a:lnTo>
                    <a:pt x="11831" y="59627"/>
                  </a:lnTo>
                  <a:lnTo>
                    <a:pt x="0" y="107260"/>
                  </a:lnTo>
                  <a:lnTo>
                    <a:pt x="1455" y="124410"/>
                  </a:lnTo>
                  <a:lnTo>
                    <a:pt x="4985" y="131017"/>
                  </a:lnTo>
                  <a:lnTo>
                    <a:pt x="16306" y="140824"/>
                  </a:lnTo>
                  <a:lnTo>
                    <a:pt x="23208" y="142885"/>
                  </a:lnTo>
                  <a:lnTo>
                    <a:pt x="43399" y="144141"/>
                  </a:lnTo>
                  <a:lnTo>
                    <a:pt x="46817" y="146945"/>
                  </a:lnTo>
                  <a:lnTo>
                    <a:pt x="53653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211743" y="748894"/>
              <a:ext cx="315859" cy="224670"/>
            </a:xfrm>
            <a:custGeom>
              <a:avLst/>
              <a:gdLst/>
              <a:ahLst/>
              <a:cxnLst/>
              <a:rect l="0" t="0" r="0" b="0"/>
              <a:pathLst>
                <a:path w="315859" h="224670">
                  <a:moveTo>
                    <a:pt x="7979" y="0"/>
                  </a:moveTo>
                  <a:lnTo>
                    <a:pt x="2260" y="63416"/>
                  </a:lnTo>
                  <a:lnTo>
                    <a:pt x="0" y="126261"/>
                  </a:lnTo>
                  <a:lnTo>
                    <a:pt x="2660" y="135950"/>
                  </a:lnTo>
                  <a:lnTo>
                    <a:pt x="13011" y="151646"/>
                  </a:lnTo>
                  <a:lnTo>
                    <a:pt x="19655" y="155646"/>
                  </a:lnTo>
                  <a:lnTo>
                    <a:pt x="34433" y="157626"/>
                  </a:lnTo>
                  <a:lnTo>
                    <a:pt x="50247" y="152958"/>
                  </a:lnTo>
                  <a:lnTo>
                    <a:pt x="74744" y="137469"/>
                  </a:lnTo>
                  <a:lnTo>
                    <a:pt x="128388" y="87395"/>
                  </a:lnTo>
                  <a:lnTo>
                    <a:pt x="134480" y="86000"/>
                  </a:lnTo>
                  <a:lnTo>
                    <a:pt x="140390" y="87844"/>
                  </a:lnTo>
                  <a:lnTo>
                    <a:pt x="153737" y="95440"/>
                  </a:lnTo>
                  <a:lnTo>
                    <a:pt x="182043" y="103990"/>
                  </a:lnTo>
                  <a:lnTo>
                    <a:pt x="227206" y="104882"/>
                  </a:lnTo>
                  <a:lnTo>
                    <a:pt x="251493" y="100239"/>
                  </a:lnTo>
                  <a:lnTo>
                    <a:pt x="271534" y="92012"/>
                  </a:lnTo>
                  <a:lnTo>
                    <a:pt x="293992" y="72566"/>
                  </a:lnTo>
                  <a:lnTo>
                    <a:pt x="296658" y="65944"/>
                  </a:lnTo>
                  <a:lnTo>
                    <a:pt x="296586" y="59681"/>
                  </a:lnTo>
                  <a:lnTo>
                    <a:pt x="294689" y="53656"/>
                  </a:lnTo>
                  <a:lnTo>
                    <a:pt x="289726" y="50563"/>
                  </a:lnTo>
                  <a:lnTo>
                    <a:pt x="274349" y="49593"/>
                  </a:lnTo>
                  <a:lnTo>
                    <a:pt x="260118" y="54709"/>
                  </a:lnTo>
                  <a:lnTo>
                    <a:pt x="253735" y="58663"/>
                  </a:lnTo>
                  <a:lnTo>
                    <a:pt x="250403" y="65921"/>
                  </a:lnTo>
                  <a:lnTo>
                    <a:pt x="249168" y="86313"/>
                  </a:lnTo>
                  <a:lnTo>
                    <a:pt x="253670" y="114949"/>
                  </a:lnTo>
                  <a:lnTo>
                    <a:pt x="288367" y="171069"/>
                  </a:lnTo>
                  <a:lnTo>
                    <a:pt x="31585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681801" y="1181589"/>
            <a:ext cx="3401281" cy="1131663"/>
            <a:chOff x="6681801" y="1181589"/>
            <a:chExt cx="3401281" cy="1131663"/>
          </a:xfrm>
        </p:grpSpPr>
        <p:sp>
          <p:nvSpPr>
            <p:cNvPr id="34" name="Freeform 33"/>
            <p:cNvSpPr/>
            <p:nvPr/>
          </p:nvSpPr>
          <p:spPr>
            <a:xfrm>
              <a:off x="6681801" y="1472826"/>
              <a:ext cx="216349" cy="8322"/>
            </a:xfrm>
            <a:custGeom>
              <a:avLst/>
              <a:gdLst/>
              <a:ahLst/>
              <a:cxnLst/>
              <a:rect l="0" t="0" r="0" b="0"/>
              <a:pathLst>
                <a:path w="216349" h="8322">
                  <a:moveTo>
                    <a:pt x="0" y="0"/>
                  </a:moveTo>
                  <a:lnTo>
                    <a:pt x="58622" y="5718"/>
                  </a:lnTo>
                  <a:lnTo>
                    <a:pt x="120678" y="7807"/>
                  </a:lnTo>
                  <a:lnTo>
                    <a:pt x="171050" y="8168"/>
                  </a:lnTo>
                  <a:lnTo>
                    <a:pt x="216348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46082" y="1273222"/>
              <a:ext cx="434541" cy="349383"/>
            </a:xfrm>
            <a:custGeom>
              <a:avLst/>
              <a:gdLst/>
              <a:ahLst/>
              <a:cxnLst/>
              <a:rect l="0" t="0" r="0" b="0"/>
              <a:pathLst>
                <a:path w="434541" h="349383">
                  <a:moveTo>
                    <a:pt x="168267" y="157998"/>
                  </a:moveTo>
                  <a:lnTo>
                    <a:pt x="168267" y="140329"/>
                  </a:lnTo>
                  <a:lnTo>
                    <a:pt x="159432" y="116089"/>
                  </a:lnTo>
                  <a:lnTo>
                    <a:pt x="147698" y="104547"/>
                  </a:lnTo>
                  <a:lnTo>
                    <a:pt x="140686" y="100174"/>
                  </a:lnTo>
                  <a:lnTo>
                    <a:pt x="118102" y="97782"/>
                  </a:lnTo>
                  <a:lnTo>
                    <a:pt x="79130" y="104098"/>
                  </a:lnTo>
                  <a:lnTo>
                    <a:pt x="49091" y="117681"/>
                  </a:lnTo>
                  <a:lnTo>
                    <a:pt x="35787" y="128985"/>
                  </a:lnTo>
                  <a:lnTo>
                    <a:pt x="12114" y="175716"/>
                  </a:lnTo>
                  <a:lnTo>
                    <a:pt x="471" y="210195"/>
                  </a:lnTo>
                  <a:lnTo>
                    <a:pt x="0" y="248251"/>
                  </a:lnTo>
                  <a:lnTo>
                    <a:pt x="5717" y="279970"/>
                  </a:lnTo>
                  <a:lnTo>
                    <a:pt x="11823" y="286465"/>
                  </a:lnTo>
                  <a:lnTo>
                    <a:pt x="30935" y="293682"/>
                  </a:lnTo>
                  <a:lnTo>
                    <a:pt x="40654" y="292833"/>
                  </a:lnTo>
                  <a:lnTo>
                    <a:pt x="58850" y="284493"/>
                  </a:lnTo>
                  <a:lnTo>
                    <a:pt x="84688" y="264204"/>
                  </a:lnTo>
                  <a:lnTo>
                    <a:pt x="124148" y="204549"/>
                  </a:lnTo>
                  <a:lnTo>
                    <a:pt x="159725" y="141060"/>
                  </a:lnTo>
                  <a:lnTo>
                    <a:pt x="181011" y="85844"/>
                  </a:lnTo>
                  <a:lnTo>
                    <a:pt x="197754" y="25029"/>
                  </a:lnTo>
                  <a:lnTo>
                    <a:pt x="199863" y="4288"/>
                  </a:lnTo>
                  <a:lnTo>
                    <a:pt x="198577" y="51"/>
                  </a:lnTo>
                  <a:lnTo>
                    <a:pt x="195870" y="0"/>
                  </a:lnTo>
                  <a:lnTo>
                    <a:pt x="192216" y="2740"/>
                  </a:lnTo>
                  <a:lnTo>
                    <a:pt x="182657" y="19848"/>
                  </a:lnTo>
                  <a:lnTo>
                    <a:pt x="172068" y="57121"/>
                  </a:lnTo>
                  <a:lnTo>
                    <a:pt x="168768" y="115493"/>
                  </a:lnTo>
                  <a:lnTo>
                    <a:pt x="168333" y="174157"/>
                  </a:lnTo>
                  <a:lnTo>
                    <a:pt x="174919" y="229126"/>
                  </a:lnTo>
                  <a:lnTo>
                    <a:pt x="191478" y="281559"/>
                  </a:lnTo>
                  <a:lnTo>
                    <a:pt x="200464" y="294892"/>
                  </a:lnTo>
                  <a:lnTo>
                    <a:pt x="215552" y="304516"/>
                  </a:lnTo>
                  <a:lnTo>
                    <a:pt x="224753" y="308377"/>
                  </a:lnTo>
                  <a:lnTo>
                    <a:pt x="259790" y="309393"/>
                  </a:lnTo>
                  <a:lnTo>
                    <a:pt x="290614" y="299421"/>
                  </a:lnTo>
                  <a:lnTo>
                    <a:pt x="345540" y="254370"/>
                  </a:lnTo>
                  <a:lnTo>
                    <a:pt x="369225" y="223879"/>
                  </a:lnTo>
                  <a:lnTo>
                    <a:pt x="377158" y="207619"/>
                  </a:lnTo>
                  <a:lnTo>
                    <a:pt x="375946" y="201249"/>
                  </a:lnTo>
                  <a:lnTo>
                    <a:pt x="371439" y="196078"/>
                  </a:lnTo>
                  <a:lnTo>
                    <a:pt x="364736" y="191706"/>
                  </a:lnTo>
                  <a:lnTo>
                    <a:pt x="356569" y="191565"/>
                  </a:lnTo>
                  <a:lnTo>
                    <a:pt x="337633" y="198804"/>
                  </a:lnTo>
                  <a:lnTo>
                    <a:pt x="296602" y="230287"/>
                  </a:lnTo>
                  <a:lnTo>
                    <a:pt x="279435" y="251225"/>
                  </a:lnTo>
                  <a:lnTo>
                    <a:pt x="273149" y="271856"/>
                  </a:lnTo>
                  <a:lnTo>
                    <a:pt x="271472" y="283830"/>
                  </a:lnTo>
                  <a:lnTo>
                    <a:pt x="274053" y="292737"/>
                  </a:lnTo>
                  <a:lnTo>
                    <a:pt x="279472" y="299599"/>
                  </a:lnTo>
                  <a:lnTo>
                    <a:pt x="286782" y="305099"/>
                  </a:lnTo>
                  <a:lnTo>
                    <a:pt x="304767" y="311210"/>
                  </a:lnTo>
                  <a:lnTo>
                    <a:pt x="325088" y="313001"/>
                  </a:lnTo>
                  <a:lnTo>
                    <a:pt x="382725" y="304488"/>
                  </a:lnTo>
                  <a:lnTo>
                    <a:pt x="396410" y="309705"/>
                  </a:lnTo>
                  <a:lnTo>
                    <a:pt x="406191" y="325584"/>
                  </a:lnTo>
                  <a:lnTo>
                    <a:pt x="410093" y="336291"/>
                  </a:lnTo>
                  <a:lnTo>
                    <a:pt x="414544" y="342504"/>
                  </a:lnTo>
                  <a:lnTo>
                    <a:pt x="419360" y="345721"/>
                  </a:lnTo>
                  <a:lnTo>
                    <a:pt x="434540" y="349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63833" y="1273120"/>
              <a:ext cx="24964" cy="399412"/>
            </a:xfrm>
            <a:custGeom>
              <a:avLst/>
              <a:gdLst/>
              <a:ahLst/>
              <a:cxnLst/>
              <a:rect l="0" t="0" r="0" b="0"/>
              <a:pathLst>
                <a:path w="24964" h="399412">
                  <a:moveTo>
                    <a:pt x="24963" y="0"/>
                  </a:moveTo>
                  <a:lnTo>
                    <a:pt x="13381" y="55162"/>
                  </a:lnTo>
                  <a:lnTo>
                    <a:pt x="8395" y="109962"/>
                  </a:lnTo>
                  <a:lnTo>
                    <a:pt x="1932" y="164754"/>
                  </a:lnTo>
                  <a:lnTo>
                    <a:pt x="381" y="223826"/>
                  </a:lnTo>
                  <a:lnTo>
                    <a:pt x="75" y="277750"/>
                  </a:lnTo>
                  <a:lnTo>
                    <a:pt x="15" y="332918"/>
                  </a:lnTo>
                  <a:lnTo>
                    <a:pt x="5" y="369539"/>
                  </a:lnTo>
                  <a:lnTo>
                    <a:pt x="0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22228" y="1393519"/>
              <a:ext cx="158100" cy="4418"/>
            </a:xfrm>
            <a:custGeom>
              <a:avLst/>
              <a:gdLst/>
              <a:ahLst/>
              <a:cxnLst/>
              <a:rect l="0" t="0" r="0" b="0"/>
              <a:pathLst>
                <a:path w="158100" h="4418">
                  <a:moveTo>
                    <a:pt x="0" y="4417"/>
                  </a:moveTo>
                  <a:lnTo>
                    <a:pt x="57908" y="0"/>
                  </a:lnTo>
                  <a:lnTo>
                    <a:pt x="110503" y="2586"/>
                  </a:lnTo>
                  <a:lnTo>
                    <a:pt x="158099" y="44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670983" y="1422899"/>
              <a:ext cx="100877" cy="224670"/>
            </a:xfrm>
            <a:custGeom>
              <a:avLst/>
              <a:gdLst/>
              <a:ahLst/>
              <a:cxnLst/>
              <a:rect l="0" t="0" r="0" b="0"/>
              <a:pathLst>
                <a:path w="100877" h="224670">
                  <a:moveTo>
                    <a:pt x="84234" y="0"/>
                  </a:moveTo>
                  <a:lnTo>
                    <a:pt x="64305" y="15136"/>
                  </a:lnTo>
                  <a:lnTo>
                    <a:pt x="18204" y="70600"/>
                  </a:lnTo>
                  <a:lnTo>
                    <a:pt x="0" y="107326"/>
                  </a:lnTo>
                  <a:lnTo>
                    <a:pt x="341" y="115005"/>
                  </a:lnTo>
                  <a:lnTo>
                    <a:pt x="3342" y="121974"/>
                  </a:lnTo>
                  <a:lnTo>
                    <a:pt x="8116" y="128469"/>
                  </a:lnTo>
                  <a:lnTo>
                    <a:pt x="14073" y="131874"/>
                  </a:lnTo>
                  <a:lnTo>
                    <a:pt x="28089" y="133192"/>
                  </a:lnTo>
                  <a:lnTo>
                    <a:pt x="51573" y="124319"/>
                  </a:lnTo>
                  <a:lnTo>
                    <a:pt x="76098" y="109978"/>
                  </a:lnTo>
                  <a:lnTo>
                    <a:pt x="81583" y="111226"/>
                  </a:lnTo>
                  <a:lnTo>
                    <a:pt x="85240" y="116681"/>
                  </a:lnTo>
                  <a:lnTo>
                    <a:pt x="90388" y="148910"/>
                  </a:lnTo>
                  <a:lnTo>
                    <a:pt x="97989" y="208665"/>
                  </a:lnTo>
                  <a:lnTo>
                    <a:pt x="100876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891269" y="1331368"/>
              <a:ext cx="124254" cy="316201"/>
            </a:xfrm>
            <a:custGeom>
              <a:avLst/>
              <a:gdLst/>
              <a:ahLst/>
              <a:cxnLst/>
              <a:rect l="0" t="0" r="0" b="0"/>
              <a:pathLst>
                <a:path w="124254" h="316201">
                  <a:moveTo>
                    <a:pt x="30369" y="0"/>
                  </a:moveTo>
                  <a:lnTo>
                    <a:pt x="10457" y="56790"/>
                  </a:lnTo>
                  <a:lnTo>
                    <a:pt x="0" y="115385"/>
                  </a:lnTo>
                  <a:lnTo>
                    <a:pt x="414" y="152840"/>
                  </a:lnTo>
                  <a:lnTo>
                    <a:pt x="2078" y="162914"/>
                  </a:lnTo>
                  <a:lnTo>
                    <a:pt x="6885" y="169630"/>
                  </a:lnTo>
                  <a:lnTo>
                    <a:pt x="13789" y="174108"/>
                  </a:lnTo>
                  <a:lnTo>
                    <a:pt x="32246" y="179083"/>
                  </a:lnTo>
                  <a:lnTo>
                    <a:pt x="76831" y="187208"/>
                  </a:lnTo>
                  <a:lnTo>
                    <a:pt x="94473" y="196924"/>
                  </a:lnTo>
                  <a:lnTo>
                    <a:pt x="108478" y="210488"/>
                  </a:lnTo>
                  <a:lnTo>
                    <a:pt x="122340" y="238136"/>
                  </a:lnTo>
                  <a:lnTo>
                    <a:pt x="124253" y="256541"/>
                  </a:lnTo>
                  <a:lnTo>
                    <a:pt x="123469" y="265333"/>
                  </a:lnTo>
                  <a:lnTo>
                    <a:pt x="115201" y="280032"/>
                  </a:lnTo>
                  <a:lnTo>
                    <a:pt x="87293" y="304535"/>
                  </a:lnTo>
                  <a:lnTo>
                    <a:pt x="73852" y="311015"/>
                  </a:lnTo>
                  <a:lnTo>
                    <a:pt x="55332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029100" y="1522752"/>
              <a:ext cx="83923" cy="141459"/>
            </a:xfrm>
            <a:custGeom>
              <a:avLst/>
              <a:gdLst/>
              <a:ahLst/>
              <a:cxnLst/>
              <a:rect l="0" t="0" r="0" b="0"/>
              <a:pathLst>
                <a:path w="83923" h="141459">
                  <a:moveTo>
                    <a:pt x="83922" y="0"/>
                  </a:moveTo>
                  <a:lnTo>
                    <a:pt x="69711" y="12362"/>
                  </a:lnTo>
                  <a:lnTo>
                    <a:pt x="41153" y="29596"/>
                  </a:lnTo>
                  <a:lnTo>
                    <a:pt x="8126" y="61460"/>
                  </a:lnTo>
                  <a:lnTo>
                    <a:pt x="0" y="76317"/>
                  </a:lnTo>
                  <a:lnTo>
                    <a:pt x="237" y="82313"/>
                  </a:lnTo>
                  <a:lnTo>
                    <a:pt x="3169" y="87235"/>
                  </a:lnTo>
                  <a:lnTo>
                    <a:pt x="7897" y="91441"/>
                  </a:lnTo>
                  <a:lnTo>
                    <a:pt x="13823" y="92396"/>
                  </a:lnTo>
                  <a:lnTo>
                    <a:pt x="51269" y="80368"/>
                  </a:lnTo>
                  <a:lnTo>
                    <a:pt x="57530" y="82240"/>
                  </a:lnTo>
                  <a:lnTo>
                    <a:pt x="62629" y="87186"/>
                  </a:lnTo>
                  <a:lnTo>
                    <a:pt x="79611" y="123490"/>
                  </a:lnTo>
                  <a:lnTo>
                    <a:pt x="8392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225886" y="1514431"/>
              <a:ext cx="109819" cy="160012"/>
            </a:xfrm>
            <a:custGeom>
              <a:avLst/>
              <a:gdLst/>
              <a:ahLst/>
              <a:cxnLst/>
              <a:rect l="0" t="0" r="0" b="0"/>
              <a:pathLst>
                <a:path w="109819" h="160012">
                  <a:moveTo>
                    <a:pt x="36915" y="0"/>
                  </a:moveTo>
                  <a:lnTo>
                    <a:pt x="24553" y="14211"/>
                  </a:lnTo>
                  <a:lnTo>
                    <a:pt x="18168" y="27581"/>
                  </a:lnTo>
                  <a:lnTo>
                    <a:pt x="17180" y="45234"/>
                  </a:lnTo>
                  <a:lnTo>
                    <a:pt x="20747" y="63558"/>
                  </a:lnTo>
                  <a:lnTo>
                    <a:pt x="38838" y="100734"/>
                  </a:lnTo>
                  <a:lnTo>
                    <a:pt x="39927" y="119352"/>
                  </a:lnTo>
                  <a:lnTo>
                    <a:pt x="38923" y="129494"/>
                  </a:lnTo>
                  <a:lnTo>
                    <a:pt x="35480" y="137180"/>
                  </a:lnTo>
                  <a:lnTo>
                    <a:pt x="24258" y="148186"/>
                  </a:lnTo>
                  <a:lnTo>
                    <a:pt x="2346" y="159580"/>
                  </a:lnTo>
                  <a:lnTo>
                    <a:pt x="0" y="160011"/>
                  </a:lnTo>
                  <a:lnTo>
                    <a:pt x="1211" y="158449"/>
                  </a:lnTo>
                  <a:lnTo>
                    <a:pt x="62467" y="108062"/>
                  </a:lnTo>
                  <a:lnTo>
                    <a:pt x="107439" y="70245"/>
                  </a:lnTo>
                  <a:lnTo>
                    <a:pt x="109818" y="64397"/>
                  </a:lnTo>
                  <a:lnTo>
                    <a:pt x="109556" y="58649"/>
                  </a:lnTo>
                  <a:lnTo>
                    <a:pt x="107532" y="52967"/>
                  </a:lnTo>
                  <a:lnTo>
                    <a:pt x="102484" y="51029"/>
                  </a:lnTo>
                  <a:lnTo>
                    <a:pt x="87014" y="53806"/>
                  </a:lnTo>
                  <a:lnTo>
                    <a:pt x="80484" y="58060"/>
                  </a:lnTo>
                  <a:lnTo>
                    <a:pt x="70764" y="70183"/>
                  </a:lnTo>
                  <a:lnTo>
                    <a:pt x="68293" y="84817"/>
                  </a:lnTo>
                  <a:lnTo>
                    <a:pt x="68929" y="92603"/>
                  </a:lnTo>
                  <a:lnTo>
                    <a:pt x="74565" y="106184"/>
                  </a:lnTo>
                  <a:lnTo>
                    <a:pt x="82310" y="116535"/>
                  </a:lnTo>
                  <a:lnTo>
                    <a:pt x="95163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443895" y="1506110"/>
              <a:ext cx="61878" cy="174743"/>
            </a:xfrm>
            <a:custGeom>
              <a:avLst/>
              <a:gdLst/>
              <a:ahLst/>
              <a:cxnLst/>
              <a:rect l="0" t="0" r="0" b="0"/>
              <a:pathLst>
                <a:path w="61878" h="174743">
                  <a:moveTo>
                    <a:pt x="60216" y="0"/>
                  </a:moveTo>
                  <a:lnTo>
                    <a:pt x="26476" y="2465"/>
                  </a:lnTo>
                  <a:lnTo>
                    <a:pt x="18307" y="4417"/>
                  </a:lnTo>
                  <a:lnTo>
                    <a:pt x="11937" y="9417"/>
                  </a:lnTo>
                  <a:lnTo>
                    <a:pt x="2393" y="24834"/>
                  </a:lnTo>
                  <a:lnTo>
                    <a:pt x="0" y="41547"/>
                  </a:lnTo>
                  <a:lnTo>
                    <a:pt x="657" y="49888"/>
                  </a:lnTo>
                  <a:lnTo>
                    <a:pt x="8783" y="64086"/>
                  </a:lnTo>
                  <a:lnTo>
                    <a:pt x="53686" y="119325"/>
                  </a:lnTo>
                  <a:lnTo>
                    <a:pt x="61321" y="134394"/>
                  </a:lnTo>
                  <a:lnTo>
                    <a:pt x="61877" y="141372"/>
                  </a:lnTo>
                  <a:lnTo>
                    <a:pt x="57564" y="154055"/>
                  </a:lnTo>
                  <a:lnTo>
                    <a:pt x="47019" y="163390"/>
                  </a:lnTo>
                  <a:lnTo>
                    <a:pt x="34010" y="169697"/>
                  </a:lnTo>
                  <a:lnTo>
                    <a:pt x="1029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907895" y="1237451"/>
              <a:ext cx="195333" cy="584860"/>
            </a:xfrm>
            <a:custGeom>
              <a:avLst/>
              <a:gdLst/>
              <a:ahLst/>
              <a:cxnLst/>
              <a:rect l="0" t="0" r="0" b="0"/>
              <a:pathLst>
                <a:path w="195333" h="584860">
                  <a:moveTo>
                    <a:pt x="195332" y="10706"/>
                  </a:moveTo>
                  <a:lnTo>
                    <a:pt x="182080" y="1872"/>
                  </a:lnTo>
                  <a:lnTo>
                    <a:pt x="165712" y="0"/>
                  </a:lnTo>
                  <a:lnTo>
                    <a:pt x="147958" y="3174"/>
                  </a:lnTo>
                  <a:lnTo>
                    <a:pt x="133904" y="10749"/>
                  </a:lnTo>
                  <a:lnTo>
                    <a:pt x="94043" y="57463"/>
                  </a:lnTo>
                  <a:lnTo>
                    <a:pt x="62736" y="110872"/>
                  </a:lnTo>
                  <a:lnTo>
                    <a:pt x="35454" y="171792"/>
                  </a:lnTo>
                  <a:lnTo>
                    <a:pt x="18313" y="233907"/>
                  </a:lnTo>
                  <a:lnTo>
                    <a:pt x="10599" y="295529"/>
                  </a:lnTo>
                  <a:lnTo>
                    <a:pt x="3899" y="356572"/>
                  </a:lnTo>
                  <a:lnTo>
                    <a:pt x="0" y="401629"/>
                  </a:lnTo>
                  <a:lnTo>
                    <a:pt x="5277" y="457247"/>
                  </a:lnTo>
                  <a:lnTo>
                    <a:pt x="27494" y="517192"/>
                  </a:lnTo>
                  <a:lnTo>
                    <a:pt x="47599" y="542004"/>
                  </a:lnTo>
                  <a:lnTo>
                    <a:pt x="103801" y="5848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279569" y="1273120"/>
              <a:ext cx="156501" cy="108175"/>
            </a:xfrm>
            <a:custGeom>
              <a:avLst/>
              <a:gdLst/>
              <a:ahLst/>
              <a:cxnLst/>
              <a:rect l="0" t="0" r="0" b="0"/>
              <a:pathLst>
                <a:path w="156501" h="108175">
                  <a:moveTo>
                    <a:pt x="23363" y="0"/>
                  </a:moveTo>
                  <a:lnTo>
                    <a:pt x="3803" y="63098"/>
                  </a:lnTo>
                  <a:lnTo>
                    <a:pt x="0" y="94921"/>
                  </a:lnTo>
                  <a:lnTo>
                    <a:pt x="1316" y="100263"/>
                  </a:lnTo>
                  <a:lnTo>
                    <a:pt x="4042" y="101976"/>
                  </a:lnTo>
                  <a:lnTo>
                    <a:pt x="7709" y="101268"/>
                  </a:lnTo>
                  <a:lnTo>
                    <a:pt x="16714" y="93085"/>
                  </a:lnTo>
                  <a:lnTo>
                    <a:pt x="61136" y="45627"/>
                  </a:lnTo>
                  <a:lnTo>
                    <a:pt x="66112" y="44286"/>
                  </a:lnTo>
                  <a:lnTo>
                    <a:pt x="70353" y="46167"/>
                  </a:lnTo>
                  <a:lnTo>
                    <a:pt x="74106" y="50194"/>
                  </a:lnTo>
                  <a:lnTo>
                    <a:pt x="79381" y="51954"/>
                  </a:lnTo>
                  <a:lnTo>
                    <a:pt x="99133" y="52787"/>
                  </a:lnTo>
                  <a:lnTo>
                    <a:pt x="132931" y="73223"/>
                  </a:lnTo>
                  <a:lnTo>
                    <a:pt x="143867" y="86169"/>
                  </a:lnTo>
                  <a:lnTo>
                    <a:pt x="15650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497657" y="1311929"/>
              <a:ext cx="92682" cy="62230"/>
            </a:xfrm>
            <a:custGeom>
              <a:avLst/>
              <a:gdLst/>
              <a:ahLst/>
              <a:cxnLst/>
              <a:rect l="0" t="0" r="0" b="0"/>
              <a:pathLst>
                <a:path w="92682" h="62230">
                  <a:moveTo>
                    <a:pt x="38264" y="2797"/>
                  </a:moveTo>
                  <a:lnTo>
                    <a:pt x="19259" y="10364"/>
                  </a:lnTo>
                  <a:lnTo>
                    <a:pt x="7936" y="18796"/>
                  </a:lnTo>
                  <a:lnTo>
                    <a:pt x="1671" y="33638"/>
                  </a:lnTo>
                  <a:lnTo>
                    <a:pt x="0" y="42773"/>
                  </a:lnTo>
                  <a:lnTo>
                    <a:pt x="1660" y="49788"/>
                  </a:lnTo>
                  <a:lnTo>
                    <a:pt x="5540" y="55389"/>
                  </a:lnTo>
                  <a:lnTo>
                    <a:pt x="10901" y="60048"/>
                  </a:lnTo>
                  <a:lnTo>
                    <a:pt x="18173" y="62229"/>
                  </a:lnTo>
                  <a:lnTo>
                    <a:pt x="36115" y="62187"/>
                  </a:lnTo>
                  <a:lnTo>
                    <a:pt x="62590" y="52548"/>
                  </a:lnTo>
                  <a:lnTo>
                    <a:pt x="83585" y="37981"/>
                  </a:lnTo>
                  <a:lnTo>
                    <a:pt x="90765" y="22440"/>
                  </a:lnTo>
                  <a:lnTo>
                    <a:pt x="92681" y="13119"/>
                  </a:lnTo>
                  <a:lnTo>
                    <a:pt x="90260" y="6904"/>
                  </a:lnTo>
                  <a:lnTo>
                    <a:pt x="84947" y="2761"/>
                  </a:lnTo>
                  <a:lnTo>
                    <a:pt x="77707" y="0"/>
                  </a:lnTo>
                  <a:lnTo>
                    <a:pt x="72881" y="7"/>
                  </a:lnTo>
                  <a:lnTo>
                    <a:pt x="69663" y="1862"/>
                  </a:lnTo>
                  <a:lnTo>
                    <a:pt x="63228" y="111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649842" y="1189910"/>
              <a:ext cx="88915" cy="232990"/>
            </a:xfrm>
            <a:custGeom>
              <a:avLst/>
              <a:gdLst/>
              <a:ahLst/>
              <a:cxnLst/>
              <a:rect l="0" t="0" r="0" b="0"/>
              <a:pathLst>
                <a:path w="88915" h="232990">
                  <a:moveTo>
                    <a:pt x="35858" y="0"/>
                  </a:moveTo>
                  <a:lnTo>
                    <a:pt x="15946" y="63415"/>
                  </a:lnTo>
                  <a:lnTo>
                    <a:pt x="100" y="121844"/>
                  </a:lnTo>
                  <a:lnTo>
                    <a:pt x="0" y="130231"/>
                  </a:lnTo>
                  <a:lnTo>
                    <a:pt x="4821" y="144481"/>
                  </a:lnTo>
                  <a:lnTo>
                    <a:pt x="9619" y="147171"/>
                  </a:lnTo>
                  <a:lnTo>
                    <a:pt x="15592" y="147116"/>
                  </a:lnTo>
                  <a:lnTo>
                    <a:pt x="49524" y="142575"/>
                  </a:lnTo>
                  <a:lnTo>
                    <a:pt x="67820" y="146886"/>
                  </a:lnTo>
                  <a:lnTo>
                    <a:pt x="76582" y="150624"/>
                  </a:lnTo>
                  <a:lnTo>
                    <a:pt x="82424" y="156814"/>
                  </a:lnTo>
                  <a:lnTo>
                    <a:pt x="88914" y="173554"/>
                  </a:lnTo>
                  <a:lnTo>
                    <a:pt x="88795" y="181346"/>
                  </a:lnTo>
                  <a:lnTo>
                    <a:pt x="83733" y="194936"/>
                  </a:lnTo>
                  <a:lnTo>
                    <a:pt x="70486" y="212982"/>
                  </a:lnTo>
                  <a:lnTo>
                    <a:pt x="44801" y="229715"/>
                  </a:lnTo>
                  <a:lnTo>
                    <a:pt x="44179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758719" y="1339689"/>
              <a:ext cx="35156" cy="46779"/>
            </a:xfrm>
            <a:custGeom>
              <a:avLst/>
              <a:gdLst/>
              <a:ahLst/>
              <a:cxnLst/>
              <a:rect l="0" t="0" r="0" b="0"/>
              <a:pathLst>
                <a:path w="35156" h="46779">
                  <a:moveTo>
                    <a:pt x="35155" y="0"/>
                  </a:moveTo>
                  <a:lnTo>
                    <a:pt x="7693" y="29310"/>
                  </a:lnTo>
                  <a:lnTo>
                    <a:pt x="452" y="43537"/>
                  </a:lnTo>
                  <a:lnTo>
                    <a:pt x="0" y="46591"/>
                  </a:lnTo>
                  <a:lnTo>
                    <a:pt x="1548" y="46778"/>
                  </a:lnTo>
                  <a:lnTo>
                    <a:pt x="10192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823452" y="1181589"/>
              <a:ext cx="86260" cy="282917"/>
            </a:xfrm>
            <a:custGeom>
              <a:avLst/>
              <a:gdLst/>
              <a:ahLst/>
              <a:cxnLst/>
              <a:rect l="0" t="0" r="0" b="0"/>
              <a:pathLst>
                <a:path w="86260" h="282917">
                  <a:moveTo>
                    <a:pt x="36990" y="0"/>
                  </a:moveTo>
                  <a:lnTo>
                    <a:pt x="25409" y="53491"/>
                  </a:lnTo>
                  <a:lnTo>
                    <a:pt x="11963" y="108278"/>
                  </a:lnTo>
                  <a:lnTo>
                    <a:pt x="0" y="163661"/>
                  </a:lnTo>
                  <a:lnTo>
                    <a:pt x="1442" y="185843"/>
                  </a:lnTo>
                  <a:lnTo>
                    <a:pt x="7631" y="203098"/>
                  </a:lnTo>
                  <a:lnTo>
                    <a:pt x="11870" y="210288"/>
                  </a:lnTo>
                  <a:lnTo>
                    <a:pt x="19319" y="214157"/>
                  </a:lnTo>
                  <a:lnTo>
                    <a:pt x="39923" y="215990"/>
                  </a:lnTo>
                  <a:lnTo>
                    <a:pt x="59558" y="211257"/>
                  </a:lnTo>
                  <a:lnTo>
                    <a:pt x="68678" y="207407"/>
                  </a:lnTo>
                  <a:lnTo>
                    <a:pt x="81276" y="195731"/>
                  </a:lnTo>
                  <a:lnTo>
                    <a:pt x="85930" y="188735"/>
                  </a:lnTo>
                  <a:lnTo>
                    <a:pt x="86259" y="186844"/>
                  </a:lnTo>
                  <a:lnTo>
                    <a:pt x="73469" y="197435"/>
                  </a:lnTo>
                  <a:lnTo>
                    <a:pt x="53963" y="218140"/>
                  </a:lnTo>
                  <a:lnTo>
                    <a:pt x="45150" y="233786"/>
                  </a:lnTo>
                  <a:lnTo>
                    <a:pt x="36990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232297" y="1680852"/>
              <a:ext cx="278662" cy="236002"/>
            </a:xfrm>
            <a:custGeom>
              <a:avLst/>
              <a:gdLst/>
              <a:ahLst/>
              <a:cxnLst/>
              <a:rect l="0" t="0" r="0" b="0"/>
              <a:pathLst>
                <a:path w="278662" h="236002">
                  <a:moveTo>
                    <a:pt x="103919" y="0"/>
                  </a:moveTo>
                  <a:lnTo>
                    <a:pt x="64756" y="15999"/>
                  </a:lnTo>
                  <a:lnTo>
                    <a:pt x="12602" y="58921"/>
                  </a:lnTo>
                  <a:lnTo>
                    <a:pt x="3238" y="77654"/>
                  </a:lnTo>
                  <a:lnTo>
                    <a:pt x="0" y="97383"/>
                  </a:lnTo>
                  <a:lnTo>
                    <a:pt x="1642" y="115397"/>
                  </a:lnTo>
                  <a:lnTo>
                    <a:pt x="16600" y="145550"/>
                  </a:lnTo>
                  <a:lnTo>
                    <a:pt x="59796" y="201789"/>
                  </a:lnTo>
                  <a:lnTo>
                    <a:pt x="63409" y="209415"/>
                  </a:lnTo>
                  <a:lnTo>
                    <a:pt x="63044" y="215424"/>
                  </a:lnTo>
                  <a:lnTo>
                    <a:pt x="60027" y="220355"/>
                  </a:lnTo>
                  <a:lnTo>
                    <a:pt x="49278" y="228298"/>
                  </a:lnTo>
                  <a:lnTo>
                    <a:pt x="35255" y="234911"/>
                  </a:lnTo>
                  <a:lnTo>
                    <a:pt x="17312" y="236001"/>
                  </a:lnTo>
                  <a:lnTo>
                    <a:pt x="7349" y="234997"/>
                  </a:lnTo>
                  <a:lnTo>
                    <a:pt x="2557" y="232478"/>
                  </a:lnTo>
                  <a:lnTo>
                    <a:pt x="1211" y="228950"/>
                  </a:lnTo>
                  <a:lnTo>
                    <a:pt x="2163" y="224749"/>
                  </a:lnTo>
                  <a:lnTo>
                    <a:pt x="10616" y="215150"/>
                  </a:lnTo>
                  <a:lnTo>
                    <a:pt x="69862" y="170281"/>
                  </a:lnTo>
                  <a:lnTo>
                    <a:pt x="128837" y="133182"/>
                  </a:lnTo>
                  <a:lnTo>
                    <a:pt x="148285" y="122775"/>
                  </a:lnTo>
                  <a:lnTo>
                    <a:pt x="147365" y="122530"/>
                  </a:lnTo>
                  <a:lnTo>
                    <a:pt x="138946" y="125649"/>
                  </a:lnTo>
                  <a:lnTo>
                    <a:pt x="125959" y="133199"/>
                  </a:lnTo>
                  <a:lnTo>
                    <a:pt x="115872" y="145183"/>
                  </a:lnTo>
                  <a:lnTo>
                    <a:pt x="111888" y="152263"/>
                  </a:lnTo>
                  <a:lnTo>
                    <a:pt x="112929" y="157907"/>
                  </a:lnTo>
                  <a:lnTo>
                    <a:pt x="117323" y="162594"/>
                  </a:lnTo>
                  <a:lnTo>
                    <a:pt x="141174" y="173608"/>
                  </a:lnTo>
                  <a:lnTo>
                    <a:pt x="171665" y="180261"/>
                  </a:lnTo>
                  <a:lnTo>
                    <a:pt x="210681" y="186927"/>
                  </a:lnTo>
                  <a:lnTo>
                    <a:pt x="215774" y="191186"/>
                  </a:lnTo>
                  <a:lnTo>
                    <a:pt x="218246" y="196799"/>
                  </a:lnTo>
                  <a:lnTo>
                    <a:pt x="218968" y="203315"/>
                  </a:lnTo>
                  <a:lnTo>
                    <a:pt x="224702" y="215486"/>
                  </a:lnTo>
                  <a:lnTo>
                    <a:pt x="228820" y="221320"/>
                  </a:lnTo>
                  <a:lnTo>
                    <a:pt x="235264" y="225210"/>
                  </a:lnTo>
                  <a:lnTo>
                    <a:pt x="278661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541377" y="1797346"/>
              <a:ext cx="61332" cy="168897"/>
            </a:xfrm>
            <a:custGeom>
              <a:avLst/>
              <a:gdLst/>
              <a:ahLst/>
              <a:cxnLst/>
              <a:rect l="0" t="0" r="0" b="0"/>
              <a:pathLst>
                <a:path w="61332" h="168897">
                  <a:moveTo>
                    <a:pt x="44470" y="0"/>
                  </a:moveTo>
                  <a:lnTo>
                    <a:pt x="31219" y="8835"/>
                  </a:lnTo>
                  <a:lnTo>
                    <a:pt x="22247" y="23035"/>
                  </a:lnTo>
                  <a:lnTo>
                    <a:pt x="17026" y="40748"/>
                  </a:lnTo>
                  <a:lnTo>
                    <a:pt x="17789" y="57867"/>
                  </a:lnTo>
                  <a:lnTo>
                    <a:pt x="27833" y="87516"/>
                  </a:lnTo>
                  <a:lnTo>
                    <a:pt x="39850" y="103923"/>
                  </a:lnTo>
                  <a:lnTo>
                    <a:pt x="52587" y="118304"/>
                  </a:lnTo>
                  <a:lnTo>
                    <a:pt x="61331" y="133941"/>
                  </a:lnTo>
                  <a:lnTo>
                    <a:pt x="61258" y="141070"/>
                  </a:lnTo>
                  <a:lnTo>
                    <a:pt x="58436" y="147671"/>
                  </a:lnTo>
                  <a:lnTo>
                    <a:pt x="47904" y="159012"/>
                  </a:lnTo>
                  <a:lnTo>
                    <a:pt x="33977" y="167135"/>
                  </a:lnTo>
                  <a:lnTo>
                    <a:pt x="16077" y="168896"/>
                  </a:lnTo>
                  <a:lnTo>
                    <a:pt x="6126" y="168071"/>
                  </a:lnTo>
                  <a:lnTo>
                    <a:pt x="1341" y="163823"/>
                  </a:lnTo>
                  <a:lnTo>
                    <a:pt x="0" y="157292"/>
                  </a:lnTo>
                  <a:lnTo>
                    <a:pt x="286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635261" y="1838952"/>
              <a:ext cx="191898" cy="116275"/>
            </a:xfrm>
            <a:custGeom>
              <a:avLst/>
              <a:gdLst/>
              <a:ahLst/>
              <a:cxnLst/>
              <a:rect l="0" t="0" r="0" b="0"/>
              <a:pathLst>
                <a:path w="191898" h="116275">
                  <a:moveTo>
                    <a:pt x="8834" y="24963"/>
                  </a:moveTo>
                  <a:lnTo>
                    <a:pt x="0" y="38215"/>
                  </a:lnTo>
                  <a:lnTo>
                    <a:pt x="1095" y="42119"/>
                  </a:lnTo>
                  <a:lnTo>
                    <a:pt x="5524" y="44721"/>
                  </a:lnTo>
                  <a:lnTo>
                    <a:pt x="63471" y="61203"/>
                  </a:lnTo>
                  <a:lnTo>
                    <a:pt x="71147" y="65765"/>
                  </a:lnTo>
                  <a:lnTo>
                    <a:pt x="82140" y="78230"/>
                  </a:lnTo>
                  <a:lnTo>
                    <a:pt x="83592" y="85438"/>
                  </a:lnTo>
                  <a:lnTo>
                    <a:pt x="80275" y="100842"/>
                  </a:lnTo>
                  <a:lnTo>
                    <a:pt x="75877" y="106984"/>
                  </a:lnTo>
                  <a:lnTo>
                    <a:pt x="63594" y="116274"/>
                  </a:lnTo>
                  <a:lnTo>
                    <a:pt x="60134" y="115423"/>
                  </a:lnTo>
                  <a:lnTo>
                    <a:pt x="58751" y="111157"/>
                  </a:lnTo>
                  <a:lnTo>
                    <a:pt x="58754" y="104615"/>
                  </a:lnTo>
                  <a:lnTo>
                    <a:pt x="67593" y="82156"/>
                  </a:lnTo>
                  <a:lnTo>
                    <a:pt x="93789" y="50642"/>
                  </a:lnTo>
                  <a:lnTo>
                    <a:pt x="125673" y="28118"/>
                  </a:lnTo>
                  <a:lnTo>
                    <a:pt x="172819" y="8598"/>
                  </a:lnTo>
                  <a:lnTo>
                    <a:pt x="19189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802195" y="1830631"/>
              <a:ext cx="74891" cy="167844"/>
            </a:xfrm>
            <a:custGeom>
              <a:avLst/>
              <a:gdLst/>
              <a:ahLst/>
              <a:cxnLst/>
              <a:rect l="0" t="0" r="0" b="0"/>
              <a:pathLst>
                <a:path w="74891" h="167844">
                  <a:moveTo>
                    <a:pt x="74890" y="0"/>
                  </a:moveTo>
                  <a:lnTo>
                    <a:pt x="41148" y="11517"/>
                  </a:lnTo>
                  <a:lnTo>
                    <a:pt x="32980" y="15999"/>
                  </a:lnTo>
                  <a:lnTo>
                    <a:pt x="21438" y="28375"/>
                  </a:lnTo>
                  <a:lnTo>
                    <a:pt x="17065" y="35559"/>
                  </a:lnTo>
                  <a:lnTo>
                    <a:pt x="14672" y="53402"/>
                  </a:lnTo>
                  <a:lnTo>
                    <a:pt x="17616" y="73661"/>
                  </a:lnTo>
                  <a:lnTo>
                    <a:pt x="44027" y="132176"/>
                  </a:lnTo>
                  <a:lnTo>
                    <a:pt x="51311" y="149352"/>
                  </a:lnTo>
                  <a:lnTo>
                    <a:pt x="50849" y="155966"/>
                  </a:lnTo>
                  <a:lnTo>
                    <a:pt x="47768" y="161300"/>
                  </a:lnTo>
                  <a:lnTo>
                    <a:pt x="42940" y="165780"/>
                  </a:lnTo>
                  <a:lnTo>
                    <a:pt x="36948" y="16784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852121" y="1189910"/>
              <a:ext cx="230961" cy="940279"/>
            </a:xfrm>
            <a:custGeom>
              <a:avLst/>
              <a:gdLst/>
              <a:ahLst/>
              <a:cxnLst/>
              <a:rect l="0" t="0" r="0" b="0"/>
              <a:pathLst>
                <a:path w="230961" h="940279">
                  <a:moveTo>
                    <a:pt x="141458" y="0"/>
                  </a:moveTo>
                  <a:lnTo>
                    <a:pt x="154710" y="4417"/>
                  </a:lnTo>
                  <a:lnTo>
                    <a:pt x="166147" y="13983"/>
                  </a:lnTo>
                  <a:lnTo>
                    <a:pt x="188556" y="42723"/>
                  </a:lnTo>
                  <a:lnTo>
                    <a:pt x="207288" y="98995"/>
                  </a:lnTo>
                  <a:lnTo>
                    <a:pt x="218976" y="152897"/>
                  </a:lnTo>
                  <a:lnTo>
                    <a:pt x="229263" y="211244"/>
                  </a:lnTo>
                  <a:lnTo>
                    <a:pt x="230960" y="258906"/>
                  </a:lnTo>
                  <a:lnTo>
                    <a:pt x="226020" y="308161"/>
                  </a:lnTo>
                  <a:lnTo>
                    <a:pt x="219624" y="357889"/>
                  </a:lnTo>
                  <a:lnTo>
                    <a:pt x="215469" y="407756"/>
                  </a:lnTo>
                  <a:lnTo>
                    <a:pt x="204274" y="457665"/>
                  </a:lnTo>
                  <a:lnTo>
                    <a:pt x="193765" y="507586"/>
                  </a:lnTo>
                  <a:lnTo>
                    <a:pt x="179351" y="556586"/>
                  </a:lnTo>
                  <a:lnTo>
                    <a:pt x="160380" y="615027"/>
                  </a:lnTo>
                  <a:lnTo>
                    <a:pt x="143039" y="671087"/>
                  </a:lnTo>
                  <a:lnTo>
                    <a:pt x="121806" y="725752"/>
                  </a:lnTo>
                  <a:lnTo>
                    <a:pt x="94274" y="788879"/>
                  </a:lnTo>
                  <a:lnTo>
                    <a:pt x="59978" y="848168"/>
                  </a:lnTo>
                  <a:lnTo>
                    <a:pt x="18529" y="908678"/>
                  </a:lnTo>
                  <a:lnTo>
                    <a:pt x="0" y="9402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690123" y="2246683"/>
              <a:ext cx="257953" cy="66569"/>
            </a:xfrm>
            <a:custGeom>
              <a:avLst/>
              <a:gdLst/>
              <a:ahLst/>
              <a:cxnLst/>
              <a:rect l="0" t="0" r="0" b="0"/>
              <a:pathLst>
                <a:path w="257953" h="66569">
                  <a:moveTo>
                    <a:pt x="0" y="0"/>
                  </a:moveTo>
                  <a:lnTo>
                    <a:pt x="59578" y="11582"/>
                  </a:lnTo>
                  <a:lnTo>
                    <a:pt x="121064" y="25027"/>
                  </a:lnTo>
                  <a:lnTo>
                    <a:pt x="183464" y="41611"/>
                  </a:lnTo>
                  <a:lnTo>
                    <a:pt x="242269" y="62368"/>
                  </a:lnTo>
                  <a:lnTo>
                    <a:pt x="257952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60490" y="2113546"/>
            <a:ext cx="2317185" cy="1323048"/>
            <a:chOff x="7160490" y="2113546"/>
            <a:chExt cx="2317185" cy="1323048"/>
          </a:xfrm>
        </p:grpSpPr>
        <p:sp>
          <p:nvSpPr>
            <p:cNvPr id="56" name="Freeform 55"/>
            <p:cNvSpPr/>
            <p:nvPr/>
          </p:nvSpPr>
          <p:spPr>
            <a:xfrm>
              <a:off x="7160490" y="2113546"/>
              <a:ext cx="135363" cy="482192"/>
            </a:xfrm>
            <a:custGeom>
              <a:avLst/>
              <a:gdLst/>
              <a:ahLst/>
              <a:cxnLst/>
              <a:rect l="0" t="0" r="0" b="0"/>
              <a:pathLst>
                <a:path w="135363" h="482192">
                  <a:moveTo>
                    <a:pt x="103785" y="0"/>
                  </a:moveTo>
                  <a:lnTo>
                    <a:pt x="91423" y="14211"/>
                  </a:lnTo>
                  <a:lnTo>
                    <a:pt x="67786" y="75119"/>
                  </a:lnTo>
                  <a:lnTo>
                    <a:pt x="53867" y="132163"/>
                  </a:lnTo>
                  <a:lnTo>
                    <a:pt x="42766" y="181741"/>
                  </a:lnTo>
                  <a:lnTo>
                    <a:pt x="32594" y="241769"/>
                  </a:lnTo>
                  <a:lnTo>
                    <a:pt x="27161" y="299101"/>
                  </a:lnTo>
                  <a:lnTo>
                    <a:pt x="15723" y="362197"/>
                  </a:lnTo>
                  <a:lnTo>
                    <a:pt x="5915" y="423176"/>
                  </a:lnTo>
                  <a:lnTo>
                    <a:pt x="807" y="440484"/>
                  </a:lnTo>
                  <a:lnTo>
                    <a:pt x="0" y="441586"/>
                  </a:lnTo>
                  <a:lnTo>
                    <a:pt x="7649" y="407076"/>
                  </a:lnTo>
                  <a:lnTo>
                    <a:pt x="35013" y="348913"/>
                  </a:lnTo>
                  <a:lnTo>
                    <a:pt x="55669" y="303044"/>
                  </a:lnTo>
                  <a:lnTo>
                    <a:pt x="76405" y="273640"/>
                  </a:lnTo>
                  <a:lnTo>
                    <a:pt x="83683" y="269335"/>
                  </a:lnTo>
                  <a:lnTo>
                    <a:pt x="101631" y="267018"/>
                  </a:lnTo>
                  <a:lnTo>
                    <a:pt x="109746" y="270468"/>
                  </a:lnTo>
                  <a:lnTo>
                    <a:pt x="123693" y="284164"/>
                  </a:lnTo>
                  <a:lnTo>
                    <a:pt x="131124" y="305044"/>
                  </a:lnTo>
                  <a:lnTo>
                    <a:pt x="135362" y="362055"/>
                  </a:lnTo>
                  <a:lnTo>
                    <a:pt x="120967" y="416030"/>
                  </a:lnTo>
                  <a:lnTo>
                    <a:pt x="101479" y="451282"/>
                  </a:lnTo>
                  <a:lnTo>
                    <a:pt x="78139" y="476315"/>
                  </a:lnTo>
                  <a:lnTo>
                    <a:pt x="70045" y="480266"/>
                  </a:lnTo>
                  <a:lnTo>
                    <a:pt x="53656" y="482191"/>
                  </a:lnTo>
                  <a:lnTo>
                    <a:pt x="48176" y="478636"/>
                  </a:lnTo>
                  <a:lnTo>
                    <a:pt x="44523" y="472568"/>
                  </a:lnTo>
                  <a:lnTo>
                    <a:pt x="42087" y="464824"/>
                  </a:lnTo>
                  <a:lnTo>
                    <a:pt x="45538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333903" y="2457023"/>
              <a:ext cx="146720" cy="227822"/>
            </a:xfrm>
            <a:custGeom>
              <a:avLst/>
              <a:gdLst/>
              <a:ahLst/>
              <a:cxnLst/>
              <a:rect l="0" t="0" r="0" b="0"/>
              <a:pathLst>
                <a:path w="146720" h="227822">
                  <a:moveTo>
                    <a:pt x="138398" y="14328"/>
                  </a:moveTo>
                  <a:lnTo>
                    <a:pt x="129564" y="5494"/>
                  </a:lnTo>
                  <a:lnTo>
                    <a:pt x="112899" y="1156"/>
                  </a:lnTo>
                  <a:lnTo>
                    <a:pt x="101983" y="0"/>
                  </a:lnTo>
                  <a:lnTo>
                    <a:pt x="82457" y="6111"/>
                  </a:lnTo>
                  <a:lnTo>
                    <a:pt x="51740" y="28217"/>
                  </a:lnTo>
                  <a:lnTo>
                    <a:pt x="18482" y="83072"/>
                  </a:lnTo>
                  <a:lnTo>
                    <a:pt x="4145" y="118318"/>
                  </a:lnTo>
                  <a:lnTo>
                    <a:pt x="0" y="151670"/>
                  </a:lnTo>
                  <a:lnTo>
                    <a:pt x="2307" y="170599"/>
                  </a:lnTo>
                  <a:lnTo>
                    <a:pt x="6990" y="175831"/>
                  </a:lnTo>
                  <a:lnTo>
                    <a:pt x="13810" y="178395"/>
                  </a:lnTo>
                  <a:lnTo>
                    <a:pt x="30326" y="178779"/>
                  </a:lnTo>
                  <a:lnTo>
                    <a:pt x="46912" y="175867"/>
                  </a:lnTo>
                  <a:lnTo>
                    <a:pt x="71843" y="160195"/>
                  </a:lnTo>
                  <a:lnTo>
                    <a:pt x="110176" y="113837"/>
                  </a:lnTo>
                  <a:lnTo>
                    <a:pt x="113111" y="113027"/>
                  </a:lnTo>
                  <a:lnTo>
                    <a:pt x="114144" y="117110"/>
                  </a:lnTo>
                  <a:lnTo>
                    <a:pt x="106911" y="169295"/>
                  </a:lnTo>
                  <a:lnTo>
                    <a:pt x="109887" y="216188"/>
                  </a:lnTo>
                  <a:lnTo>
                    <a:pt x="113843" y="222867"/>
                  </a:lnTo>
                  <a:lnTo>
                    <a:pt x="119254" y="226394"/>
                  </a:lnTo>
                  <a:lnTo>
                    <a:pt x="125635" y="227821"/>
                  </a:lnTo>
                  <a:lnTo>
                    <a:pt x="130814" y="226923"/>
                  </a:lnTo>
                  <a:lnTo>
                    <a:pt x="135191" y="224476"/>
                  </a:lnTo>
                  <a:lnTo>
                    <a:pt x="146719" y="2140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500309" y="2471351"/>
              <a:ext cx="155057" cy="223897"/>
            </a:xfrm>
            <a:custGeom>
              <a:avLst/>
              <a:gdLst/>
              <a:ahLst/>
              <a:cxnLst/>
              <a:rect l="0" t="0" r="0" b="0"/>
              <a:pathLst>
                <a:path w="155057" h="223897">
                  <a:moveTo>
                    <a:pt x="113450" y="0"/>
                  </a:moveTo>
                  <a:lnTo>
                    <a:pt x="98315" y="13287"/>
                  </a:lnTo>
                  <a:lnTo>
                    <a:pt x="41935" y="55559"/>
                  </a:lnTo>
                  <a:lnTo>
                    <a:pt x="16142" y="105446"/>
                  </a:lnTo>
                  <a:lnTo>
                    <a:pt x="989" y="162706"/>
                  </a:lnTo>
                  <a:lnTo>
                    <a:pt x="0" y="200248"/>
                  </a:lnTo>
                  <a:lnTo>
                    <a:pt x="6321" y="217205"/>
                  </a:lnTo>
                  <a:lnTo>
                    <a:pt x="14294" y="221542"/>
                  </a:lnTo>
                  <a:lnTo>
                    <a:pt x="37946" y="223896"/>
                  </a:lnTo>
                  <a:lnTo>
                    <a:pt x="62017" y="214463"/>
                  </a:lnTo>
                  <a:lnTo>
                    <a:pt x="91431" y="190826"/>
                  </a:lnTo>
                  <a:lnTo>
                    <a:pt x="136206" y="134823"/>
                  </a:lnTo>
                  <a:lnTo>
                    <a:pt x="15505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634794" y="2338215"/>
              <a:ext cx="137066" cy="416053"/>
            </a:xfrm>
            <a:custGeom>
              <a:avLst/>
              <a:gdLst/>
              <a:ahLst/>
              <a:cxnLst/>
              <a:rect l="0" t="0" r="0" b="0"/>
              <a:pathLst>
                <a:path w="137066" h="416053">
                  <a:moveTo>
                    <a:pt x="70497" y="0"/>
                  </a:moveTo>
                  <a:lnTo>
                    <a:pt x="51173" y="57972"/>
                  </a:lnTo>
                  <a:lnTo>
                    <a:pt x="32409" y="114267"/>
                  </a:lnTo>
                  <a:lnTo>
                    <a:pt x="15089" y="168999"/>
                  </a:lnTo>
                  <a:lnTo>
                    <a:pt x="6406" y="224355"/>
                  </a:lnTo>
                  <a:lnTo>
                    <a:pt x="0" y="271245"/>
                  </a:lnTo>
                  <a:lnTo>
                    <a:pt x="2234" y="276060"/>
                  </a:lnTo>
                  <a:lnTo>
                    <a:pt x="7422" y="277420"/>
                  </a:lnTo>
                  <a:lnTo>
                    <a:pt x="14578" y="276478"/>
                  </a:lnTo>
                  <a:lnTo>
                    <a:pt x="27461" y="270501"/>
                  </a:lnTo>
                  <a:lnTo>
                    <a:pt x="59633" y="247179"/>
                  </a:lnTo>
                  <a:lnTo>
                    <a:pt x="80154" y="241761"/>
                  </a:lnTo>
                  <a:lnTo>
                    <a:pt x="90803" y="241611"/>
                  </a:lnTo>
                  <a:lnTo>
                    <a:pt x="96978" y="244284"/>
                  </a:lnTo>
                  <a:lnTo>
                    <a:pt x="100170" y="248840"/>
                  </a:lnTo>
                  <a:lnTo>
                    <a:pt x="101252" y="263148"/>
                  </a:lnTo>
                  <a:lnTo>
                    <a:pt x="91988" y="318744"/>
                  </a:lnTo>
                  <a:lnTo>
                    <a:pt x="83303" y="358513"/>
                  </a:lnTo>
                  <a:lnTo>
                    <a:pt x="84818" y="382774"/>
                  </a:lnTo>
                  <a:lnTo>
                    <a:pt x="88365" y="392018"/>
                  </a:lnTo>
                  <a:lnTo>
                    <a:pt x="99704" y="404754"/>
                  </a:lnTo>
                  <a:lnTo>
                    <a:pt x="113988" y="411031"/>
                  </a:lnTo>
                  <a:lnTo>
                    <a:pt x="137065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838428" y="2588883"/>
              <a:ext cx="241311" cy="157318"/>
            </a:xfrm>
            <a:custGeom>
              <a:avLst/>
              <a:gdLst/>
              <a:ahLst/>
              <a:cxnLst/>
              <a:rect l="0" t="0" r="0" b="0"/>
              <a:pathLst>
                <a:path w="241311" h="157318">
                  <a:moveTo>
                    <a:pt x="0" y="115458"/>
                  </a:moveTo>
                  <a:lnTo>
                    <a:pt x="19930" y="100322"/>
                  </a:lnTo>
                  <a:lnTo>
                    <a:pt x="72615" y="40738"/>
                  </a:lnTo>
                  <a:lnTo>
                    <a:pt x="78921" y="32360"/>
                  </a:lnTo>
                  <a:lnTo>
                    <a:pt x="83461" y="15655"/>
                  </a:lnTo>
                  <a:lnTo>
                    <a:pt x="83378" y="7317"/>
                  </a:lnTo>
                  <a:lnTo>
                    <a:pt x="80548" y="2684"/>
                  </a:lnTo>
                  <a:lnTo>
                    <a:pt x="75888" y="519"/>
                  </a:lnTo>
                  <a:lnTo>
                    <a:pt x="70007" y="0"/>
                  </a:lnTo>
                  <a:lnTo>
                    <a:pt x="64238" y="2428"/>
                  </a:lnTo>
                  <a:lnTo>
                    <a:pt x="52897" y="12522"/>
                  </a:lnTo>
                  <a:lnTo>
                    <a:pt x="25755" y="53965"/>
                  </a:lnTo>
                  <a:lnTo>
                    <a:pt x="13897" y="87581"/>
                  </a:lnTo>
                  <a:lnTo>
                    <a:pt x="10897" y="120039"/>
                  </a:lnTo>
                  <a:lnTo>
                    <a:pt x="13472" y="138759"/>
                  </a:lnTo>
                  <a:lnTo>
                    <a:pt x="18227" y="145785"/>
                  </a:lnTo>
                  <a:lnTo>
                    <a:pt x="33372" y="156057"/>
                  </a:lnTo>
                  <a:lnTo>
                    <a:pt x="41664" y="157317"/>
                  </a:lnTo>
                  <a:lnTo>
                    <a:pt x="58273" y="153786"/>
                  </a:lnTo>
                  <a:lnTo>
                    <a:pt x="78800" y="141402"/>
                  </a:lnTo>
                  <a:lnTo>
                    <a:pt x="125159" y="86589"/>
                  </a:lnTo>
                  <a:lnTo>
                    <a:pt x="141045" y="58519"/>
                  </a:lnTo>
                  <a:lnTo>
                    <a:pt x="143031" y="57158"/>
                  </a:lnTo>
                  <a:lnTo>
                    <a:pt x="144096" y="114044"/>
                  </a:lnTo>
                  <a:lnTo>
                    <a:pt x="145990" y="122837"/>
                  </a:lnTo>
                  <a:lnTo>
                    <a:pt x="150026" y="127773"/>
                  </a:lnTo>
                  <a:lnTo>
                    <a:pt x="155491" y="130140"/>
                  </a:lnTo>
                  <a:lnTo>
                    <a:pt x="168959" y="130304"/>
                  </a:lnTo>
                  <a:lnTo>
                    <a:pt x="215645" y="120604"/>
                  </a:lnTo>
                  <a:lnTo>
                    <a:pt x="228670" y="125758"/>
                  </a:lnTo>
                  <a:lnTo>
                    <a:pt x="232883" y="129721"/>
                  </a:lnTo>
                  <a:lnTo>
                    <a:pt x="241310" y="148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091170" y="2467481"/>
              <a:ext cx="136671" cy="320071"/>
            </a:xfrm>
            <a:custGeom>
              <a:avLst/>
              <a:gdLst/>
              <a:ahLst/>
              <a:cxnLst/>
              <a:rect l="0" t="0" r="0" b="0"/>
              <a:pathLst>
                <a:path w="136671" h="320071">
                  <a:moveTo>
                    <a:pt x="80099" y="153649"/>
                  </a:moveTo>
                  <a:lnTo>
                    <a:pt x="30045" y="211511"/>
                  </a:lnTo>
                  <a:lnTo>
                    <a:pt x="19022" y="225594"/>
                  </a:lnTo>
                  <a:lnTo>
                    <a:pt x="4268" y="258587"/>
                  </a:lnTo>
                  <a:lnTo>
                    <a:pt x="0" y="291272"/>
                  </a:lnTo>
                  <a:lnTo>
                    <a:pt x="2278" y="310045"/>
                  </a:lnTo>
                  <a:lnTo>
                    <a:pt x="6029" y="314311"/>
                  </a:lnTo>
                  <a:lnTo>
                    <a:pt x="11303" y="315306"/>
                  </a:lnTo>
                  <a:lnTo>
                    <a:pt x="17593" y="314121"/>
                  </a:lnTo>
                  <a:lnTo>
                    <a:pt x="29513" y="300476"/>
                  </a:lnTo>
                  <a:lnTo>
                    <a:pt x="64548" y="237174"/>
                  </a:lnTo>
                  <a:lnTo>
                    <a:pt x="89890" y="175379"/>
                  </a:lnTo>
                  <a:lnTo>
                    <a:pt x="111477" y="120304"/>
                  </a:lnTo>
                  <a:lnTo>
                    <a:pt x="127001" y="64883"/>
                  </a:lnTo>
                  <a:lnTo>
                    <a:pt x="136670" y="4999"/>
                  </a:lnTo>
                  <a:lnTo>
                    <a:pt x="134456" y="0"/>
                  </a:lnTo>
                  <a:lnTo>
                    <a:pt x="130205" y="366"/>
                  </a:lnTo>
                  <a:lnTo>
                    <a:pt x="124598" y="4308"/>
                  </a:lnTo>
                  <a:lnTo>
                    <a:pt x="120860" y="10634"/>
                  </a:lnTo>
                  <a:lnTo>
                    <a:pt x="107235" y="72732"/>
                  </a:lnTo>
                  <a:lnTo>
                    <a:pt x="101074" y="128523"/>
                  </a:lnTo>
                  <a:lnTo>
                    <a:pt x="99777" y="191306"/>
                  </a:lnTo>
                  <a:lnTo>
                    <a:pt x="107064" y="251420"/>
                  </a:lnTo>
                  <a:lnTo>
                    <a:pt x="121881" y="300780"/>
                  </a:lnTo>
                  <a:lnTo>
                    <a:pt x="130026" y="3200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556647" y="2599694"/>
              <a:ext cx="463370" cy="194148"/>
            </a:xfrm>
            <a:custGeom>
              <a:avLst/>
              <a:gdLst/>
              <a:ahLst/>
              <a:cxnLst/>
              <a:rect l="0" t="0" r="0" b="0"/>
              <a:pathLst>
                <a:path w="463370" h="194148">
                  <a:moveTo>
                    <a:pt x="88922" y="4794"/>
                  </a:moveTo>
                  <a:lnTo>
                    <a:pt x="63274" y="0"/>
                  </a:lnTo>
                  <a:lnTo>
                    <a:pt x="47012" y="2047"/>
                  </a:lnTo>
                  <a:lnTo>
                    <a:pt x="22263" y="12815"/>
                  </a:lnTo>
                  <a:lnTo>
                    <a:pt x="10603" y="25001"/>
                  </a:lnTo>
                  <a:lnTo>
                    <a:pt x="6199" y="32134"/>
                  </a:lnTo>
                  <a:lnTo>
                    <a:pt x="0" y="64259"/>
                  </a:lnTo>
                  <a:lnTo>
                    <a:pt x="4550" y="103244"/>
                  </a:lnTo>
                  <a:lnTo>
                    <a:pt x="17872" y="154450"/>
                  </a:lnTo>
                  <a:lnTo>
                    <a:pt x="16355" y="171160"/>
                  </a:lnTo>
                  <a:lnTo>
                    <a:pt x="7669" y="185367"/>
                  </a:lnTo>
                  <a:lnTo>
                    <a:pt x="1469" y="191745"/>
                  </a:lnTo>
                  <a:lnTo>
                    <a:pt x="110" y="194147"/>
                  </a:lnTo>
                  <a:lnTo>
                    <a:pt x="1977" y="193900"/>
                  </a:lnTo>
                  <a:lnTo>
                    <a:pt x="59654" y="165047"/>
                  </a:lnTo>
                  <a:lnTo>
                    <a:pt x="120086" y="127851"/>
                  </a:lnTo>
                  <a:lnTo>
                    <a:pt x="165331" y="86258"/>
                  </a:lnTo>
                  <a:lnTo>
                    <a:pt x="168523" y="79444"/>
                  </a:lnTo>
                  <a:lnTo>
                    <a:pt x="168802" y="73052"/>
                  </a:lnTo>
                  <a:lnTo>
                    <a:pt x="167138" y="66941"/>
                  </a:lnTo>
                  <a:lnTo>
                    <a:pt x="163256" y="64717"/>
                  </a:lnTo>
                  <a:lnTo>
                    <a:pt x="157894" y="65083"/>
                  </a:lnTo>
                  <a:lnTo>
                    <a:pt x="151545" y="67176"/>
                  </a:lnTo>
                  <a:lnTo>
                    <a:pt x="146388" y="71345"/>
                  </a:lnTo>
                  <a:lnTo>
                    <a:pt x="138193" y="83374"/>
                  </a:lnTo>
                  <a:lnTo>
                    <a:pt x="132799" y="110157"/>
                  </a:lnTo>
                  <a:lnTo>
                    <a:pt x="135618" y="141516"/>
                  </a:lnTo>
                  <a:lnTo>
                    <a:pt x="144809" y="158324"/>
                  </a:lnTo>
                  <a:lnTo>
                    <a:pt x="173310" y="184181"/>
                  </a:lnTo>
                  <a:lnTo>
                    <a:pt x="181238" y="187255"/>
                  </a:lnTo>
                  <a:lnTo>
                    <a:pt x="197444" y="188206"/>
                  </a:lnTo>
                  <a:lnTo>
                    <a:pt x="222162" y="183543"/>
                  </a:lnTo>
                  <a:lnTo>
                    <a:pt x="242635" y="171889"/>
                  </a:lnTo>
                  <a:lnTo>
                    <a:pt x="260412" y="156724"/>
                  </a:lnTo>
                  <a:lnTo>
                    <a:pt x="277391" y="131686"/>
                  </a:lnTo>
                  <a:lnTo>
                    <a:pt x="299223" y="72701"/>
                  </a:lnTo>
                  <a:lnTo>
                    <a:pt x="308869" y="44815"/>
                  </a:lnTo>
                  <a:lnTo>
                    <a:pt x="298299" y="101276"/>
                  </a:lnTo>
                  <a:lnTo>
                    <a:pt x="290540" y="154860"/>
                  </a:lnTo>
                  <a:lnTo>
                    <a:pt x="290402" y="170418"/>
                  </a:lnTo>
                  <a:lnTo>
                    <a:pt x="291659" y="170684"/>
                  </a:lnTo>
                  <a:lnTo>
                    <a:pt x="312122" y="129837"/>
                  </a:lnTo>
                  <a:lnTo>
                    <a:pt x="341621" y="66531"/>
                  </a:lnTo>
                  <a:lnTo>
                    <a:pt x="375768" y="23745"/>
                  </a:lnTo>
                  <a:lnTo>
                    <a:pt x="394233" y="13833"/>
                  </a:lnTo>
                  <a:lnTo>
                    <a:pt x="412302" y="11277"/>
                  </a:lnTo>
                  <a:lnTo>
                    <a:pt x="463369" y="214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049227" y="2637772"/>
              <a:ext cx="428448" cy="166639"/>
            </a:xfrm>
            <a:custGeom>
              <a:avLst/>
              <a:gdLst/>
              <a:ahLst/>
              <a:cxnLst/>
              <a:rect l="0" t="0" r="0" b="0"/>
              <a:pathLst>
                <a:path w="428448" h="166639">
                  <a:moveTo>
                    <a:pt x="12394" y="16642"/>
                  </a:moveTo>
                  <a:lnTo>
                    <a:pt x="6676" y="38421"/>
                  </a:lnTo>
                  <a:lnTo>
                    <a:pt x="0" y="94069"/>
                  </a:lnTo>
                  <a:lnTo>
                    <a:pt x="3235" y="137713"/>
                  </a:lnTo>
                  <a:lnTo>
                    <a:pt x="7708" y="156436"/>
                  </a:lnTo>
                  <a:lnTo>
                    <a:pt x="12043" y="161613"/>
                  </a:lnTo>
                  <a:lnTo>
                    <a:pt x="17708" y="164141"/>
                  </a:lnTo>
                  <a:lnTo>
                    <a:pt x="24258" y="164901"/>
                  </a:lnTo>
                  <a:lnTo>
                    <a:pt x="30473" y="162634"/>
                  </a:lnTo>
                  <a:lnTo>
                    <a:pt x="63788" y="131543"/>
                  </a:lnTo>
                  <a:lnTo>
                    <a:pt x="78884" y="103284"/>
                  </a:lnTo>
                  <a:lnTo>
                    <a:pt x="89212" y="71489"/>
                  </a:lnTo>
                  <a:lnTo>
                    <a:pt x="94117" y="66151"/>
                  </a:lnTo>
                  <a:lnTo>
                    <a:pt x="100160" y="64441"/>
                  </a:lnTo>
                  <a:lnTo>
                    <a:pt x="149247" y="65364"/>
                  </a:lnTo>
                  <a:lnTo>
                    <a:pt x="177451" y="58918"/>
                  </a:lnTo>
                  <a:lnTo>
                    <a:pt x="194851" y="50533"/>
                  </a:lnTo>
                  <a:lnTo>
                    <a:pt x="198751" y="45708"/>
                  </a:lnTo>
                  <a:lnTo>
                    <a:pt x="199502" y="40642"/>
                  </a:lnTo>
                  <a:lnTo>
                    <a:pt x="198154" y="35416"/>
                  </a:lnTo>
                  <a:lnTo>
                    <a:pt x="195406" y="33781"/>
                  </a:lnTo>
                  <a:lnTo>
                    <a:pt x="191725" y="34540"/>
                  </a:lnTo>
                  <a:lnTo>
                    <a:pt x="187422" y="36895"/>
                  </a:lnTo>
                  <a:lnTo>
                    <a:pt x="185478" y="41239"/>
                  </a:lnTo>
                  <a:lnTo>
                    <a:pt x="185783" y="53462"/>
                  </a:lnTo>
                  <a:lnTo>
                    <a:pt x="189932" y="58755"/>
                  </a:lnTo>
                  <a:lnTo>
                    <a:pt x="236262" y="93281"/>
                  </a:lnTo>
                  <a:lnTo>
                    <a:pt x="254495" y="117013"/>
                  </a:lnTo>
                  <a:lnTo>
                    <a:pt x="262685" y="133367"/>
                  </a:lnTo>
                  <a:lnTo>
                    <a:pt x="264477" y="152347"/>
                  </a:lnTo>
                  <a:lnTo>
                    <a:pt x="263660" y="162586"/>
                  </a:lnTo>
                  <a:lnTo>
                    <a:pt x="264964" y="166638"/>
                  </a:lnTo>
                  <a:lnTo>
                    <a:pt x="267683" y="166566"/>
                  </a:lnTo>
                  <a:lnTo>
                    <a:pt x="271344" y="163744"/>
                  </a:lnTo>
                  <a:lnTo>
                    <a:pt x="306625" y="106470"/>
                  </a:lnTo>
                  <a:lnTo>
                    <a:pt x="350792" y="48704"/>
                  </a:lnTo>
                  <a:lnTo>
                    <a:pt x="376264" y="24601"/>
                  </a:lnTo>
                  <a:lnTo>
                    <a:pt x="4284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255954" y="2987256"/>
              <a:ext cx="158101" cy="33285"/>
            </a:xfrm>
            <a:custGeom>
              <a:avLst/>
              <a:gdLst/>
              <a:ahLst/>
              <a:cxnLst/>
              <a:rect l="0" t="0" r="0" b="0"/>
              <a:pathLst>
                <a:path w="158101" h="33285">
                  <a:moveTo>
                    <a:pt x="0" y="0"/>
                  </a:moveTo>
                  <a:lnTo>
                    <a:pt x="55162" y="4418"/>
                  </a:lnTo>
                  <a:lnTo>
                    <a:pt x="109138" y="16859"/>
                  </a:lnTo>
                  <a:lnTo>
                    <a:pt x="15810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511353" y="3003898"/>
              <a:ext cx="206919" cy="166422"/>
            </a:xfrm>
            <a:custGeom>
              <a:avLst/>
              <a:gdLst/>
              <a:ahLst/>
              <a:cxnLst/>
              <a:rect l="0" t="0" r="0" b="0"/>
              <a:pathLst>
                <a:path w="206919" h="166422">
                  <a:moveTo>
                    <a:pt x="44159" y="0"/>
                  </a:moveTo>
                  <a:lnTo>
                    <a:pt x="24835" y="62093"/>
                  </a:lnTo>
                  <a:lnTo>
                    <a:pt x="6070" y="120529"/>
                  </a:lnTo>
                  <a:lnTo>
                    <a:pt x="110" y="139553"/>
                  </a:lnTo>
                  <a:lnTo>
                    <a:pt x="0" y="143886"/>
                  </a:lnTo>
                  <a:lnTo>
                    <a:pt x="1776" y="144926"/>
                  </a:lnTo>
                  <a:lnTo>
                    <a:pt x="4809" y="143770"/>
                  </a:lnTo>
                  <a:lnTo>
                    <a:pt x="53406" y="88507"/>
                  </a:lnTo>
                  <a:lnTo>
                    <a:pt x="81529" y="55390"/>
                  </a:lnTo>
                  <a:lnTo>
                    <a:pt x="98367" y="47732"/>
                  </a:lnTo>
                  <a:lnTo>
                    <a:pt x="108034" y="45690"/>
                  </a:lnTo>
                  <a:lnTo>
                    <a:pt x="116329" y="46178"/>
                  </a:lnTo>
                  <a:lnTo>
                    <a:pt x="162191" y="61739"/>
                  </a:lnTo>
                  <a:lnTo>
                    <a:pt x="181985" y="60416"/>
                  </a:lnTo>
                  <a:lnTo>
                    <a:pt x="198180" y="54280"/>
                  </a:lnTo>
                  <a:lnTo>
                    <a:pt x="205087" y="50056"/>
                  </a:lnTo>
                  <a:lnTo>
                    <a:pt x="206918" y="46314"/>
                  </a:lnTo>
                  <a:lnTo>
                    <a:pt x="205364" y="42896"/>
                  </a:lnTo>
                  <a:lnTo>
                    <a:pt x="201556" y="39692"/>
                  </a:lnTo>
                  <a:lnTo>
                    <a:pt x="197167" y="39405"/>
                  </a:lnTo>
                  <a:lnTo>
                    <a:pt x="187360" y="44018"/>
                  </a:lnTo>
                  <a:lnTo>
                    <a:pt x="171443" y="61428"/>
                  </a:lnTo>
                  <a:lnTo>
                    <a:pt x="165449" y="81234"/>
                  </a:lnTo>
                  <a:lnTo>
                    <a:pt x="164540" y="115909"/>
                  </a:lnTo>
                  <a:lnTo>
                    <a:pt x="168853" y="136575"/>
                  </a:lnTo>
                  <a:lnTo>
                    <a:pt x="176934" y="151924"/>
                  </a:lnTo>
                  <a:lnTo>
                    <a:pt x="186689" y="159978"/>
                  </a:lnTo>
                  <a:lnTo>
                    <a:pt x="202259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785866" y="3070467"/>
              <a:ext cx="110810" cy="130424"/>
            </a:xfrm>
            <a:custGeom>
              <a:avLst/>
              <a:gdLst/>
              <a:ahLst/>
              <a:cxnLst/>
              <a:rect l="0" t="0" r="0" b="0"/>
              <a:pathLst>
                <a:path w="110810" h="130424">
                  <a:moveTo>
                    <a:pt x="44241" y="0"/>
                  </a:moveTo>
                  <a:lnTo>
                    <a:pt x="25236" y="14211"/>
                  </a:lnTo>
                  <a:lnTo>
                    <a:pt x="9229" y="35029"/>
                  </a:lnTo>
                  <a:lnTo>
                    <a:pt x="1559" y="50702"/>
                  </a:lnTo>
                  <a:lnTo>
                    <a:pt x="0" y="69379"/>
                  </a:lnTo>
                  <a:lnTo>
                    <a:pt x="3313" y="89082"/>
                  </a:lnTo>
                  <a:lnTo>
                    <a:pt x="10949" y="107085"/>
                  </a:lnTo>
                  <a:lnTo>
                    <a:pt x="25438" y="119401"/>
                  </a:lnTo>
                  <a:lnTo>
                    <a:pt x="44205" y="127032"/>
                  </a:lnTo>
                  <a:lnTo>
                    <a:pt x="64873" y="130423"/>
                  </a:lnTo>
                  <a:lnTo>
                    <a:pt x="83921" y="126999"/>
                  </a:lnTo>
                  <a:lnTo>
                    <a:pt x="110809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858373" y="3091167"/>
              <a:ext cx="90316" cy="93366"/>
            </a:xfrm>
            <a:custGeom>
              <a:avLst/>
              <a:gdLst/>
              <a:ahLst/>
              <a:cxnLst/>
              <a:rect l="0" t="0" r="0" b="0"/>
              <a:pathLst>
                <a:path w="90316" h="93366">
                  <a:moveTo>
                    <a:pt x="54944" y="12584"/>
                  </a:moveTo>
                  <a:lnTo>
                    <a:pt x="35939" y="20152"/>
                  </a:lnTo>
                  <a:lnTo>
                    <a:pt x="7845" y="43726"/>
                  </a:lnTo>
                  <a:lnTo>
                    <a:pt x="1652" y="59401"/>
                  </a:lnTo>
                  <a:lnTo>
                    <a:pt x="0" y="68758"/>
                  </a:lnTo>
                  <a:lnTo>
                    <a:pt x="1672" y="76846"/>
                  </a:lnTo>
                  <a:lnTo>
                    <a:pt x="10927" y="90763"/>
                  </a:lnTo>
                  <a:lnTo>
                    <a:pt x="18203" y="93365"/>
                  </a:lnTo>
                  <a:lnTo>
                    <a:pt x="36149" y="91325"/>
                  </a:lnTo>
                  <a:lnTo>
                    <a:pt x="62627" y="79780"/>
                  </a:lnTo>
                  <a:lnTo>
                    <a:pt x="74692" y="67412"/>
                  </a:lnTo>
                  <a:lnTo>
                    <a:pt x="86683" y="42390"/>
                  </a:lnTo>
                  <a:lnTo>
                    <a:pt x="89972" y="32454"/>
                  </a:lnTo>
                  <a:lnTo>
                    <a:pt x="90315" y="23982"/>
                  </a:lnTo>
                  <a:lnTo>
                    <a:pt x="85766" y="9637"/>
                  </a:lnTo>
                  <a:lnTo>
                    <a:pt x="80115" y="5072"/>
                  </a:lnTo>
                  <a:lnTo>
                    <a:pt x="63974" y="0"/>
                  </a:lnTo>
                  <a:lnTo>
                    <a:pt x="56341" y="1421"/>
                  </a:lnTo>
                  <a:lnTo>
                    <a:pt x="42929" y="10396"/>
                  </a:lnTo>
                  <a:lnTo>
                    <a:pt x="41387" y="14824"/>
                  </a:lnTo>
                  <a:lnTo>
                    <a:pt x="43132" y="18700"/>
                  </a:lnTo>
                  <a:lnTo>
                    <a:pt x="54944" y="29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014155" y="3103751"/>
              <a:ext cx="548205" cy="174743"/>
            </a:xfrm>
            <a:custGeom>
              <a:avLst/>
              <a:gdLst/>
              <a:ahLst/>
              <a:cxnLst/>
              <a:rect l="0" t="0" r="0" b="0"/>
              <a:pathLst>
                <a:path w="548205" h="174743">
                  <a:moveTo>
                    <a:pt x="23978" y="0"/>
                  </a:moveTo>
                  <a:lnTo>
                    <a:pt x="8860" y="41655"/>
                  </a:lnTo>
                  <a:lnTo>
                    <a:pt x="0" y="54263"/>
                  </a:lnTo>
                  <a:lnTo>
                    <a:pt x="596" y="57440"/>
                  </a:lnTo>
                  <a:lnTo>
                    <a:pt x="4692" y="58634"/>
                  </a:lnTo>
                  <a:lnTo>
                    <a:pt x="11120" y="58505"/>
                  </a:lnTo>
                  <a:lnTo>
                    <a:pt x="73354" y="28969"/>
                  </a:lnTo>
                  <a:lnTo>
                    <a:pt x="90301" y="22737"/>
                  </a:lnTo>
                  <a:lnTo>
                    <a:pt x="95006" y="24404"/>
                  </a:lnTo>
                  <a:lnTo>
                    <a:pt x="97217" y="29213"/>
                  </a:lnTo>
                  <a:lnTo>
                    <a:pt x="97210" y="43494"/>
                  </a:lnTo>
                  <a:lnTo>
                    <a:pt x="94124" y="59087"/>
                  </a:lnTo>
                  <a:lnTo>
                    <a:pt x="95705" y="65279"/>
                  </a:lnTo>
                  <a:lnTo>
                    <a:pt x="99533" y="70332"/>
                  </a:lnTo>
                  <a:lnTo>
                    <a:pt x="104858" y="74625"/>
                  </a:lnTo>
                  <a:lnTo>
                    <a:pt x="111182" y="76562"/>
                  </a:lnTo>
                  <a:lnTo>
                    <a:pt x="125606" y="76249"/>
                  </a:lnTo>
                  <a:lnTo>
                    <a:pt x="132411" y="78569"/>
                  </a:lnTo>
                  <a:lnTo>
                    <a:pt x="144902" y="88544"/>
                  </a:lnTo>
                  <a:lnTo>
                    <a:pt x="148048" y="95087"/>
                  </a:lnTo>
                  <a:lnTo>
                    <a:pt x="149908" y="112001"/>
                  </a:lnTo>
                  <a:lnTo>
                    <a:pt x="151385" y="110725"/>
                  </a:lnTo>
                  <a:lnTo>
                    <a:pt x="160348" y="98143"/>
                  </a:lnTo>
                  <a:lnTo>
                    <a:pt x="168721" y="87073"/>
                  </a:lnTo>
                  <a:lnTo>
                    <a:pt x="175525" y="72908"/>
                  </a:lnTo>
                  <a:lnTo>
                    <a:pt x="179558" y="69870"/>
                  </a:lnTo>
                  <a:lnTo>
                    <a:pt x="184096" y="69694"/>
                  </a:lnTo>
                  <a:lnTo>
                    <a:pt x="188971" y="71426"/>
                  </a:lnTo>
                  <a:lnTo>
                    <a:pt x="192220" y="76279"/>
                  </a:lnTo>
                  <a:lnTo>
                    <a:pt x="195831" y="91533"/>
                  </a:lnTo>
                  <a:lnTo>
                    <a:pt x="193446" y="116495"/>
                  </a:lnTo>
                  <a:lnTo>
                    <a:pt x="194280" y="119268"/>
                  </a:lnTo>
                  <a:lnTo>
                    <a:pt x="196684" y="118344"/>
                  </a:lnTo>
                  <a:lnTo>
                    <a:pt x="240488" y="60328"/>
                  </a:lnTo>
                  <a:lnTo>
                    <a:pt x="245981" y="54087"/>
                  </a:lnTo>
                  <a:lnTo>
                    <a:pt x="250568" y="52700"/>
                  </a:lnTo>
                  <a:lnTo>
                    <a:pt x="254550" y="54549"/>
                  </a:lnTo>
                  <a:lnTo>
                    <a:pt x="258129" y="58556"/>
                  </a:lnTo>
                  <a:lnTo>
                    <a:pt x="262106" y="72869"/>
                  </a:lnTo>
                  <a:lnTo>
                    <a:pt x="262950" y="90634"/>
                  </a:lnTo>
                  <a:lnTo>
                    <a:pt x="260242" y="107775"/>
                  </a:lnTo>
                  <a:lnTo>
                    <a:pt x="262849" y="112531"/>
                  </a:lnTo>
                  <a:lnTo>
                    <a:pt x="268284" y="114776"/>
                  </a:lnTo>
                  <a:lnTo>
                    <a:pt x="283262" y="114806"/>
                  </a:lnTo>
                  <a:lnTo>
                    <a:pt x="307288" y="111474"/>
                  </a:lnTo>
                  <a:lnTo>
                    <a:pt x="323710" y="113647"/>
                  </a:lnTo>
                  <a:lnTo>
                    <a:pt x="328275" y="117370"/>
                  </a:lnTo>
                  <a:lnTo>
                    <a:pt x="330393" y="122626"/>
                  </a:lnTo>
                  <a:lnTo>
                    <a:pt x="330881" y="128903"/>
                  </a:lnTo>
                  <a:lnTo>
                    <a:pt x="336354" y="140809"/>
                  </a:lnTo>
                  <a:lnTo>
                    <a:pt x="340402" y="146573"/>
                  </a:lnTo>
                  <a:lnTo>
                    <a:pt x="345875" y="149490"/>
                  </a:lnTo>
                  <a:lnTo>
                    <a:pt x="359352" y="150267"/>
                  </a:lnTo>
                  <a:lnTo>
                    <a:pt x="386950" y="145506"/>
                  </a:lnTo>
                  <a:lnTo>
                    <a:pt x="409715" y="133823"/>
                  </a:lnTo>
                  <a:lnTo>
                    <a:pt x="428172" y="114232"/>
                  </a:lnTo>
                  <a:lnTo>
                    <a:pt x="429351" y="108515"/>
                  </a:lnTo>
                  <a:lnTo>
                    <a:pt x="427363" y="103778"/>
                  </a:lnTo>
                  <a:lnTo>
                    <a:pt x="423264" y="99696"/>
                  </a:lnTo>
                  <a:lnTo>
                    <a:pt x="419607" y="99748"/>
                  </a:lnTo>
                  <a:lnTo>
                    <a:pt x="416244" y="102557"/>
                  </a:lnTo>
                  <a:lnTo>
                    <a:pt x="413078" y="107203"/>
                  </a:lnTo>
                  <a:lnTo>
                    <a:pt x="413741" y="111225"/>
                  </a:lnTo>
                  <a:lnTo>
                    <a:pt x="416957" y="114830"/>
                  </a:lnTo>
                  <a:lnTo>
                    <a:pt x="421874" y="118159"/>
                  </a:lnTo>
                  <a:lnTo>
                    <a:pt x="446464" y="122843"/>
                  </a:lnTo>
                  <a:lnTo>
                    <a:pt x="477172" y="124231"/>
                  </a:lnTo>
                  <a:lnTo>
                    <a:pt x="485132" y="127200"/>
                  </a:lnTo>
                  <a:lnTo>
                    <a:pt x="496441" y="137894"/>
                  </a:lnTo>
                  <a:lnTo>
                    <a:pt x="508006" y="159510"/>
                  </a:lnTo>
                  <a:lnTo>
                    <a:pt x="514009" y="164587"/>
                  </a:lnTo>
                  <a:lnTo>
                    <a:pt x="548204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609750" y="3055444"/>
              <a:ext cx="160636" cy="197124"/>
            </a:xfrm>
            <a:custGeom>
              <a:avLst/>
              <a:gdLst/>
              <a:ahLst/>
              <a:cxnLst/>
              <a:rect l="0" t="0" r="0" b="0"/>
              <a:pathLst>
                <a:path w="160636" h="197124">
                  <a:moveTo>
                    <a:pt x="94067" y="123196"/>
                  </a:moveTo>
                  <a:lnTo>
                    <a:pt x="85232" y="114362"/>
                  </a:lnTo>
                  <a:lnTo>
                    <a:pt x="68567" y="112490"/>
                  </a:lnTo>
                  <a:lnTo>
                    <a:pt x="48525" y="115664"/>
                  </a:lnTo>
                  <a:lnTo>
                    <a:pt x="33453" y="123239"/>
                  </a:lnTo>
                  <a:lnTo>
                    <a:pt x="14572" y="142317"/>
                  </a:lnTo>
                  <a:lnTo>
                    <a:pt x="1684" y="165536"/>
                  </a:lnTo>
                  <a:lnTo>
                    <a:pt x="0" y="181770"/>
                  </a:lnTo>
                  <a:lnTo>
                    <a:pt x="845" y="189982"/>
                  </a:lnTo>
                  <a:lnTo>
                    <a:pt x="4182" y="194533"/>
                  </a:lnTo>
                  <a:lnTo>
                    <a:pt x="9180" y="196641"/>
                  </a:lnTo>
                  <a:lnTo>
                    <a:pt x="15286" y="197123"/>
                  </a:lnTo>
                  <a:lnTo>
                    <a:pt x="29467" y="187796"/>
                  </a:lnTo>
                  <a:lnTo>
                    <a:pt x="61795" y="153619"/>
                  </a:lnTo>
                  <a:lnTo>
                    <a:pt x="85480" y="98066"/>
                  </a:lnTo>
                  <a:lnTo>
                    <a:pt x="105146" y="39976"/>
                  </a:lnTo>
                  <a:lnTo>
                    <a:pt x="113478" y="6185"/>
                  </a:lnTo>
                  <a:lnTo>
                    <a:pt x="113480" y="810"/>
                  </a:lnTo>
                  <a:lnTo>
                    <a:pt x="111631" y="0"/>
                  </a:lnTo>
                  <a:lnTo>
                    <a:pt x="108550" y="2234"/>
                  </a:lnTo>
                  <a:lnTo>
                    <a:pt x="100734" y="55492"/>
                  </a:lnTo>
                  <a:lnTo>
                    <a:pt x="97954" y="79237"/>
                  </a:lnTo>
                  <a:lnTo>
                    <a:pt x="106038" y="136972"/>
                  </a:lnTo>
                  <a:lnTo>
                    <a:pt x="118160" y="163952"/>
                  </a:lnTo>
                  <a:lnTo>
                    <a:pt x="133128" y="176135"/>
                  </a:lnTo>
                  <a:lnTo>
                    <a:pt x="160635" y="189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770285" y="3178640"/>
              <a:ext cx="124916" cy="72761"/>
            </a:xfrm>
            <a:custGeom>
              <a:avLst/>
              <a:gdLst/>
              <a:ahLst/>
              <a:cxnLst/>
              <a:rect l="0" t="0" r="0" b="0"/>
              <a:pathLst>
                <a:path w="124916" h="72761">
                  <a:moveTo>
                    <a:pt x="58347" y="24964"/>
                  </a:moveTo>
                  <a:lnTo>
                    <a:pt x="45096" y="16129"/>
                  </a:lnTo>
                  <a:lnTo>
                    <a:pt x="19185" y="10635"/>
                  </a:lnTo>
                  <a:lnTo>
                    <a:pt x="11898" y="12637"/>
                  </a:lnTo>
                  <a:lnTo>
                    <a:pt x="6117" y="16746"/>
                  </a:lnTo>
                  <a:lnTo>
                    <a:pt x="1337" y="22259"/>
                  </a:lnTo>
                  <a:lnTo>
                    <a:pt x="0" y="27783"/>
                  </a:lnTo>
                  <a:lnTo>
                    <a:pt x="958" y="33315"/>
                  </a:lnTo>
                  <a:lnTo>
                    <a:pt x="3445" y="38852"/>
                  </a:lnTo>
                  <a:lnTo>
                    <a:pt x="20199" y="55480"/>
                  </a:lnTo>
                  <a:lnTo>
                    <a:pt x="42729" y="67701"/>
                  </a:lnTo>
                  <a:lnTo>
                    <a:pt x="71389" y="72760"/>
                  </a:lnTo>
                  <a:lnTo>
                    <a:pt x="79986" y="70696"/>
                  </a:lnTo>
                  <a:lnTo>
                    <a:pt x="94468" y="61007"/>
                  </a:lnTo>
                  <a:lnTo>
                    <a:pt x="113019" y="35540"/>
                  </a:lnTo>
                  <a:lnTo>
                    <a:pt x="1249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892271" y="3012219"/>
              <a:ext cx="66350" cy="224670"/>
            </a:xfrm>
            <a:custGeom>
              <a:avLst/>
              <a:gdLst/>
              <a:ahLst/>
              <a:cxnLst/>
              <a:rect l="0" t="0" r="0" b="0"/>
              <a:pathLst>
                <a:path w="66350" h="224670">
                  <a:moveTo>
                    <a:pt x="52856" y="0"/>
                  </a:moveTo>
                  <a:lnTo>
                    <a:pt x="38663" y="54941"/>
                  </a:lnTo>
                  <a:lnTo>
                    <a:pt x="27829" y="104679"/>
                  </a:lnTo>
                  <a:lnTo>
                    <a:pt x="12368" y="158540"/>
                  </a:lnTo>
                  <a:lnTo>
                    <a:pt x="0" y="191677"/>
                  </a:lnTo>
                  <a:lnTo>
                    <a:pt x="6778" y="160033"/>
                  </a:lnTo>
                  <a:lnTo>
                    <a:pt x="11043" y="152917"/>
                  </a:lnTo>
                  <a:lnTo>
                    <a:pt x="23177" y="142545"/>
                  </a:lnTo>
                  <a:lnTo>
                    <a:pt x="29372" y="141258"/>
                  </a:lnTo>
                  <a:lnTo>
                    <a:pt x="35351" y="142249"/>
                  </a:lnTo>
                  <a:lnTo>
                    <a:pt x="46925" y="148282"/>
                  </a:lnTo>
                  <a:lnTo>
                    <a:pt x="58233" y="157127"/>
                  </a:lnTo>
                  <a:lnTo>
                    <a:pt x="64492" y="174618"/>
                  </a:lnTo>
                  <a:lnTo>
                    <a:pt x="66349" y="195952"/>
                  </a:lnTo>
                  <a:lnTo>
                    <a:pt x="62472" y="222386"/>
                  </a:lnTo>
                  <a:lnTo>
                    <a:pt x="61177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036658" y="3053825"/>
              <a:ext cx="41607" cy="49927"/>
            </a:xfrm>
            <a:custGeom>
              <a:avLst/>
              <a:gdLst/>
              <a:ahLst/>
              <a:cxnLst/>
              <a:rect l="0" t="0" r="0" b="0"/>
              <a:pathLst>
                <a:path w="41607" h="49927">
                  <a:moveTo>
                    <a:pt x="0" y="0"/>
                  </a:moveTo>
                  <a:lnTo>
                    <a:pt x="4160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079224" y="3211925"/>
              <a:ext cx="270151" cy="224669"/>
            </a:xfrm>
            <a:custGeom>
              <a:avLst/>
              <a:gdLst/>
              <a:ahLst/>
              <a:cxnLst/>
              <a:rect l="0" t="0" r="0" b="0"/>
              <a:pathLst>
                <a:path w="270151" h="224669">
                  <a:moveTo>
                    <a:pt x="48966" y="0"/>
                  </a:moveTo>
                  <a:lnTo>
                    <a:pt x="29961" y="7567"/>
                  </a:lnTo>
                  <a:lnTo>
                    <a:pt x="1867" y="31141"/>
                  </a:lnTo>
                  <a:lnTo>
                    <a:pt x="0" y="37403"/>
                  </a:lnTo>
                  <a:lnTo>
                    <a:pt x="2857" y="51756"/>
                  </a:lnTo>
                  <a:lnTo>
                    <a:pt x="14860" y="71014"/>
                  </a:lnTo>
                  <a:lnTo>
                    <a:pt x="29801" y="77790"/>
                  </a:lnTo>
                  <a:lnTo>
                    <a:pt x="47845" y="79877"/>
                  </a:lnTo>
                  <a:lnTo>
                    <a:pt x="65110" y="77722"/>
                  </a:lnTo>
                  <a:lnTo>
                    <a:pt x="90423" y="66894"/>
                  </a:lnTo>
                  <a:lnTo>
                    <a:pt x="96020" y="59389"/>
                  </a:lnTo>
                  <a:lnTo>
                    <a:pt x="103896" y="27664"/>
                  </a:lnTo>
                  <a:lnTo>
                    <a:pt x="105739" y="5515"/>
                  </a:lnTo>
                  <a:lnTo>
                    <a:pt x="109004" y="903"/>
                  </a:lnTo>
                  <a:lnTo>
                    <a:pt x="113954" y="602"/>
                  </a:lnTo>
                  <a:lnTo>
                    <a:pt x="168438" y="25746"/>
                  </a:lnTo>
                  <a:lnTo>
                    <a:pt x="226629" y="63840"/>
                  </a:lnTo>
                  <a:lnTo>
                    <a:pt x="230278" y="70297"/>
                  </a:lnTo>
                  <a:lnTo>
                    <a:pt x="231867" y="84868"/>
                  </a:lnTo>
                  <a:lnTo>
                    <a:pt x="227027" y="98123"/>
                  </a:lnTo>
                  <a:lnTo>
                    <a:pt x="223147" y="104247"/>
                  </a:lnTo>
                  <a:lnTo>
                    <a:pt x="222409" y="110179"/>
                  </a:lnTo>
                  <a:lnTo>
                    <a:pt x="226520" y="121700"/>
                  </a:lnTo>
                  <a:lnTo>
                    <a:pt x="236978" y="130519"/>
                  </a:lnTo>
                  <a:lnTo>
                    <a:pt x="249946" y="139370"/>
                  </a:lnTo>
                  <a:lnTo>
                    <a:pt x="261873" y="152549"/>
                  </a:lnTo>
                  <a:lnTo>
                    <a:pt x="268407" y="170117"/>
                  </a:lnTo>
                  <a:lnTo>
                    <a:pt x="270150" y="179980"/>
                  </a:lnTo>
                  <a:lnTo>
                    <a:pt x="267154" y="198335"/>
                  </a:lnTo>
                  <a:lnTo>
                    <a:pt x="256992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723407" y="3653858"/>
            <a:ext cx="3253531" cy="1130746"/>
            <a:chOff x="6723407" y="3653858"/>
            <a:chExt cx="3253531" cy="1130746"/>
          </a:xfrm>
        </p:grpSpPr>
        <p:sp>
          <p:nvSpPr>
            <p:cNvPr id="75" name="Freeform 74"/>
            <p:cNvSpPr/>
            <p:nvPr/>
          </p:nvSpPr>
          <p:spPr>
            <a:xfrm>
              <a:off x="6723407" y="3686224"/>
              <a:ext cx="357806" cy="91533"/>
            </a:xfrm>
            <a:custGeom>
              <a:avLst/>
              <a:gdLst/>
              <a:ahLst/>
              <a:cxnLst/>
              <a:rect l="0" t="0" r="0" b="0"/>
              <a:pathLst>
                <a:path w="357806" h="91533">
                  <a:moveTo>
                    <a:pt x="0" y="0"/>
                  </a:moveTo>
                  <a:lnTo>
                    <a:pt x="33740" y="2466"/>
                  </a:lnTo>
                  <a:lnTo>
                    <a:pt x="94768" y="14394"/>
                  </a:lnTo>
                  <a:lnTo>
                    <a:pt x="131630" y="20907"/>
                  </a:lnTo>
                  <a:lnTo>
                    <a:pt x="186053" y="35257"/>
                  </a:lnTo>
                  <a:lnTo>
                    <a:pt x="243579" y="47919"/>
                  </a:lnTo>
                  <a:lnTo>
                    <a:pt x="296992" y="64802"/>
                  </a:lnTo>
                  <a:lnTo>
                    <a:pt x="35780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216156" y="3653858"/>
              <a:ext cx="339357" cy="330185"/>
            </a:xfrm>
            <a:custGeom>
              <a:avLst/>
              <a:gdLst/>
              <a:ahLst/>
              <a:cxnLst/>
              <a:rect l="0" t="0" r="0" b="0"/>
              <a:pathLst>
                <a:path w="339357" h="330185">
                  <a:moveTo>
                    <a:pt x="164614" y="190466"/>
                  </a:moveTo>
                  <a:lnTo>
                    <a:pt x="173449" y="181632"/>
                  </a:lnTo>
                  <a:lnTo>
                    <a:pt x="177786" y="167432"/>
                  </a:lnTo>
                  <a:lnTo>
                    <a:pt x="178790" y="148794"/>
                  </a:lnTo>
                  <a:lnTo>
                    <a:pt x="176153" y="128182"/>
                  </a:lnTo>
                  <a:lnTo>
                    <a:pt x="172307" y="120283"/>
                  </a:lnTo>
                  <a:lnTo>
                    <a:pt x="160636" y="109039"/>
                  </a:lnTo>
                  <a:lnTo>
                    <a:pt x="143739" y="103425"/>
                  </a:lnTo>
                  <a:lnTo>
                    <a:pt x="134055" y="101929"/>
                  </a:lnTo>
                  <a:lnTo>
                    <a:pt x="98339" y="108657"/>
                  </a:lnTo>
                  <a:lnTo>
                    <a:pt x="59067" y="127496"/>
                  </a:lnTo>
                  <a:lnTo>
                    <a:pt x="26641" y="154517"/>
                  </a:lnTo>
                  <a:lnTo>
                    <a:pt x="13916" y="175500"/>
                  </a:lnTo>
                  <a:lnTo>
                    <a:pt x="2258" y="214083"/>
                  </a:lnTo>
                  <a:lnTo>
                    <a:pt x="0" y="235479"/>
                  </a:lnTo>
                  <a:lnTo>
                    <a:pt x="3927" y="252386"/>
                  </a:lnTo>
                  <a:lnTo>
                    <a:pt x="7563" y="259483"/>
                  </a:lnTo>
                  <a:lnTo>
                    <a:pt x="18999" y="269834"/>
                  </a:lnTo>
                  <a:lnTo>
                    <a:pt x="25932" y="273888"/>
                  </a:lnTo>
                  <a:lnTo>
                    <a:pt x="34253" y="274743"/>
                  </a:lnTo>
                  <a:lnTo>
                    <a:pt x="53359" y="270761"/>
                  </a:lnTo>
                  <a:lnTo>
                    <a:pt x="88191" y="253137"/>
                  </a:lnTo>
                  <a:lnTo>
                    <a:pt x="125404" y="219954"/>
                  </a:lnTo>
                  <a:lnTo>
                    <a:pt x="164592" y="162816"/>
                  </a:lnTo>
                  <a:lnTo>
                    <a:pt x="188845" y="107750"/>
                  </a:lnTo>
                  <a:lnTo>
                    <a:pt x="206155" y="52442"/>
                  </a:lnTo>
                  <a:lnTo>
                    <a:pt x="212884" y="5308"/>
                  </a:lnTo>
                  <a:lnTo>
                    <a:pt x="211587" y="459"/>
                  </a:lnTo>
                  <a:lnTo>
                    <a:pt x="208873" y="0"/>
                  </a:lnTo>
                  <a:lnTo>
                    <a:pt x="205214" y="2468"/>
                  </a:lnTo>
                  <a:lnTo>
                    <a:pt x="195649" y="19193"/>
                  </a:lnTo>
                  <a:lnTo>
                    <a:pt x="181325" y="67648"/>
                  </a:lnTo>
                  <a:lnTo>
                    <a:pt x="175421" y="118634"/>
                  </a:lnTo>
                  <a:lnTo>
                    <a:pt x="176137" y="172265"/>
                  </a:lnTo>
                  <a:lnTo>
                    <a:pt x="184663" y="231250"/>
                  </a:lnTo>
                  <a:lnTo>
                    <a:pt x="194789" y="252971"/>
                  </a:lnTo>
                  <a:lnTo>
                    <a:pt x="201373" y="262647"/>
                  </a:lnTo>
                  <a:lnTo>
                    <a:pt x="210384" y="269097"/>
                  </a:lnTo>
                  <a:lnTo>
                    <a:pt x="232726" y="276265"/>
                  </a:lnTo>
                  <a:lnTo>
                    <a:pt x="262458" y="275882"/>
                  </a:lnTo>
                  <a:lnTo>
                    <a:pt x="268676" y="279769"/>
                  </a:lnTo>
                  <a:lnTo>
                    <a:pt x="272819" y="286984"/>
                  </a:lnTo>
                  <a:lnTo>
                    <a:pt x="288305" y="322944"/>
                  </a:lnTo>
                  <a:lnTo>
                    <a:pt x="294227" y="327787"/>
                  </a:lnTo>
                  <a:lnTo>
                    <a:pt x="300950" y="330090"/>
                  </a:lnTo>
                  <a:lnTo>
                    <a:pt x="314890" y="330184"/>
                  </a:lnTo>
                  <a:lnTo>
                    <a:pt x="339356" y="3236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647043" y="3802719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643683" y="3910893"/>
              <a:ext cx="230027" cy="324680"/>
            </a:xfrm>
            <a:custGeom>
              <a:avLst/>
              <a:gdLst/>
              <a:ahLst/>
              <a:cxnLst/>
              <a:rect l="0" t="0" r="0" b="0"/>
              <a:pathLst>
                <a:path w="230027" h="324680">
                  <a:moveTo>
                    <a:pt x="94892" y="0"/>
                  </a:moveTo>
                  <a:lnTo>
                    <a:pt x="34044" y="16858"/>
                  </a:lnTo>
                  <a:lnTo>
                    <a:pt x="23816" y="19560"/>
                  </a:lnTo>
                  <a:lnTo>
                    <a:pt x="16073" y="24135"/>
                  </a:lnTo>
                  <a:lnTo>
                    <a:pt x="5004" y="36614"/>
                  </a:lnTo>
                  <a:lnTo>
                    <a:pt x="2607" y="43825"/>
                  </a:lnTo>
                  <a:lnTo>
                    <a:pt x="2409" y="59234"/>
                  </a:lnTo>
                  <a:lnTo>
                    <a:pt x="16331" y="87920"/>
                  </a:lnTo>
                  <a:lnTo>
                    <a:pt x="37392" y="119308"/>
                  </a:lnTo>
                  <a:lnTo>
                    <a:pt x="41599" y="138393"/>
                  </a:lnTo>
                  <a:lnTo>
                    <a:pt x="39948" y="146811"/>
                  </a:lnTo>
                  <a:lnTo>
                    <a:pt x="30716" y="161095"/>
                  </a:lnTo>
                  <a:lnTo>
                    <a:pt x="14902" y="168677"/>
                  </a:lnTo>
                  <a:lnTo>
                    <a:pt x="5507" y="170699"/>
                  </a:lnTo>
                  <a:lnTo>
                    <a:pt x="1093" y="167424"/>
                  </a:lnTo>
                  <a:lnTo>
                    <a:pt x="0" y="160617"/>
                  </a:lnTo>
                  <a:lnTo>
                    <a:pt x="1120" y="151457"/>
                  </a:lnTo>
                  <a:lnTo>
                    <a:pt x="9761" y="133882"/>
                  </a:lnTo>
                  <a:lnTo>
                    <a:pt x="33492" y="104417"/>
                  </a:lnTo>
                  <a:lnTo>
                    <a:pt x="59235" y="86515"/>
                  </a:lnTo>
                  <a:lnTo>
                    <a:pt x="77195" y="82521"/>
                  </a:lnTo>
                  <a:lnTo>
                    <a:pt x="85868" y="82751"/>
                  </a:lnTo>
                  <a:lnTo>
                    <a:pt x="92574" y="85678"/>
                  </a:lnTo>
                  <a:lnTo>
                    <a:pt x="102491" y="96326"/>
                  </a:lnTo>
                  <a:lnTo>
                    <a:pt x="105049" y="112770"/>
                  </a:lnTo>
                  <a:lnTo>
                    <a:pt x="96811" y="169046"/>
                  </a:lnTo>
                  <a:lnTo>
                    <a:pt x="83685" y="224432"/>
                  </a:lnTo>
                  <a:lnTo>
                    <a:pt x="67449" y="278398"/>
                  </a:lnTo>
                  <a:lnTo>
                    <a:pt x="51667" y="321985"/>
                  </a:lnTo>
                  <a:lnTo>
                    <a:pt x="49433" y="324679"/>
                  </a:lnTo>
                  <a:lnTo>
                    <a:pt x="47944" y="322777"/>
                  </a:lnTo>
                  <a:lnTo>
                    <a:pt x="46951" y="317811"/>
                  </a:lnTo>
                  <a:lnTo>
                    <a:pt x="49971" y="297570"/>
                  </a:lnTo>
                  <a:lnTo>
                    <a:pt x="74836" y="235475"/>
                  </a:lnTo>
                  <a:lnTo>
                    <a:pt x="98705" y="177562"/>
                  </a:lnTo>
                  <a:lnTo>
                    <a:pt x="137668" y="115448"/>
                  </a:lnTo>
                  <a:lnTo>
                    <a:pt x="167353" y="78058"/>
                  </a:lnTo>
                  <a:lnTo>
                    <a:pt x="188169" y="65555"/>
                  </a:lnTo>
                  <a:lnTo>
                    <a:pt x="203841" y="63961"/>
                  </a:lnTo>
                  <a:lnTo>
                    <a:pt x="211904" y="64830"/>
                  </a:lnTo>
                  <a:lnTo>
                    <a:pt x="218204" y="68183"/>
                  </a:lnTo>
                  <a:lnTo>
                    <a:pt x="227668" y="79305"/>
                  </a:lnTo>
                  <a:lnTo>
                    <a:pt x="230026" y="95959"/>
                  </a:lnTo>
                  <a:lnTo>
                    <a:pt x="227068" y="114764"/>
                  </a:lnTo>
                  <a:lnTo>
                    <a:pt x="204982" y="157872"/>
                  </a:lnTo>
                  <a:lnTo>
                    <a:pt x="198796" y="162570"/>
                  </a:lnTo>
                  <a:lnTo>
                    <a:pt x="191898" y="164778"/>
                  </a:lnTo>
                  <a:lnTo>
                    <a:pt x="184526" y="165326"/>
                  </a:lnTo>
                  <a:lnTo>
                    <a:pt x="180536" y="161068"/>
                  </a:lnTo>
                  <a:lnTo>
                    <a:pt x="178567" y="144009"/>
                  </a:lnTo>
                  <a:lnTo>
                    <a:pt x="191481" y="92446"/>
                  </a:lnTo>
                  <a:lnTo>
                    <a:pt x="211386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925398" y="3802719"/>
              <a:ext cx="121057" cy="326592"/>
            </a:xfrm>
            <a:custGeom>
              <a:avLst/>
              <a:gdLst/>
              <a:ahLst/>
              <a:cxnLst/>
              <a:rect l="0" t="0" r="0" b="0"/>
              <a:pathLst>
                <a:path w="121057" h="326592">
                  <a:moveTo>
                    <a:pt x="79451" y="0"/>
                  </a:moveTo>
                  <a:lnTo>
                    <a:pt x="79451" y="17670"/>
                  </a:lnTo>
                  <a:lnTo>
                    <a:pt x="74520" y="31275"/>
                  </a:lnTo>
                  <a:lnTo>
                    <a:pt x="40598" y="91778"/>
                  </a:lnTo>
                  <a:lnTo>
                    <a:pt x="10983" y="154724"/>
                  </a:lnTo>
                  <a:lnTo>
                    <a:pt x="2792" y="180638"/>
                  </a:lnTo>
                  <a:lnTo>
                    <a:pt x="0" y="240009"/>
                  </a:lnTo>
                  <a:lnTo>
                    <a:pt x="5308" y="266620"/>
                  </a:lnTo>
                  <a:lnTo>
                    <a:pt x="28850" y="303838"/>
                  </a:lnTo>
                  <a:lnTo>
                    <a:pt x="34622" y="310733"/>
                  </a:lnTo>
                  <a:lnTo>
                    <a:pt x="53363" y="320858"/>
                  </a:lnTo>
                  <a:lnTo>
                    <a:pt x="76177" y="326591"/>
                  </a:lnTo>
                  <a:lnTo>
                    <a:pt x="121056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010920" y="4012025"/>
              <a:ext cx="143708" cy="147784"/>
            </a:xfrm>
            <a:custGeom>
              <a:avLst/>
              <a:gdLst/>
              <a:ahLst/>
              <a:cxnLst/>
              <a:rect l="0" t="0" r="0" b="0"/>
              <a:pathLst>
                <a:path w="143708" h="147784">
                  <a:moveTo>
                    <a:pt x="102102" y="56968"/>
                  </a:moveTo>
                  <a:lnTo>
                    <a:pt x="90585" y="16641"/>
                  </a:lnTo>
                  <a:lnTo>
                    <a:pt x="86103" y="7894"/>
                  </a:lnTo>
                  <a:lnTo>
                    <a:pt x="79417" y="2987"/>
                  </a:lnTo>
                  <a:lnTo>
                    <a:pt x="62126" y="0"/>
                  </a:lnTo>
                  <a:lnTo>
                    <a:pt x="44579" y="4220"/>
                  </a:lnTo>
                  <a:lnTo>
                    <a:pt x="21572" y="16992"/>
                  </a:lnTo>
                  <a:lnTo>
                    <a:pt x="15131" y="21996"/>
                  </a:lnTo>
                  <a:lnTo>
                    <a:pt x="5509" y="37419"/>
                  </a:lnTo>
                  <a:lnTo>
                    <a:pt x="0" y="55676"/>
                  </a:lnTo>
                  <a:lnTo>
                    <a:pt x="634" y="73035"/>
                  </a:lnTo>
                  <a:lnTo>
                    <a:pt x="4871" y="79699"/>
                  </a:lnTo>
                  <a:lnTo>
                    <a:pt x="19440" y="89568"/>
                  </a:lnTo>
                  <a:lnTo>
                    <a:pt x="76031" y="102199"/>
                  </a:lnTo>
                  <a:lnTo>
                    <a:pt x="81023" y="106538"/>
                  </a:lnTo>
                  <a:lnTo>
                    <a:pt x="83427" y="112204"/>
                  </a:lnTo>
                  <a:lnTo>
                    <a:pt x="89476" y="141227"/>
                  </a:lnTo>
                  <a:lnTo>
                    <a:pt x="94609" y="145500"/>
                  </a:lnTo>
                  <a:lnTo>
                    <a:pt x="110175" y="147783"/>
                  </a:lnTo>
                  <a:lnTo>
                    <a:pt x="143707" y="1401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088010" y="4068993"/>
              <a:ext cx="194981" cy="424160"/>
            </a:xfrm>
            <a:custGeom>
              <a:avLst/>
              <a:gdLst/>
              <a:ahLst/>
              <a:cxnLst/>
              <a:rect l="0" t="0" r="0" b="0"/>
              <a:pathLst>
                <a:path w="194981" h="424160">
                  <a:moveTo>
                    <a:pt x="141507" y="0"/>
                  </a:moveTo>
                  <a:lnTo>
                    <a:pt x="90310" y="53970"/>
                  </a:lnTo>
                  <a:lnTo>
                    <a:pt x="82387" y="72372"/>
                  </a:lnTo>
                  <a:lnTo>
                    <a:pt x="81563" y="107941"/>
                  </a:lnTo>
                  <a:lnTo>
                    <a:pt x="89902" y="126870"/>
                  </a:lnTo>
                  <a:lnTo>
                    <a:pt x="96008" y="134506"/>
                  </a:lnTo>
                  <a:lnTo>
                    <a:pt x="115121" y="142991"/>
                  </a:lnTo>
                  <a:lnTo>
                    <a:pt x="170905" y="155527"/>
                  </a:lnTo>
                  <a:lnTo>
                    <a:pt x="189706" y="160963"/>
                  </a:lnTo>
                  <a:lnTo>
                    <a:pt x="193980" y="165556"/>
                  </a:lnTo>
                  <a:lnTo>
                    <a:pt x="194980" y="171392"/>
                  </a:lnTo>
                  <a:lnTo>
                    <a:pt x="176107" y="229955"/>
                  </a:lnTo>
                  <a:lnTo>
                    <a:pt x="155452" y="291059"/>
                  </a:lnTo>
                  <a:lnTo>
                    <a:pt x="135039" y="349473"/>
                  </a:lnTo>
                  <a:lnTo>
                    <a:pt x="106093" y="395505"/>
                  </a:lnTo>
                  <a:lnTo>
                    <a:pt x="82628" y="418799"/>
                  </a:lnTo>
                  <a:lnTo>
                    <a:pt x="73593" y="422506"/>
                  </a:lnTo>
                  <a:lnTo>
                    <a:pt x="53691" y="424159"/>
                  </a:lnTo>
                  <a:lnTo>
                    <a:pt x="34985" y="416882"/>
                  </a:lnTo>
                  <a:lnTo>
                    <a:pt x="26113" y="411058"/>
                  </a:lnTo>
                  <a:lnTo>
                    <a:pt x="4792" y="380774"/>
                  </a:lnTo>
                  <a:lnTo>
                    <a:pt x="0" y="355686"/>
                  </a:lnTo>
                  <a:lnTo>
                    <a:pt x="1876" y="330975"/>
                  </a:lnTo>
                  <a:lnTo>
                    <a:pt x="18793" y="283765"/>
                  </a:lnTo>
                  <a:lnTo>
                    <a:pt x="48882" y="243888"/>
                  </a:lnTo>
                  <a:lnTo>
                    <a:pt x="62434" y="231361"/>
                  </a:lnTo>
                  <a:lnTo>
                    <a:pt x="9990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605221" y="3852645"/>
              <a:ext cx="98597" cy="407733"/>
            </a:xfrm>
            <a:custGeom>
              <a:avLst/>
              <a:gdLst/>
              <a:ahLst/>
              <a:cxnLst/>
              <a:rect l="0" t="0" r="0" b="0"/>
              <a:pathLst>
                <a:path w="98597" h="407733">
                  <a:moveTo>
                    <a:pt x="98596" y="0"/>
                  </a:moveTo>
                  <a:lnTo>
                    <a:pt x="67344" y="54262"/>
                  </a:lnTo>
                  <a:lnTo>
                    <a:pt x="34432" y="116262"/>
                  </a:lnTo>
                  <a:lnTo>
                    <a:pt x="13067" y="177983"/>
                  </a:lnTo>
                  <a:lnTo>
                    <a:pt x="427" y="236961"/>
                  </a:lnTo>
                  <a:lnTo>
                    <a:pt x="0" y="293665"/>
                  </a:lnTo>
                  <a:lnTo>
                    <a:pt x="7334" y="340034"/>
                  </a:lnTo>
                  <a:lnTo>
                    <a:pt x="19203" y="365932"/>
                  </a:lnTo>
                  <a:lnTo>
                    <a:pt x="36190" y="384840"/>
                  </a:lnTo>
                  <a:lnTo>
                    <a:pt x="56067" y="397558"/>
                  </a:lnTo>
                  <a:lnTo>
                    <a:pt x="98596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74121" y="4143882"/>
              <a:ext cx="150056" cy="167986"/>
            </a:xfrm>
            <a:custGeom>
              <a:avLst/>
              <a:gdLst/>
              <a:ahLst/>
              <a:cxnLst/>
              <a:rect l="0" t="0" r="0" b="0"/>
              <a:pathLst>
                <a:path w="150056" h="167986">
                  <a:moveTo>
                    <a:pt x="87943" y="0"/>
                  </a:moveTo>
                  <a:lnTo>
                    <a:pt x="70273" y="0"/>
                  </a:lnTo>
                  <a:lnTo>
                    <a:pt x="46034" y="8835"/>
                  </a:lnTo>
                  <a:lnTo>
                    <a:pt x="21284" y="27581"/>
                  </a:lnTo>
                  <a:lnTo>
                    <a:pt x="9623" y="47699"/>
                  </a:lnTo>
                  <a:lnTo>
                    <a:pt x="325" y="85016"/>
                  </a:lnTo>
                  <a:lnTo>
                    <a:pt x="0" y="108976"/>
                  </a:lnTo>
                  <a:lnTo>
                    <a:pt x="6019" y="125789"/>
                  </a:lnTo>
                  <a:lnTo>
                    <a:pt x="24221" y="150068"/>
                  </a:lnTo>
                  <a:lnTo>
                    <a:pt x="41747" y="161618"/>
                  </a:lnTo>
                  <a:lnTo>
                    <a:pt x="60940" y="167985"/>
                  </a:lnTo>
                  <a:lnTo>
                    <a:pt x="78715" y="167732"/>
                  </a:lnTo>
                  <a:lnTo>
                    <a:pt x="108734" y="157975"/>
                  </a:lnTo>
                  <a:lnTo>
                    <a:pt x="136633" y="138955"/>
                  </a:lnTo>
                  <a:lnTo>
                    <a:pt x="146565" y="121238"/>
                  </a:lnTo>
                  <a:lnTo>
                    <a:pt x="150055" y="100112"/>
                  </a:lnTo>
                  <a:lnTo>
                    <a:pt x="145897" y="64077"/>
                  </a:lnTo>
                  <a:lnTo>
                    <a:pt x="138047" y="44196"/>
                  </a:lnTo>
                  <a:lnTo>
                    <a:pt x="125929" y="31046"/>
                  </a:lnTo>
                  <a:lnTo>
                    <a:pt x="118814" y="26245"/>
                  </a:lnTo>
                  <a:lnTo>
                    <a:pt x="101047" y="23375"/>
                  </a:lnTo>
                  <a:lnTo>
                    <a:pt x="91132" y="23905"/>
                  </a:lnTo>
                  <a:lnTo>
                    <a:pt x="87295" y="26106"/>
                  </a:lnTo>
                  <a:lnTo>
                    <a:pt x="87512" y="29424"/>
                  </a:lnTo>
                  <a:lnTo>
                    <a:pt x="96264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851445" y="4189014"/>
              <a:ext cx="151930" cy="146253"/>
            </a:xfrm>
            <a:custGeom>
              <a:avLst/>
              <a:gdLst/>
              <a:ahLst/>
              <a:cxnLst/>
              <a:rect l="0" t="0" r="0" b="0"/>
              <a:pathLst>
                <a:path w="151930" h="146253">
                  <a:moveTo>
                    <a:pt x="93682" y="4794"/>
                  </a:moveTo>
                  <a:lnTo>
                    <a:pt x="66185" y="0"/>
                  </a:lnTo>
                  <a:lnTo>
                    <a:pt x="33040" y="4812"/>
                  </a:lnTo>
                  <a:lnTo>
                    <a:pt x="17112" y="12815"/>
                  </a:lnTo>
                  <a:lnTo>
                    <a:pt x="6334" y="25001"/>
                  </a:lnTo>
                  <a:lnTo>
                    <a:pt x="2166" y="32134"/>
                  </a:lnTo>
                  <a:lnTo>
                    <a:pt x="0" y="49921"/>
                  </a:lnTo>
                  <a:lnTo>
                    <a:pt x="3044" y="68305"/>
                  </a:lnTo>
                  <a:lnTo>
                    <a:pt x="15153" y="89050"/>
                  </a:lnTo>
                  <a:lnTo>
                    <a:pt x="33226" y="107833"/>
                  </a:lnTo>
                  <a:lnTo>
                    <a:pt x="65701" y="127781"/>
                  </a:lnTo>
                  <a:lnTo>
                    <a:pt x="124924" y="142758"/>
                  </a:lnTo>
                  <a:lnTo>
                    <a:pt x="151929" y="1462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962046" y="4220614"/>
              <a:ext cx="166145" cy="125753"/>
            </a:xfrm>
            <a:custGeom>
              <a:avLst/>
              <a:gdLst/>
              <a:ahLst/>
              <a:cxnLst/>
              <a:rect l="0" t="0" r="0" b="0"/>
              <a:pathLst>
                <a:path w="166145" h="125753">
                  <a:moveTo>
                    <a:pt x="99575" y="23121"/>
                  </a:moveTo>
                  <a:lnTo>
                    <a:pt x="78722" y="10759"/>
                  </a:lnTo>
                  <a:lnTo>
                    <a:pt x="50354" y="2302"/>
                  </a:lnTo>
                  <a:lnTo>
                    <a:pt x="29314" y="0"/>
                  </a:lnTo>
                  <a:lnTo>
                    <a:pt x="12566" y="3907"/>
                  </a:lnTo>
                  <a:lnTo>
                    <a:pt x="5511" y="7538"/>
                  </a:lnTo>
                  <a:lnTo>
                    <a:pt x="1733" y="13657"/>
                  </a:lnTo>
                  <a:lnTo>
                    <a:pt x="0" y="30317"/>
                  </a:lnTo>
                  <a:lnTo>
                    <a:pt x="2681" y="37164"/>
                  </a:lnTo>
                  <a:lnTo>
                    <a:pt x="13057" y="47237"/>
                  </a:lnTo>
                  <a:lnTo>
                    <a:pt x="34493" y="58106"/>
                  </a:lnTo>
                  <a:lnTo>
                    <a:pt x="52775" y="59318"/>
                  </a:lnTo>
                  <a:lnTo>
                    <a:pt x="94645" y="56980"/>
                  </a:lnTo>
                  <a:lnTo>
                    <a:pt x="100912" y="59562"/>
                  </a:lnTo>
                  <a:lnTo>
                    <a:pt x="104164" y="64057"/>
                  </a:lnTo>
                  <a:lnTo>
                    <a:pt x="105408" y="69828"/>
                  </a:lnTo>
                  <a:lnTo>
                    <a:pt x="101860" y="83635"/>
                  </a:lnTo>
                  <a:lnTo>
                    <a:pt x="98325" y="91201"/>
                  </a:lnTo>
                  <a:lnTo>
                    <a:pt x="96863" y="109468"/>
                  </a:lnTo>
                  <a:lnTo>
                    <a:pt x="97767" y="119517"/>
                  </a:lnTo>
                  <a:lnTo>
                    <a:pt x="101143" y="124367"/>
                  </a:lnTo>
                  <a:lnTo>
                    <a:pt x="106168" y="125752"/>
                  </a:lnTo>
                  <a:lnTo>
                    <a:pt x="120996" y="121435"/>
                  </a:lnTo>
                  <a:lnTo>
                    <a:pt x="166144" y="980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155687" y="4068993"/>
              <a:ext cx="105641" cy="432695"/>
            </a:xfrm>
            <a:custGeom>
              <a:avLst/>
              <a:gdLst/>
              <a:ahLst/>
              <a:cxnLst/>
              <a:rect l="0" t="0" r="0" b="0"/>
              <a:pathLst>
                <a:path w="105641" h="432695">
                  <a:moveTo>
                    <a:pt x="105640" y="0"/>
                  </a:moveTo>
                  <a:lnTo>
                    <a:pt x="92387" y="4417"/>
                  </a:lnTo>
                  <a:lnTo>
                    <a:pt x="70895" y="20416"/>
                  </a:lnTo>
                  <a:lnTo>
                    <a:pt x="33883" y="66900"/>
                  </a:lnTo>
                  <a:lnTo>
                    <a:pt x="14887" y="110682"/>
                  </a:lnTo>
                  <a:lnTo>
                    <a:pt x="0" y="170841"/>
                  </a:lnTo>
                  <a:lnTo>
                    <a:pt x="3518" y="229702"/>
                  </a:lnTo>
                  <a:lnTo>
                    <a:pt x="9906" y="285621"/>
                  </a:lnTo>
                  <a:lnTo>
                    <a:pt x="31658" y="338688"/>
                  </a:lnTo>
                  <a:lnTo>
                    <a:pt x="74053" y="399265"/>
                  </a:lnTo>
                  <a:lnTo>
                    <a:pt x="105640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434212" y="4150853"/>
              <a:ext cx="384774" cy="409082"/>
            </a:xfrm>
            <a:custGeom>
              <a:avLst/>
              <a:gdLst/>
              <a:ahLst/>
              <a:cxnLst/>
              <a:rect l="0" t="0" r="0" b="0"/>
              <a:pathLst>
                <a:path w="384774" h="409082">
                  <a:moveTo>
                    <a:pt x="110030" y="234339"/>
                  </a:moveTo>
                  <a:lnTo>
                    <a:pt x="116617" y="204719"/>
                  </a:lnTo>
                  <a:lnTo>
                    <a:pt x="117195" y="195177"/>
                  </a:lnTo>
                  <a:lnTo>
                    <a:pt x="114807" y="187891"/>
                  </a:lnTo>
                  <a:lnTo>
                    <a:pt x="110441" y="182109"/>
                  </a:lnTo>
                  <a:lnTo>
                    <a:pt x="104757" y="177329"/>
                  </a:lnTo>
                  <a:lnTo>
                    <a:pt x="86114" y="174485"/>
                  </a:lnTo>
                  <a:lnTo>
                    <a:pt x="64267" y="177227"/>
                  </a:lnTo>
                  <a:lnTo>
                    <a:pt x="36374" y="190091"/>
                  </a:lnTo>
                  <a:lnTo>
                    <a:pt x="19047" y="203579"/>
                  </a:lnTo>
                  <a:lnTo>
                    <a:pt x="7032" y="221285"/>
                  </a:lnTo>
                  <a:lnTo>
                    <a:pt x="2533" y="231183"/>
                  </a:lnTo>
                  <a:lnTo>
                    <a:pt x="0" y="254510"/>
                  </a:lnTo>
                  <a:lnTo>
                    <a:pt x="619" y="267202"/>
                  </a:lnTo>
                  <a:lnTo>
                    <a:pt x="8703" y="286236"/>
                  </a:lnTo>
                  <a:lnTo>
                    <a:pt x="14742" y="293900"/>
                  </a:lnTo>
                  <a:lnTo>
                    <a:pt x="31314" y="302416"/>
                  </a:lnTo>
                  <a:lnTo>
                    <a:pt x="40910" y="304687"/>
                  </a:lnTo>
                  <a:lnTo>
                    <a:pt x="76504" y="299049"/>
                  </a:lnTo>
                  <a:lnTo>
                    <a:pt x="115735" y="280577"/>
                  </a:lnTo>
                  <a:lnTo>
                    <a:pt x="136170" y="263654"/>
                  </a:lnTo>
                  <a:lnTo>
                    <a:pt x="153011" y="241484"/>
                  </a:lnTo>
                  <a:lnTo>
                    <a:pt x="176355" y="181879"/>
                  </a:lnTo>
                  <a:lnTo>
                    <a:pt x="190754" y="124209"/>
                  </a:lnTo>
                  <a:lnTo>
                    <a:pt x="192914" y="69510"/>
                  </a:lnTo>
                  <a:lnTo>
                    <a:pt x="193198" y="8020"/>
                  </a:lnTo>
                  <a:lnTo>
                    <a:pt x="190439" y="2099"/>
                  </a:lnTo>
                  <a:lnTo>
                    <a:pt x="185825" y="0"/>
                  </a:lnTo>
                  <a:lnTo>
                    <a:pt x="179976" y="450"/>
                  </a:lnTo>
                  <a:lnTo>
                    <a:pt x="175152" y="6298"/>
                  </a:lnTo>
                  <a:lnTo>
                    <a:pt x="160766" y="55541"/>
                  </a:lnTo>
                  <a:lnTo>
                    <a:pt x="154341" y="104932"/>
                  </a:lnTo>
                  <a:lnTo>
                    <a:pt x="152437" y="160555"/>
                  </a:lnTo>
                  <a:lnTo>
                    <a:pt x="151873" y="215560"/>
                  </a:lnTo>
                  <a:lnTo>
                    <a:pt x="156637" y="262059"/>
                  </a:lnTo>
                  <a:lnTo>
                    <a:pt x="165878" y="285491"/>
                  </a:lnTo>
                  <a:lnTo>
                    <a:pt x="179231" y="302069"/>
                  </a:lnTo>
                  <a:lnTo>
                    <a:pt x="199342" y="310669"/>
                  </a:lnTo>
                  <a:lnTo>
                    <a:pt x="211177" y="312963"/>
                  </a:lnTo>
                  <a:lnTo>
                    <a:pt x="229257" y="310580"/>
                  </a:lnTo>
                  <a:lnTo>
                    <a:pt x="236667" y="307356"/>
                  </a:lnTo>
                  <a:lnTo>
                    <a:pt x="247367" y="293912"/>
                  </a:lnTo>
                  <a:lnTo>
                    <a:pt x="251515" y="285149"/>
                  </a:lnTo>
                  <a:lnTo>
                    <a:pt x="253657" y="268016"/>
                  </a:lnTo>
                  <a:lnTo>
                    <a:pt x="250603" y="252081"/>
                  </a:lnTo>
                  <a:lnTo>
                    <a:pt x="243082" y="238834"/>
                  </a:lnTo>
                  <a:lnTo>
                    <a:pt x="231110" y="229249"/>
                  </a:lnTo>
                  <a:lnTo>
                    <a:pt x="224034" y="225398"/>
                  </a:lnTo>
                  <a:lnTo>
                    <a:pt x="217468" y="224681"/>
                  </a:lnTo>
                  <a:lnTo>
                    <a:pt x="205241" y="228814"/>
                  </a:lnTo>
                  <a:lnTo>
                    <a:pt x="202166" y="233429"/>
                  </a:lnTo>
                  <a:lnTo>
                    <a:pt x="201214" y="245954"/>
                  </a:lnTo>
                  <a:lnTo>
                    <a:pt x="205876" y="268600"/>
                  </a:lnTo>
                  <a:lnTo>
                    <a:pt x="217965" y="282234"/>
                  </a:lnTo>
                  <a:lnTo>
                    <a:pt x="226365" y="288459"/>
                  </a:lnTo>
                  <a:lnTo>
                    <a:pt x="248027" y="292909"/>
                  </a:lnTo>
                  <a:lnTo>
                    <a:pt x="270290" y="290881"/>
                  </a:lnTo>
                  <a:lnTo>
                    <a:pt x="286349" y="283815"/>
                  </a:lnTo>
                  <a:lnTo>
                    <a:pt x="305785" y="269442"/>
                  </a:lnTo>
                  <a:lnTo>
                    <a:pt x="308027" y="269761"/>
                  </a:lnTo>
                  <a:lnTo>
                    <a:pt x="307672" y="273671"/>
                  </a:lnTo>
                  <a:lnTo>
                    <a:pt x="303269" y="296844"/>
                  </a:lnTo>
                  <a:lnTo>
                    <a:pt x="302651" y="306520"/>
                  </a:lnTo>
                  <a:lnTo>
                    <a:pt x="306895" y="322201"/>
                  </a:lnTo>
                  <a:lnTo>
                    <a:pt x="310615" y="328972"/>
                  </a:lnTo>
                  <a:lnTo>
                    <a:pt x="316794" y="332561"/>
                  </a:lnTo>
                  <a:lnTo>
                    <a:pt x="333521" y="334083"/>
                  </a:lnTo>
                  <a:lnTo>
                    <a:pt x="359313" y="325325"/>
                  </a:lnTo>
                  <a:lnTo>
                    <a:pt x="380104" y="306602"/>
                  </a:lnTo>
                  <a:lnTo>
                    <a:pt x="383460" y="306553"/>
                  </a:lnTo>
                  <a:lnTo>
                    <a:pt x="384773" y="311143"/>
                  </a:lnTo>
                  <a:lnTo>
                    <a:pt x="378052" y="368375"/>
                  </a:lnTo>
                  <a:lnTo>
                    <a:pt x="378005" y="387291"/>
                  </a:lnTo>
                  <a:lnTo>
                    <a:pt x="384625" y="4090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893726" y="4385192"/>
              <a:ext cx="16644" cy="24965"/>
            </a:xfrm>
            <a:custGeom>
              <a:avLst/>
              <a:gdLst/>
              <a:ahLst/>
              <a:cxnLst/>
              <a:rect l="0" t="0" r="0" b="0"/>
              <a:pathLst>
                <a:path w="16644" h="24965">
                  <a:moveTo>
                    <a:pt x="0" y="0"/>
                  </a:moveTo>
                  <a:lnTo>
                    <a:pt x="16643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847484" y="4510008"/>
              <a:ext cx="129454" cy="274596"/>
            </a:xfrm>
            <a:custGeom>
              <a:avLst/>
              <a:gdLst/>
              <a:ahLst/>
              <a:cxnLst/>
              <a:rect l="0" t="0" r="0" b="0"/>
              <a:pathLst>
                <a:path w="129454" h="274596">
                  <a:moveTo>
                    <a:pt x="46242" y="0"/>
                  </a:moveTo>
                  <a:lnTo>
                    <a:pt x="21519" y="7568"/>
                  </a:lnTo>
                  <a:lnTo>
                    <a:pt x="8750" y="15999"/>
                  </a:lnTo>
                  <a:lnTo>
                    <a:pt x="4605" y="22685"/>
                  </a:lnTo>
                  <a:lnTo>
                    <a:pt x="0" y="39977"/>
                  </a:lnTo>
                  <a:lnTo>
                    <a:pt x="621" y="47916"/>
                  </a:lnTo>
                  <a:lnTo>
                    <a:pt x="6242" y="61669"/>
                  </a:lnTo>
                  <a:lnTo>
                    <a:pt x="24220" y="79807"/>
                  </a:lnTo>
                  <a:lnTo>
                    <a:pt x="51531" y="92475"/>
                  </a:lnTo>
                  <a:lnTo>
                    <a:pt x="83046" y="97667"/>
                  </a:lnTo>
                  <a:lnTo>
                    <a:pt x="115806" y="94788"/>
                  </a:lnTo>
                  <a:lnTo>
                    <a:pt x="122204" y="90929"/>
                  </a:lnTo>
                  <a:lnTo>
                    <a:pt x="125544" y="85582"/>
                  </a:lnTo>
                  <a:lnTo>
                    <a:pt x="126847" y="79244"/>
                  </a:lnTo>
                  <a:lnTo>
                    <a:pt x="124942" y="74094"/>
                  </a:lnTo>
                  <a:lnTo>
                    <a:pt x="115429" y="65907"/>
                  </a:lnTo>
                  <a:lnTo>
                    <a:pt x="90062" y="60517"/>
                  </a:lnTo>
                  <a:lnTo>
                    <a:pt x="82852" y="63459"/>
                  </a:lnTo>
                  <a:lnTo>
                    <a:pt x="77121" y="69118"/>
                  </a:lnTo>
                  <a:lnTo>
                    <a:pt x="72376" y="76589"/>
                  </a:lnTo>
                  <a:lnTo>
                    <a:pt x="69568" y="97218"/>
                  </a:lnTo>
                  <a:lnTo>
                    <a:pt x="75299" y="143711"/>
                  </a:lnTo>
                  <a:lnTo>
                    <a:pt x="97073" y="202102"/>
                  </a:lnTo>
                  <a:lnTo>
                    <a:pt x="124601" y="264213"/>
                  </a:lnTo>
                  <a:lnTo>
                    <a:pt x="129453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34529" y="1182150"/>
            <a:ext cx="682327" cy="615197"/>
            <a:chOff x="4834529" y="1182150"/>
            <a:chExt cx="682327" cy="615197"/>
          </a:xfrm>
        </p:grpSpPr>
        <p:sp>
          <p:nvSpPr>
            <p:cNvPr id="91" name="Freeform 90"/>
            <p:cNvSpPr/>
            <p:nvPr/>
          </p:nvSpPr>
          <p:spPr>
            <a:xfrm>
              <a:off x="4834529" y="1182150"/>
              <a:ext cx="223981" cy="357245"/>
            </a:xfrm>
            <a:custGeom>
              <a:avLst/>
              <a:gdLst/>
              <a:ahLst/>
              <a:cxnLst/>
              <a:rect l="0" t="0" r="0" b="0"/>
              <a:pathLst>
                <a:path w="223981" h="357245">
                  <a:moveTo>
                    <a:pt x="0" y="66007"/>
                  </a:moveTo>
                  <a:lnTo>
                    <a:pt x="8835" y="52755"/>
                  </a:lnTo>
                  <a:lnTo>
                    <a:pt x="46467" y="25277"/>
                  </a:lnTo>
                  <a:lnTo>
                    <a:pt x="91076" y="5832"/>
                  </a:lnTo>
                  <a:lnTo>
                    <a:pt x="153000" y="0"/>
                  </a:lnTo>
                  <a:lnTo>
                    <a:pt x="190386" y="8440"/>
                  </a:lnTo>
                  <a:lnTo>
                    <a:pt x="209740" y="20081"/>
                  </a:lnTo>
                  <a:lnTo>
                    <a:pt x="217490" y="27069"/>
                  </a:lnTo>
                  <a:lnTo>
                    <a:pt x="221732" y="35426"/>
                  </a:lnTo>
                  <a:lnTo>
                    <a:pt x="223980" y="54573"/>
                  </a:lnTo>
                  <a:lnTo>
                    <a:pt x="219431" y="72945"/>
                  </a:lnTo>
                  <a:lnTo>
                    <a:pt x="206475" y="96416"/>
                  </a:lnTo>
                  <a:lnTo>
                    <a:pt x="165555" y="138909"/>
                  </a:lnTo>
                  <a:lnTo>
                    <a:pt x="105538" y="186123"/>
                  </a:lnTo>
                  <a:lnTo>
                    <a:pt x="90360" y="200753"/>
                  </a:lnTo>
                  <a:lnTo>
                    <a:pt x="87052" y="208538"/>
                  </a:lnTo>
                  <a:lnTo>
                    <a:pt x="86696" y="216501"/>
                  </a:lnTo>
                  <a:lnTo>
                    <a:pt x="88308" y="224584"/>
                  </a:lnTo>
                  <a:lnTo>
                    <a:pt x="97496" y="238496"/>
                  </a:lnTo>
                  <a:lnTo>
                    <a:pt x="121576" y="262494"/>
                  </a:lnTo>
                  <a:lnTo>
                    <a:pt x="123581" y="269114"/>
                  </a:lnTo>
                  <a:lnTo>
                    <a:pt x="120877" y="283866"/>
                  </a:lnTo>
                  <a:lnTo>
                    <a:pt x="108958" y="307766"/>
                  </a:lnTo>
                  <a:lnTo>
                    <a:pt x="57824" y="349549"/>
                  </a:lnTo>
                  <a:lnTo>
                    <a:pt x="41605" y="357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084161" y="1489468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208976" y="1268873"/>
              <a:ext cx="163125" cy="362053"/>
            </a:xfrm>
            <a:custGeom>
              <a:avLst/>
              <a:gdLst/>
              <a:ahLst/>
              <a:cxnLst/>
              <a:rect l="0" t="0" r="0" b="0"/>
              <a:pathLst>
                <a:path w="163125" h="362053">
                  <a:moveTo>
                    <a:pt x="0" y="187310"/>
                  </a:moveTo>
                  <a:lnTo>
                    <a:pt x="50290" y="128003"/>
                  </a:lnTo>
                  <a:lnTo>
                    <a:pt x="97977" y="70754"/>
                  </a:lnTo>
                  <a:lnTo>
                    <a:pt x="144158" y="12720"/>
                  </a:lnTo>
                  <a:lnTo>
                    <a:pt x="155294" y="0"/>
                  </a:lnTo>
                  <a:lnTo>
                    <a:pt x="159003" y="2340"/>
                  </a:lnTo>
                  <a:lnTo>
                    <a:pt x="163124" y="22199"/>
                  </a:lnTo>
                  <a:lnTo>
                    <a:pt x="160025" y="45202"/>
                  </a:lnTo>
                  <a:lnTo>
                    <a:pt x="144485" y="102165"/>
                  </a:lnTo>
                  <a:lnTo>
                    <a:pt x="125979" y="163953"/>
                  </a:lnTo>
                  <a:lnTo>
                    <a:pt x="111725" y="212043"/>
                  </a:lnTo>
                  <a:lnTo>
                    <a:pt x="100007" y="271126"/>
                  </a:lnTo>
                  <a:lnTo>
                    <a:pt x="83224" y="328091"/>
                  </a:lnTo>
                  <a:lnTo>
                    <a:pt x="74890" y="362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890724" y="1705815"/>
              <a:ext cx="626132" cy="91532"/>
            </a:xfrm>
            <a:custGeom>
              <a:avLst/>
              <a:gdLst/>
              <a:ahLst/>
              <a:cxnLst/>
              <a:rect l="0" t="0" r="0" b="0"/>
              <a:pathLst>
                <a:path w="626132" h="91532">
                  <a:moveTo>
                    <a:pt x="43658" y="0"/>
                  </a:moveTo>
                  <a:lnTo>
                    <a:pt x="1748" y="11582"/>
                  </a:lnTo>
                  <a:lnTo>
                    <a:pt x="0" y="15118"/>
                  </a:lnTo>
                  <a:lnTo>
                    <a:pt x="2533" y="19324"/>
                  </a:lnTo>
                  <a:lnTo>
                    <a:pt x="7920" y="23977"/>
                  </a:lnTo>
                  <a:lnTo>
                    <a:pt x="23768" y="29148"/>
                  </a:lnTo>
                  <a:lnTo>
                    <a:pt x="81479" y="38458"/>
                  </a:lnTo>
                  <a:lnTo>
                    <a:pt x="140469" y="40983"/>
                  </a:lnTo>
                  <a:lnTo>
                    <a:pt x="195001" y="41421"/>
                  </a:lnTo>
                  <a:lnTo>
                    <a:pt x="249682" y="41550"/>
                  </a:lnTo>
                  <a:lnTo>
                    <a:pt x="303483" y="41589"/>
                  </a:lnTo>
                  <a:lnTo>
                    <a:pt x="357947" y="41600"/>
                  </a:lnTo>
                  <a:lnTo>
                    <a:pt x="409218" y="44069"/>
                  </a:lnTo>
                  <a:lnTo>
                    <a:pt x="471823" y="53187"/>
                  </a:lnTo>
                  <a:lnTo>
                    <a:pt x="527781" y="63891"/>
                  </a:lnTo>
                  <a:lnTo>
                    <a:pt x="582349" y="77676"/>
                  </a:lnTo>
                  <a:lnTo>
                    <a:pt x="626131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15168" y="2280603"/>
            <a:ext cx="690648" cy="665049"/>
            <a:chOff x="1015168" y="2280603"/>
            <a:chExt cx="690648" cy="665049"/>
          </a:xfrm>
        </p:grpSpPr>
        <p:sp>
          <p:nvSpPr>
            <p:cNvPr id="96" name="Freeform 95"/>
            <p:cNvSpPr/>
            <p:nvPr/>
          </p:nvSpPr>
          <p:spPr>
            <a:xfrm>
              <a:off x="1015168" y="2280603"/>
              <a:ext cx="215151" cy="473665"/>
            </a:xfrm>
            <a:custGeom>
              <a:avLst/>
              <a:gdLst/>
              <a:ahLst/>
              <a:cxnLst/>
              <a:rect l="0" t="0" r="0" b="0"/>
              <a:pathLst>
                <a:path w="215151" h="473665">
                  <a:moveTo>
                    <a:pt x="0" y="49290"/>
                  </a:moveTo>
                  <a:lnTo>
                    <a:pt x="4417" y="36039"/>
                  </a:lnTo>
                  <a:lnTo>
                    <a:pt x="13982" y="24601"/>
                  </a:lnTo>
                  <a:lnTo>
                    <a:pt x="34962" y="10232"/>
                  </a:lnTo>
                  <a:lnTo>
                    <a:pt x="51596" y="4194"/>
                  </a:lnTo>
                  <a:lnTo>
                    <a:pt x="107629" y="0"/>
                  </a:lnTo>
                  <a:lnTo>
                    <a:pt x="147665" y="3970"/>
                  </a:lnTo>
                  <a:lnTo>
                    <a:pt x="170104" y="13430"/>
                  </a:lnTo>
                  <a:lnTo>
                    <a:pt x="202693" y="37687"/>
                  </a:lnTo>
                  <a:lnTo>
                    <a:pt x="210279" y="56461"/>
                  </a:lnTo>
                  <a:lnTo>
                    <a:pt x="212301" y="67939"/>
                  </a:lnTo>
                  <a:lnTo>
                    <a:pt x="207153" y="95486"/>
                  </a:lnTo>
                  <a:lnTo>
                    <a:pt x="185664" y="145119"/>
                  </a:lnTo>
                  <a:lnTo>
                    <a:pt x="133644" y="206503"/>
                  </a:lnTo>
                  <a:lnTo>
                    <a:pt x="111047" y="233822"/>
                  </a:lnTo>
                  <a:lnTo>
                    <a:pt x="111014" y="240729"/>
                  </a:lnTo>
                  <a:lnTo>
                    <a:pt x="114690" y="247183"/>
                  </a:lnTo>
                  <a:lnTo>
                    <a:pt x="120839" y="253334"/>
                  </a:lnTo>
                  <a:lnTo>
                    <a:pt x="181131" y="284974"/>
                  </a:lnTo>
                  <a:lnTo>
                    <a:pt x="207454" y="308041"/>
                  </a:lnTo>
                  <a:lnTo>
                    <a:pt x="212267" y="317945"/>
                  </a:lnTo>
                  <a:lnTo>
                    <a:pt x="215150" y="341277"/>
                  </a:lnTo>
                  <a:lnTo>
                    <a:pt x="207158" y="375985"/>
                  </a:lnTo>
                  <a:lnTo>
                    <a:pt x="193079" y="400857"/>
                  </a:lnTo>
                  <a:lnTo>
                    <a:pt x="160779" y="437302"/>
                  </a:lnTo>
                  <a:lnTo>
                    <a:pt x="126304" y="458811"/>
                  </a:lnTo>
                  <a:lnTo>
                    <a:pt x="83210" y="4736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348010" y="26876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447862" y="2401769"/>
              <a:ext cx="142126" cy="377462"/>
            </a:xfrm>
            <a:custGeom>
              <a:avLst/>
              <a:gdLst/>
              <a:ahLst/>
              <a:cxnLst/>
              <a:rect l="0" t="0" r="0" b="0"/>
              <a:pathLst>
                <a:path w="142126" h="377462">
                  <a:moveTo>
                    <a:pt x="0" y="61261"/>
                  </a:moveTo>
                  <a:lnTo>
                    <a:pt x="4418" y="48009"/>
                  </a:lnTo>
                  <a:lnTo>
                    <a:pt x="20417" y="26516"/>
                  </a:lnTo>
                  <a:lnTo>
                    <a:pt x="42724" y="11416"/>
                  </a:lnTo>
                  <a:lnTo>
                    <a:pt x="71317" y="1086"/>
                  </a:lnTo>
                  <a:lnTo>
                    <a:pt x="89944" y="0"/>
                  </a:lnTo>
                  <a:lnTo>
                    <a:pt x="106544" y="3524"/>
                  </a:lnTo>
                  <a:lnTo>
                    <a:pt x="120085" y="11253"/>
                  </a:lnTo>
                  <a:lnTo>
                    <a:pt x="138105" y="30418"/>
                  </a:lnTo>
                  <a:lnTo>
                    <a:pt x="142125" y="50635"/>
                  </a:lnTo>
                  <a:lnTo>
                    <a:pt x="137173" y="92447"/>
                  </a:lnTo>
                  <a:lnTo>
                    <a:pt x="118256" y="152670"/>
                  </a:lnTo>
                  <a:lnTo>
                    <a:pt x="85455" y="211033"/>
                  </a:lnTo>
                  <a:lnTo>
                    <a:pt x="52345" y="273705"/>
                  </a:lnTo>
                  <a:lnTo>
                    <a:pt x="44788" y="305832"/>
                  </a:lnTo>
                  <a:lnTo>
                    <a:pt x="47951" y="322820"/>
                  </a:lnTo>
                  <a:lnTo>
                    <a:pt x="56445" y="336534"/>
                  </a:lnTo>
                  <a:lnTo>
                    <a:pt x="76821" y="353726"/>
                  </a:lnTo>
                  <a:lnTo>
                    <a:pt x="124816" y="3774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073415" y="2880111"/>
              <a:ext cx="632401" cy="65541"/>
            </a:xfrm>
            <a:custGeom>
              <a:avLst/>
              <a:gdLst/>
              <a:ahLst/>
              <a:cxnLst/>
              <a:rect l="0" t="0" r="0" b="0"/>
              <a:pathLst>
                <a:path w="632401" h="65541">
                  <a:moveTo>
                    <a:pt x="0" y="65540"/>
                  </a:moveTo>
                  <a:lnTo>
                    <a:pt x="59579" y="53959"/>
                  </a:lnTo>
                  <a:lnTo>
                    <a:pt x="118436" y="43255"/>
                  </a:lnTo>
                  <a:lnTo>
                    <a:pt x="174578" y="32237"/>
                  </a:lnTo>
                  <a:lnTo>
                    <a:pt x="234601" y="21157"/>
                  </a:lnTo>
                  <a:lnTo>
                    <a:pt x="293233" y="15784"/>
                  </a:lnTo>
                  <a:lnTo>
                    <a:pt x="346865" y="6779"/>
                  </a:lnTo>
                  <a:lnTo>
                    <a:pt x="405538" y="0"/>
                  </a:lnTo>
                  <a:lnTo>
                    <a:pt x="463133" y="3525"/>
                  </a:lnTo>
                  <a:lnTo>
                    <a:pt x="522820" y="11379"/>
                  </a:lnTo>
                  <a:lnTo>
                    <a:pt x="583316" y="30484"/>
                  </a:lnTo>
                  <a:lnTo>
                    <a:pt x="611282" y="44469"/>
                  </a:lnTo>
                  <a:lnTo>
                    <a:pt x="632400" y="655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255893" y="2679378"/>
            <a:ext cx="3285927" cy="631290"/>
            <a:chOff x="2255893" y="2679378"/>
            <a:chExt cx="3285927" cy="631290"/>
          </a:xfrm>
        </p:grpSpPr>
        <p:sp>
          <p:nvSpPr>
            <p:cNvPr id="101" name="Freeform 100"/>
            <p:cNvSpPr/>
            <p:nvPr/>
          </p:nvSpPr>
          <p:spPr>
            <a:xfrm>
              <a:off x="2255893" y="2679378"/>
              <a:ext cx="131122" cy="301847"/>
            </a:xfrm>
            <a:custGeom>
              <a:avLst/>
              <a:gdLst/>
              <a:ahLst/>
              <a:cxnLst/>
              <a:rect l="0" t="0" r="0" b="0"/>
              <a:pathLst>
                <a:path w="131122" h="301847">
                  <a:moveTo>
                    <a:pt x="98964" y="0"/>
                  </a:moveTo>
                  <a:lnTo>
                    <a:pt x="85712" y="4417"/>
                  </a:lnTo>
                  <a:lnTo>
                    <a:pt x="74274" y="13982"/>
                  </a:lnTo>
                  <a:lnTo>
                    <a:pt x="47224" y="50671"/>
                  </a:lnTo>
                  <a:lnTo>
                    <a:pt x="21827" y="110682"/>
                  </a:lnTo>
                  <a:lnTo>
                    <a:pt x="5858" y="153048"/>
                  </a:lnTo>
                  <a:lnTo>
                    <a:pt x="0" y="213022"/>
                  </a:lnTo>
                  <a:lnTo>
                    <a:pt x="3704" y="262329"/>
                  </a:lnTo>
                  <a:lnTo>
                    <a:pt x="10706" y="278697"/>
                  </a:lnTo>
                  <a:lnTo>
                    <a:pt x="15162" y="285650"/>
                  </a:lnTo>
                  <a:lnTo>
                    <a:pt x="27510" y="295842"/>
                  </a:lnTo>
                  <a:lnTo>
                    <a:pt x="34686" y="299854"/>
                  </a:lnTo>
                  <a:lnTo>
                    <a:pt x="50055" y="301846"/>
                  </a:lnTo>
                  <a:lnTo>
                    <a:pt x="65207" y="298725"/>
                  </a:lnTo>
                  <a:lnTo>
                    <a:pt x="90002" y="281655"/>
                  </a:lnTo>
                  <a:lnTo>
                    <a:pt x="95763" y="276528"/>
                  </a:lnTo>
                  <a:lnTo>
                    <a:pt x="117855" y="218099"/>
                  </a:lnTo>
                  <a:lnTo>
                    <a:pt x="128446" y="179711"/>
                  </a:lnTo>
                  <a:lnTo>
                    <a:pt x="131121" y="132554"/>
                  </a:lnTo>
                  <a:lnTo>
                    <a:pt x="129140" y="84887"/>
                  </a:lnTo>
                  <a:lnTo>
                    <a:pt x="113144" y="48368"/>
                  </a:lnTo>
                  <a:lnTo>
                    <a:pt x="101876" y="31975"/>
                  </a:lnTo>
                  <a:lnTo>
                    <a:pt x="95358" y="27789"/>
                  </a:lnTo>
                  <a:lnTo>
                    <a:pt x="80719" y="25602"/>
                  </a:lnTo>
                  <a:lnTo>
                    <a:pt x="74781" y="28163"/>
                  </a:lnTo>
                  <a:lnTo>
                    <a:pt x="65718" y="38404"/>
                  </a:lnTo>
                  <a:lnTo>
                    <a:pt x="61074" y="49736"/>
                  </a:lnTo>
                  <a:lnTo>
                    <a:pt x="57358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487993" y="2762176"/>
              <a:ext cx="133138" cy="217090"/>
            </a:xfrm>
            <a:custGeom>
              <a:avLst/>
              <a:gdLst/>
              <a:ahLst/>
              <a:cxnLst/>
              <a:rect l="0" t="0" r="0" b="0"/>
              <a:pathLst>
                <a:path w="133138" h="217090">
                  <a:moveTo>
                    <a:pt x="0" y="58659"/>
                  </a:moveTo>
                  <a:lnTo>
                    <a:pt x="925" y="120226"/>
                  </a:lnTo>
                  <a:lnTo>
                    <a:pt x="11582" y="179426"/>
                  </a:lnTo>
                  <a:lnTo>
                    <a:pt x="19561" y="213094"/>
                  </a:lnTo>
                  <a:lnTo>
                    <a:pt x="23211" y="217089"/>
                  </a:lnTo>
                  <a:lnTo>
                    <a:pt x="27493" y="216979"/>
                  </a:lnTo>
                  <a:lnTo>
                    <a:pt x="32197" y="214132"/>
                  </a:lnTo>
                  <a:lnTo>
                    <a:pt x="37424" y="198641"/>
                  </a:lnTo>
                  <a:lnTo>
                    <a:pt x="47698" y="142600"/>
                  </a:lnTo>
                  <a:lnTo>
                    <a:pt x="55890" y="87054"/>
                  </a:lnTo>
                  <a:lnTo>
                    <a:pt x="62199" y="44339"/>
                  </a:lnTo>
                  <a:lnTo>
                    <a:pt x="74109" y="22159"/>
                  </a:lnTo>
                  <a:lnTo>
                    <a:pt x="89349" y="3877"/>
                  </a:lnTo>
                  <a:lnTo>
                    <a:pt x="95624" y="873"/>
                  </a:lnTo>
                  <a:lnTo>
                    <a:pt x="109993" y="0"/>
                  </a:lnTo>
                  <a:lnTo>
                    <a:pt x="120694" y="2695"/>
                  </a:lnTo>
                  <a:lnTo>
                    <a:pt x="133137" y="87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666001" y="2808459"/>
              <a:ext cx="79946" cy="140703"/>
            </a:xfrm>
            <a:custGeom>
              <a:avLst/>
              <a:gdLst/>
              <a:ahLst/>
              <a:cxnLst/>
              <a:rect l="0" t="0" r="0" b="0"/>
              <a:pathLst>
                <a:path w="79946" h="140703">
                  <a:moveTo>
                    <a:pt x="21698" y="78945"/>
                  </a:moveTo>
                  <a:lnTo>
                    <a:pt x="52025" y="55781"/>
                  </a:lnTo>
                  <a:lnTo>
                    <a:pt x="64379" y="30990"/>
                  </a:lnTo>
                  <a:lnTo>
                    <a:pt x="65938" y="13253"/>
                  </a:lnTo>
                  <a:lnTo>
                    <a:pt x="65060" y="4639"/>
                  </a:lnTo>
                  <a:lnTo>
                    <a:pt x="62625" y="746"/>
                  </a:lnTo>
                  <a:lnTo>
                    <a:pt x="59153" y="0"/>
                  </a:lnTo>
                  <a:lnTo>
                    <a:pt x="54989" y="1352"/>
                  </a:lnTo>
                  <a:lnTo>
                    <a:pt x="40294" y="16506"/>
                  </a:lnTo>
                  <a:lnTo>
                    <a:pt x="7757" y="71500"/>
                  </a:lnTo>
                  <a:lnTo>
                    <a:pt x="0" y="106119"/>
                  </a:lnTo>
                  <a:lnTo>
                    <a:pt x="3117" y="126156"/>
                  </a:lnTo>
                  <a:lnTo>
                    <a:pt x="6537" y="135382"/>
                  </a:lnTo>
                  <a:lnTo>
                    <a:pt x="12515" y="139684"/>
                  </a:lnTo>
                  <a:lnTo>
                    <a:pt x="20199" y="140702"/>
                  </a:lnTo>
                  <a:lnTo>
                    <a:pt x="38598" y="135979"/>
                  </a:lnTo>
                  <a:lnTo>
                    <a:pt x="79945" y="1122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791839" y="2829156"/>
              <a:ext cx="112208" cy="130820"/>
            </a:xfrm>
            <a:custGeom>
              <a:avLst/>
              <a:gdLst/>
              <a:ahLst/>
              <a:cxnLst/>
              <a:rect l="0" t="0" r="0" b="0"/>
              <a:pathLst>
                <a:path w="112208" h="130820">
                  <a:moveTo>
                    <a:pt x="4033" y="0"/>
                  </a:moveTo>
                  <a:lnTo>
                    <a:pt x="12868" y="8835"/>
                  </a:lnTo>
                  <a:lnTo>
                    <a:pt x="14546" y="15136"/>
                  </a:lnTo>
                  <a:lnTo>
                    <a:pt x="12490" y="40748"/>
                  </a:lnTo>
                  <a:lnTo>
                    <a:pt x="3973" y="103818"/>
                  </a:lnTo>
                  <a:lnTo>
                    <a:pt x="0" y="126887"/>
                  </a:lnTo>
                  <a:lnTo>
                    <a:pt x="420" y="130819"/>
                  </a:lnTo>
                  <a:lnTo>
                    <a:pt x="2549" y="129743"/>
                  </a:lnTo>
                  <a:lnTo>
                    <a:pt x="41282" y="68732"/>
                  </a:lnTo>
                  <a:lnTo>
                    <a:pt x="55722" y="58901"/>
                  </a:lnTo>
                  <a:lnTo>
                    <a:pt x="83862" y="52586"/>
                  </a:lnTo>
                  <a:lnTo>
                    <a:pt x="97452" y="53574"/>
                  </a:lnTo>
                  <a:lnTo>
                    <a:pt x="112207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997502" y="2862441"/>
              <a:ext cx="14719" cy="181745"/>
            </a:xfrm>
            <a:custGeom>
              <a:avLst/>
              <a:gdLst/>
              <a:ahLst/>
              <a:cxnLst/>
              <a:rect l="0" t="0" r="0" b="0"/>
              <a:pathLst>
                <a:path w="14719" h="181745">
                  <a:moveTo>
                    <a:pt x="14717" y="0"/>
                  </a:moveTo>
                  <a:lnTo>
                    <a:pt x="14718" y="57908"/>
                  </a:lnTo>
                  <a:lnTo>
                    <a:pt x="8074" y="111428"/>
                  </a:lnTo>
                  <a:lnTo>
                    <a:pt x="324" y="164050"/>
                  </a:lnTo>
                  <a:lnTo>
                    <a:pt x="0" y="181085"/>
                  </a:lnTo>
                  <a:lnTo>
                    <a:pt x="1207" y="181744"/>
                  </a:lnTo>
                  <a:lnTo>
                    <a:pt x="2937" y="179410"/>
                  </a:lnTo>
                  <a:lnTo>
                    <a:pt x="14717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053825" y="2737625"/>
              <a:ext cx="16643" cy="41606"/>
            </a:xfrm>
            <a:custGeom>
              <a:avLst/>
              <a:gdLst/>
              <a:ahLst/>
              <a:cxnLst/>
              <a:rect l="0" t="0" r="0" b="0"/>
              <a:pathLst>
                <a:path w="16643" h="41606">
                  <a:moveTo>
                    <a:pt x="0" y="0"/>
                  </a:moveTo>
                  <a:lnTo>
                    <a:pt x="8834" y="8835"/>
                  </a:lnTo>
                  <a:lnTo>
                    <a:pt x="13172" y="20569"/>
                  </a:lnTo>
                  <a:lnTo>
                    <a:pt x="16642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103751" y="2905684"/>
              <a:ext cx="50661" cy="106536"/>
            </a:xfrm>
            <a:custGeom>
              <a:avLst/>
              <a:gdLst/>
              <a:ahLst/>
              <a:cxnLst/>
              <a:rect l="0" t="0" r="0" b="0"/>
              <a:pathLst>
                <a:path w="50661" h="106536">
                  <a:moveTo>
                    <a:pt x="0" y="64930"/>
                  </a:moveTo>
                  <a:lnTo>
                    <a:pt x="17669" y="60513"/>
                  </a:lnTo>
                  <a:lnTo>
                    <a:pt x="31275" y="48482"/>
                  </a:lnTo>
                  <a:lnTo>
                    <a:pt x="42561" y="29883"/>
                  </a:lnTo>
                  <a:lnTo>
                    <a:pt x="50660" y="6208"/>
                  </a:lnTo>
                  <a:lnTo>
                    <a:pt x="50415" y="819"/>
                  </a:lnTo>
                  <a:lnTo>
                    <a:pt x="47479" y="0"/>
                  </a:lnTo>
                  <a:lnTo>
                    <a:pt x="42747" y="2227"/>
                  </a:lnTo>
                  <a:lnTo>
                    <a:pt x="27253" y="23032"/>
                  </a:lnTo>
                  <a:lnTo>
                    <a:pt x="15369" y="52619"/>
                  </a:lnTo>
                  <a:lnTo>
                    <a:pt x="14827" y="84807"/>
                  </a:lnTo>
                  <a:lnTo>
                    <a:pt x="18206" y="92050"/>
                  </a:lnTo>
                  <a:lnTo>
                    <a:pt x="23232" y="96879"/>
                  </a:lnTo>
                  <a:lnTo>
                    <a:pt x="41605" y="1065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995577" y="2829156"/>
              <a:ext cx="208028" cy="224461"/>
            </a:xfrm>
            <a:custGeom>
              <a:avLst/>
              <a:gdLst/>
              <a:ahLst/>
              <a:cxnLst/>
              <a:rect l="0" t="0" r="0" b="0"/>
              <a:pathLst>
                <a:path w="208028" h="224461">
                  <a:moveTo>
                    <a:pt x="0" y="0"/>
                  </a:moveTo>
                  <a:lnTo>
                    <a:pt x="0" y="55162"/>
                  </a:lnTo>
                  <a:lnTo>
                    <a:pt x="0" y="115723"/>
                  </a:lnTo>
                  <a:lnTo>
                    <a:pt x="4418" y="169556"/>
                  </a:lnTo>
                  <a:lnTo>
                    <a:pt x="11582" y="204025"/>
                  </a:lnTo>
                  <a:lnTo>
                    <a:pt x="16043" y="211830"/>
                  </a:lnTo>
                  <a:lnTo>
                    <a:pt x="28395" y="222969"/>
                  </a:lnTo>
                  <a:lnTo>
                    <a:pt x="35572" y="224460"/>
                  </a:lnTo>
                  <a:lnTo>
                    <a:pt x="50944" y="221186"/>
                  </a:lnTo>
                  <a:lnTo>
                    <a:pt x="57077" y="216800"/>
                  </a:lnTo>
                  <a:lnTo>
                    <a:pt x="85566" y="179770"/>
                  </a:lnTo>
                  <a:lnTo>
                    <a:pt x="122113" y="116563"/>
                  </a:lnTo>
                  <a:lnTo>
                    <a:pt x="163759" y="62289"/>
                  </a:lnTo>
                  <a:lnTo>
                    <a:pt x="184740" y="49172"/>
                  </a:lnTo>
                  <a:lnTo>
                    <a:pt x="208027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232255" y="2904046"/>
              <a:ext cx="9051" cy="115848"/>
            </a:xfrm>
            <a:custGeom>
              <a:avLst/>
              <a:gdLst/>
              <a:ahLst/>
              <a:cxnLst/>
              <a:rect l="0" t="0" r="0" b="0"/>
              <a:pathLst>
                <a:path w="9051" h="115848">
                  <a:moveTo>
                    <a:pt x="4633" y="0"/>
                  </a:moveTo>
                  <a:lnTo>
                    <a:pt x="9050" y="13252"/>
                  </a:lnTo>
                  <a:lnTo>
                    <a:pt x="5854" y="66213"/>
                  </a:lnTo>
                  <a:lnTo>
                    <a:pt x="0" y="115523"/>
                  </a:lnTo>
                  <a:lnTo>
                    <a:pt x="620" y="115847"/>
                  </a:lnTo>
                  <a:lnTo>
                    <a:pt x="4633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261851" y="2801808"/>
              <a:ext cx="24964" cy="10707"/>
            </a:xfrm>
            <a:custGeom>
              <a:avLst/>
              <a:gdLst/>
              <a:ahLst/>
              <a:cxnLst/>
              <a:rect l="0" t="0" r="0" b="0"/>
              <a:pathLst>
                <a:path w="24964" h="10707">
                  <a:moveTo>
                    <a:pt x="0" y="10706"/>
                  </a:moveTo>
                  <a:lnTo>
                    <a:pt x="8835" y="1872"/>
                  </a:lnTo>
                  <a:lnTo>
                    <a:pt x="12362" y="194"/>
                  </a:lnTo>
                  <a:lnTo>
                    <a:pt x="15637" y="0"/>
                  </a:lnTo>
                  <a:lnTo>
                    <a:pt x="24963" y="2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285785" y="2899011"/>
              <a:ext cx="333370" cy="224043"/>
            </a:xfrm>
            <a:custGeom>
              <a:avLst/>
              <a:gdLst/>
              <a:ahLst/>
              <a:cxnLst/>
              <a:rect l="0" t="0" r="0" b="0"/>
              <a:pathLst>
                <a:path w="333370" h="224043">
                  <a:moveTo>
                    <a:pt x="9350" y="79924"/>
                  </a:moveTo>
                  <a:lnTo>
                    <a:pt x="22602" y="75507"/>
                  </a:lnTo>
                  <a:lnTo>
                    <a:pt x="31574" y="65942"/>
                  </a:lnTo>
                  <a:lnTo>
                    <a:pt x="44867" y="37201"/>
                  </a:lnTo>
                  <a:lnTo>
                    <a:pt x="45784" y="21180"/>
                  </a:lnTo>
                  <a:lnTo>
                    <a:pt x="44734" y="13024"/>
                  </a:lnTo>
                  <a:lnTo>
                    <a:pt x="42185" y="9437"/>
                  </a:lnTo>
                  <a:lnTo>
                    <a:pt x="38637" y="8894"/>
                  </a:lnTo>
                  <a:lnTo>
                    <a:pt x="29763" y="13222"/>
                  </a:lnTo>
                  <a:lnTo>
                    <a:pt x="19655" y="21309"/>
                  </a:lnTo>
                  <a:lnTo>
                    <a:pt x="3569" y="49510"/>
                  </a:lnTo>
                  <a:lnTo>
                    <a:pt x="0" y="74112"/>
                  </a:lnTo>
                  <a:lnTo>
                    <a:pt x="343" y="87144"/>
                  </a:lnTo>
                  <a:lnTo>
                    <a:pt x="4270" y="96757"/>
                  </a:lnTo>
                  <a:lnTo>
                    <a:pt x="10586" y="104090"/>
                  </a:lnTo>
                  <a:lnTo>
                    <a:pt x="18495" y="109903"/>
                  </a:lnTo>
                  <a:lnTo>
                    <a:pt x="37145" y="113897"/>
                  </a:lnTo>
                  <a:lnTo>
                    <a:pt x="47296" y="113667"/>
                  </a:lnTo>
                  <a:lnTo>
                    <a:pt x="65971" y="103550"/>
                  </a:lnTo>
                  <a:lnTo>
                    <a:pt x="125749" y="46562"/>
                  </a:lnTo>
                  <a:lnTo>
                    <a:pt x="131329" y="44739"/>
                  </a:lnTo>
                  <a:lnTo>
                    <a:pt x="135048" y="47222"/>
                  </a:lnTo>
                  <a:lnTo>
                    <a:pt x="137528" y="52575"/>
                  </a:lnTo>
                  <a:lnTo>
                    <a:pt x="134864" y="101026"/>
                  </a:lnTo>
                  <a:lnTo>
                    <a:pt x="130366" y="156619"/>
                  </a:lnTo>
                  <a:lnTo>
                    <a:pt x="131633" y="167112"/>
                  </a:lnTo>
                  <a:lnTo>
                    <a:pt x="136175" y="174107"/>
                  </a:lnTo>
                  <a:lnTo>
                    <a:pt x="142902" y="178771"/>
                  </a:lnTo>
                  <a:lnTo>
                    <a:pt x="151085" y="181880"/>
                  </a:lnTo>
                  <a:lnTo>
                    <a:pt x="167573" y="182869"/>
                  </a:lnTo>
                  <a:lnTo>
                    <a:pt x="183222" y="179302"/>
                  </a:lnTo>
                  <a:lnTo>
                    <a:pt x="203353" y="169671"/>
                  </a:lnTo>
                  <a:lnTo>
                    <a:pt x="218540" y="170046"/>
                  </a:lnTo>
                  <a:lnTo>
                    <a:pt x="224624" y="174214"/>
                  </a:lnTo>
                  <a:lnTo>
                    <a:pt x="233850" y="188708"/>
                  </a:lnTo>
                  <a:lnTo>
                    <a:pt x="239824" y="217659"/>
                  </a:lnTo>
                  <a:lnTo>
                    <a:pt x="243436" y="222598"/>
                  </a:lnTo>
                  <a:lnTo>
                    <a:pt x="248618" y="224042"/>
                  </a:lnTo>
                  <a:lnTo>
                    <a:pt x="254846" y="223155"/>
                  </a:lnTo>
                  <a:lnTo>
                    <a:pt x="269163" y="212308"/>
                  </a:lnTo>
                  <a:lnTo>
                    <a:pt x="301585" y="177075"/>
                  </a:lnTo>
                  <a:lnTo>
                    <a:pt x="322377" y="128689"/>
                  </a:lnTo>
                  <a:lnTo>
                    <a:pt x="331327" y="82537"/>
                  </a:lnTo>
                  <a:lnTo>
                    <a:pt x="333369" y="29384"/>
                  </a:lnTo>
                  <a:lnTo>
                    <a:pt x="328717" y="10926"/>
                  </a:lnTo>
                  <a:lnTo>
                    <a:pt x="324888" y="3415"/>
                  </a:lnTo>
                  <a:lnTo>
                    <a:pt x="320486" y="257"/>
                  </a:lnTo>
                  <a:lnTo>
                    <a:pt x="315702" y="0"/>
                  </a:lnTo>
                  <a:lnTo>
                    <a:pt x="310663" y="1678"/>
                  </a:lnTo>
                  <a:lnTo>
                    <a:pt x="302600" y="8474"/>
                  </a:lnTo>
                  <a:lnTo>
                    <a:pt x="292266" y="216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286283" y="2775314"/>
              <a:ext cx="340221" cy="366498"/>
            </a:xfrm>
            <a:custGeom>
              <a:avLst/>
              <a:gdLst/>
              <a:ahLst/>
              <a:cxnLst/>
              <a:rect l="0" t="0" r="0" b="0"/>
              <a:pathLst>
                <a:path w="340221" h="366498">
                  <a:moveTo>
                    <a:pt x="115551" y="220263"/>
                  </a:moveTo>
                  <a:lnTo>
                    <a:pt x="124386" y="211429"/>
                  </a:lnTo>
                  <a:lnTo>
                    <a:pt x="128723" y="197229"/>
                  </a:lnTo>
                  <a:lnTo>
                    <a:pt x="129880" y="188265"/>
                  </a:lnTo>
                  <a:lnTo>
                    <a:pt x="126234" y="173374"/>
                  </a:lnTo>
                  <a:lnTo>
                    <a:pt x="122673" y="166815"/>
                  </a:lnTo>
                  <a:lnTo>
                    <a:pt x="116601" y="162441"/>
                  </a:lnTo>
                  <a:lnTo>
                    <a:pt x="99992" y="157582"/>
                  </a:lnTo>
                  <a:lnTo>
                    <a:pt x="80283" y="162819"/>
                  </a:lnTo>
                  <a:lnTo>
                    <a:pt x="61970" y="174392"/>
                  </a:lnTo>
                  <a:lnTo>
                    <a:pt x="18384" y="237064"/>
                  </a:lnTo>
                  <a:lnTo>
                    <a:pt x="6222" y="261916"/>
                  </a:lnTo>
                  <a:lnTo>
                    <a:pt x="0" y="314997"/>
                  </a:lnTo>
                  <a:lnTo>
                    <a:pt x="1325" y="338181"/>
                  </a:lnTo>
                  <a:lnTo>
                    <a:pt x="8078" y="354649"/>
                  </a:lnTo>
                  <a:lnTo>
                    <a:pt x="13392" y="357931"/>
                  </a:lnTo>
                  <a:lnTo>
                    <a:pt x="19708" y="358270"/>
                  </a:lnTo>
                  <a:lnTo>
                    <a:pt x="33199" y="353715"/>
                  </a:lnTo>
                  <a:lnTo>
                    <a:pt x="51189" y="339831"/>
                  </a:lnTo>
                  <a:lnTo>
                    <a:pt x="67306" y="318561"/>
                  </a:lnTo>
                  <a:lnTo>
                    <a:pt x="94118" y="262486"/>
                  </a:lnTo>
                  <a:lnTo>
                    <a:pt x="116781" y="201842"/>
                  </a:lnTo>
                  <a:lnTo>
                    <a:pt x="129115" y="150022"/>
                  </a:lnTo>
                  <a:lnTo>
                    <a:pt x="140454" y="97735"/>
                  </a:lnTo>
                  <a:lnTo>
                    <a:pt x="151598" y="42686"/>
                  </a:lnTo>
                  <a:lnTo>
                    <a:pt x="155509" y="3590"/>
                  </a:lnTo>
                  <a:lnTo>
                    <a:pt x="155134" y="0"/>
                  </a:lnTo>
                  <a:lnTo>
                    <a:pt x="145431" y="30190"/>
                  </a:lnTo>
                  <a:lnTo>
                    <a:pt x="141162" y="86295"/>
                  </a:lnTo>
                  <a:lnTo>
                    <a:pt x="140643" y="140176"/>
                  </a:lnTo>
                  <a:lnTo>
                    <a:pt x="146258" y="197595"/>
                  </a:lnTo>
                  <a:lnTo>
                    <a:pt x="150792" y="250988"/>
                  </a:lnTo>
                  <a:lnTo>
                    <a:pt x="160317" y="306255"/>
                  </a:lnTo>
                  <a:lnTo>
                    <a:pt x="173046" y="328132"/>
                  </a:lnTo>
                  <a:lnTo>
                    <a:pt x="181618" y="336555"/>
                  </a:lnTo>
                  <a:lnTo>
                    <a:pt x="190106" y="341245"/>
                  </a:lnTo>
                  <a:lnTo>
                    <a:pt x="206934" y="343992"/>
                  </a:lnTo>
                  <a:lnTo>
                    <a:pt x="223659" y="339665"/>
                  </a:lnTo>
                  <a:lnTo>
                    <a:pt x="259774" y="320327"/>
                  </a:lnTo>
                  <a:lnTo>
                    <a:pt x="241862" y="340256"/>
                  </a:lnTo>
                  <a:lnTo>
                    <a:pt x="239514" y="347411"/>
                  </a:lnTo>
                  <a:lnTo>
                    <a:pt x="239372" y="362758"/>
                  </a:lnTo>
                  <a:lnTo>
                    <a:pt x="243402" y="366111"/>
                  </a:lnTo>
                  <a:lnTo>
                    <a:pt x="249787" y="366497"/>
                  </a:lnTo>
                  <a:lnTo>
                    <a:pt x="257742" y="364905"/>
                  </a:lnTo>
                  <a:lnTo>
                    <a:pt x="282190" y="349412"/>
                  </a:lnTo>
                  <a:lnTo>
                    <a:pt x="308656" y="324122"/>
                  </a:lnTo>
                  <a:lnTo>
                    <a:pt x="340220" y="270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685104" y="2737625"/>
              <a:ext cx="174389" cy="377290"/>
            </a:xfrm>
            <a:custGeom>
              <a:avLst/>
              <a:gdLst/>
              <a:ahLst/>
              <a:cxnLst/>
              <a:rect l="0" t="0" r="0" b="0"/>
              <a:pathLst>
                <a:path w="174389" h="377290">
                  <a:moveTo>
                    <a:pt x="32930" y="0"/>
                  </a:moveTo>
                  <a:lnTo>
                    <a:pt x="30465" y="59240"/>
                  </a:lnTo>
                  <a:lnTo>
                    <a:pt x="26344" y="111858"/>
                  </a:lnTo>
                  <a:lnTo>
                    <a:pt x="22658" y="159191"/>
                  </a:lnTo>
                  <a:lnTo>
                    <a:pt x="13129" y="220467"/>
                  </a:lnTo>
                  <a:lnTo>
                    <a:pt x="8987" y="276162"/>
                  </a:lnTo>
                  <a:lnTo>
                    <a:pt x="3684" y="335092"/>
                  </a:lnTo>
                  <a:lnTo>
                    <a:pt x="444" y="377289"/>
                  </a:lnTo>
                  <a:lnTo>
                    <a:pt x="0" y="369546"/>
                  </a:lnTo>
                  <a:lnTo>
                    <a:pt x="7284" y="323039"/>
                  </a:lnTo>
                  <a:lnTo>
                    <a:pt x="15676" y="302597"/>
                  </a:lnTo>
                  <a:lnTo>
                    <a:pt x="28035" y="289198"/>
                  </a:lnTo>
                  <a:lnTo>
                    <a:pt x="35214" y="284330"/>
                  </a:lnTo>
                  <a:lnTo>
                    <a:pt x="55519" y="281387"/>
                  </a:lnTo>
                  <a:lnTo>
                    <a:pt x="117668" y="291833"/>
                  </a:lnTo>
                  <a:lnTo>
                    <a:pt x="138084" y="295200"/>
                  </a:lnTo>
                  <a:lnTo>
                    <a:pt x="156404" y="293615"/>
                  </a:lnTo>
                  <a:lnTo>
                    <a:pt x="163323" y="290048"/>
                  </a:lnTo>
                  <a:lnTo>
                    <a:pt x="173477" y="278689"/>
                  </a:lnTo>
                  <a:lnTo>
                    <a:pt x="173781" y="273626"/>
                  </a:lnTo>
                  <a:lnTo>
                    <a:pt x="171210" y="269326"/>
                  </a:lnTo>
                  <a:lnTo>
                    <a:pt x="166722" y="265535"/>
                  </a:lnTo>
                  <a:lnTo>
                    <a:pt x="160956" y="263932"/>
                  </a:lnTo>
                  <a:lnTo>
                    <a:pt x="147153" y="264616"/>
                  </a:lnTo>
                  <a:lnTo>
                    <a:pt x="134239" y="270468"/>
                  </a:lnTo>
                  <a:lnTo>
                    <a:pt x="110881" y="289291"/>
                  </a:lnTo>
                  <a:lnTo>
                    <a:pt x="98454" y="309768"/>
                  </a:lnTo>
                  <a:lnTo>
                    <a:pt x="88916" y="333402"/>
                  </a:lnTo>
                  <a:lnTo>
                    <a:pt x="88745" y="340611"/>
                  </a:lnTo>
                  <a:lnTo>
                    <a:pt x="93487" y="353553"/>
                  </a:lnTo>
                  <a:lnTo>
                    <a:pt x="104223" y="363004"/>
                  </a:lnTo>
                  <a:lnTo>
                    <a:pt x="119165" y="369361"/>
                  </a:lnTo>
                  <a:lnTo>
                    <a:pt x="138133" y="372187"/>
                  </a:lnTo>
                  <a:lnTo>
                    <a:pt x="145596" y="370166"/>
                  </a:lnTo>
                  <a:lnTo>
                    <a:pt x="151495" y="366046"/>
                  </a:lnTo>
                  <a:lnTo>
                    <a:pt x="156352" y="360525"/>
                  </a:lnTo>
                  <a:lnTo>
                    <a:pt x="174388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943711" y="2737625"/>
              <a:ext cx="498256" cy="484326"/>
            </a:xfrm>
            <a:custGeom>
              <a:avLst/>
              <a:gdLst/>
              <a:ahLst/>
              <a:cxnLst/>
              <a:rect l="0" t="0" r="0" b="0"/>
              <a:pathLst>
                <a:path w="498256" h="484326">
                  <a:moveTo>
                    <a:pt x="32276" y="0"/>
                  </a:moveTo>
                  <a:lnTo>
                    <a:pt x="37070" y="25648"/>
                  </a:lnTo>
                  <a:lnTo>
                    <a:pt x="33090" y="84328"/>
                  </a:lnTo>
                  <a:lnTo>
                    <a:pt x="32437" y="136713"/>
                  </a:lnTo>
                  <a:lnTo>
                    <a:pt x="27880" y="193898"/>
                  </a:lnTo>
                  <a:lnTo>
                    <a:pt x="22006" y="254528"/>
                  </a:lnTo>
                  <a:lnTo>
                    <a:pt x="12604" y="311879"/>
                  </a:lnTo>
                  <a:lnTo>
                    <a:pt x="14538" y="309621"/>
                  </a:lnTo>
                  <a:lnTo>
                    <a:pt x="28561" y="289288"/>
                  </a:lnTo>
                  <a:lnTo>
                    <a:pt x="58149" y="261985"/>
                  </a:lnTo>
                  <a:lnTo>
                    <a:pt x="66167" y="259716"/>
                  </a:lnTo>
                  <a:lnTo>
                    <a:pt x="82472" y="262126"/>
                  </a:lnTo>
                  <a:lnTo>
                    <a:pt x="96498" y="271827"/>
                  </a:lnTo>
                  <a:lnTo>
                    <a:pt x="102828" y="278297"/>
                  </a:lnTo>
                  <a:lnTo>
                    <a:pt x="109860" y="297813"/>
                  </a:lnTo>
                  <a:lnTo>
                    <a:pt x="111354" y="332325"/>
                  </a:lnTo>
                  <a:lnTo>
                    <a:pt x="107178" y="352952"/>
                  </a:lnTo>
                  <a:lnTo>
                    <a:pt x="93506" y="375886"/>
                  </a:lnTo>
                  <a:lnTo>
                    <a:pt x="72299" y="397987"/>
                  </a:lnTo>
                  <a:lnTo>
                    <a:pt x="32067" y="422326"/>
                  </a:lnTo>
                  <a:lnTo>
                    <a:pt x="23816" y="423933"/>
                  </a:lnTo>
                  <a:lnTo>
                    <a:pt x="7251" y="420787"/>
                  </a:lnTo>
                  <a:lnTo>
                    <a:pt x="2649" y="415511"/>
                  </a:lnTo>
                  <a:lnTo>
                    <a:pt x="505" y="408295"/>
                  </a:lnTo>
                  <a:lnTo>
                    <a:pt x="0" y="399786"/>
                  </a:lnTo>
                  <a:lnTo>
                    <a:pt x="6836" y="380470"/>
                  </a:lnTo>
                  <a:lnTo>
                    <a:pt x="29408" y="346770"/>
                  </a:lnTo>
                  <a:lnTo>
                    <a:pt x="50533" y="328134"/>
                  </a:lnTo>
                  <a:lnTo>
                    <a:pt x="73674" y="321504"/>
                  </a:lnTo>
                  <a:lnTo>
                    <a:pt x="129314" y="317247"/>
                  </a:lnTo>
                  <a:lnTo>
                    <a:pt x="166531" y="320927"/>
                  </a:lnTo>
                  <a:lnTo>
                    <a:pt x="170781" y="322125"/>
                  </a:lnTo>
                  <a:lnTo>
                    <a:pt x="169916" y="322924"/>
                  </a:lnTo>
                  <a:lnTo>
                    <a:pt x="165641" y="323456"/>
                  </a:lnTo>
                  <a:lnTo>
                    <a:pt x="146372" y="333040"/>
                  </a:lnTo>
                  <a:lnTo>
                    <a:pt x="127514" y="352008"/>
                  </a:lnTo>
                  <a:lnTo>
                    <a:pt x="114633" y="375195"/>
                  </a:lnTo>
                  <a:lnTo>
                    <a:pt x="114917" y="382342"/>
                  </a:lnTo>
                  <a:lnTo>
                    <a:pt x="117880" y="388956"/>
                  </a:lnTo>
                  <a:lnTo>
                    <a:pt x="122630" y="395215"/>
                  </a:lnTo>
                  <a:lnTo>
                    <a:pt x="130419" y="398462"/>
                  </a:lnTo>
                  <a:lnTo>
                    <a:pt x="151401" y="399605"/>
                  </a:lnTo>
                  <a:lnTo>
                    <a:pt x="206999" y="383798"/>
                  </a:lnTo>
                  <a:lnTo>
                    <a:pt x="240297" y="369821"/>
                  </a:lnTo>
                  <a:lnTo>
                    <a:pt x="303636" y="327511"/>
                  </a:lnTo>
                  <a:lnTo>
                    <a:pt x="329175" y="308846"/>
                  </a:lnTo>
                  <a:lnTo>
                    <a:pt x="329136" y="309448"/>
                  </a:lnTo>
                  <a:lnTo>
                    <a:pt x="315789" y="332535"/>
                  </a:lnTo>
                  <a:lnTo>
                    <a:pt x="308632" y="378427"/>
                  </a:lnTo>
                  <a:lnTo>
                    <a:pt x="307103" y="435262"/>
                  </a:lnTo>
                  <a:lnTo>
                    <a:pt x="298104" y="464274"/>
                  </a:lnTo>
                  <a:lnTo>
                    <a:pt x="286332" y="476932"/>
                  </a:lnTo>
                  <a:lnTo>
                    <a:pt x="279310" y="481602"/>
                  </a:lnTo>
                  <a:lnTo>
                    <a:pt x="264111" y="484325"/>
                  </a:lnTo>
                  <a:lnTo>
                    <a:pt x="256174" y="483757"/>
                  </a:lnTo>
                  <a:lnTo>
                    <a:pt x="251808" y="479680"/>
                  </a:lnTo>
                  <a:lnTo>
                    <a:pt x="249822" y="473264"/>
                  </a:lnTo>
                  <a:lnTo>
                    <a:pt x="249422" y="465288"/>
                  </a:lnTo>
                  <a:lnTo>
                    <a:pt x="256375" y="449029"/>
                  </a:lnTo>
                  <a:lnTo>
                    <a:pt x="275883" y="426748"/>
                  </a:lnTo>
                  <a:lnTo>
                    <a:pt x="304161" y="408435"/>
                  </a:lnTo>
                  <a:lnTo>
                    <a:pt x="364150" y="383560"/>
                  </a:lnTo>
                  <a:lnTo>
                    <a:pt x="421545" y="366196"/>
                  </a:lnTo>
                  <a:lnTo>
                    <a:pt x="430473" y="363399"/>
                  </a:lnTo>
                  <a:lnTo>
                    <a:pt x="434576" y="359685"/>
                  </a:lnTo>
                  <a:lnTo>
                    <a:pt x="435462" y="355360"/>
                  </a:lnTo>
                  <a:lnTo>
                    <a:pt x="434203" y="350628"/>
                  </a:lnTo>
                  <a:lnTo>
                    <a:pt x="431515" y="349322"/>
                  </a:lnTo>
                  <a:lnTo>
                    <a:pt x="427874" y="350300"/>
                  </a:lnTo>
                  <a:lnTo>
                    <a:pt x="404327" y="365157"/>
                  </a:lnTo>
                  <a:lnTo>
                    <a:pt x="393947" y="377715"/>
                  </a:lnTo>
                  <a:lnTo>
                    <a:pt x="379750" y="408377"/>
                  </a:lnTo>
                  <a:lnTo>
                    <a:pt x="379495" y="416482"/>
                  </a:lnTo>
                  <a:lnTo>
                    <a:pt x="384144" y="432886"/>
                  </a:lnTo>
                  <a:lnTo>
                    <a:pt x="394839" y="446956"/>
                  </a:lnTo>
                  <a:lnTo>
                    <a:pt x="401574" y="453297"/>
                  </a:lnTo>
                  <a:lnTo>
                    <a:pt x="418919" y="460342"/>
                  </a:lnTo>
                  <a:lnTo>
                    <a:pt x="428722" y="462221"/>
                  </a:lnTo>
                  <a:lnTo>
                    <a:pt x="464606" y="456030"/>
                  </a:lnTo>
                  <a:lnTo>
                    <a:pt x="498255" y="4410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83719" y="3095430"/>
              <a:ext cx="158101" cy="215238"/>
            </a:xfrm>
            <a:custGeom>
              <a:avLst/>
              <a:gdLst/>
              <a:ahLst/>
              <a:cxnLst/>
              <a:rect l="0" t="0" r="0" b="0"/>
              <a:pathLst>
                <a:path w="158101" h="215238">
                  <a:moveTo>
                    <a:pt x="158100" y="0"/>
                  </a:moveTo>
                  <a:lnTo>
                    <a:pt x="124359" y="11517"/>
                  </a:lnTo>
                  <a:lnTo>
                    <a:pt x="95859" y="31142"/>
                  </a:lnTo>
                  <a:lnTo>
                    <a:pt x="88831" y="46817"/>
                  </a:lnTo>
                  <a:lnTo>
                    <a:pt x="86958" y="56174"/>
                  </a:lnTo>
                  <a:lnTo>
                    <a:pt x="89807" y="76434"/>
                  </a:lnTo>
                  <a:lnTo>
                    <a:pt x="98161" y="96841"/>
                  </a:lnTo>
                  <a:lnTo>
                    <a:pt x="142359" y="159139"/>
                  </a:lnTo>
                  <a:lnTo>
                    <a:pt x="144016" y="175204"/>
                  </a:lnTo>
                  <a:lnTo>
                    <a:pt x="143163" y="183371"/>
                  </a:lnTo>
                  <a:lnTo>
                    <a:pt x="134819" y="197376"/>
                  </a:lnTo>
                  <a:lnTo>
                    <a:pt x="128711" y="203700"/>
                  </a:lnTo>
                  <a:lnTo>
                    <a:pt x="109596" y="210726"/>
                  </a:lnTo>
                  <a:lnTo>
                    <a:pt x="64076" y="215237"/>
                  </a:lnTo>
                  <a:lnTo>
                    <a:pt x="30594" y="207184"/>
                  </a:lnTo>
                  <a:lnTo>
                    <a:pt x="15755" y="195633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357281" y="1125077"/>
            <a:ext cx="540869" cy="430960"/>
            <a:chOff x="6357281" y="1125077"/>
            <a:chExt cx="540869" cy="430960"/>
          </a:xfrm>
        </p:grpSpPr>
        <p:sp>
          <p:nvSpPr>
            <p:cNvPr id="117" name="Freeform 116"/>
            <p:cNvSpPr/>
            <p:nvPr/>
          </p:nvSpPr>
          <p:spPr>
            <a:xfrm>
              <a:off x="6373923" y="1125077"/>
              <a:ext cx="171551" cy="266737"/>
            </a:xfrm>
            <a:custGeom>
              <a:avLst/>
              <a:gdLst/>
              <a:ahLst/>
              <a:cxnLst/>
              <a:rect l="0" t="0" r="0" b="0"/>
              <a:pathLst>
                <a:path w="171551" h="266737">
                  <a:moveTo>
                    <a:pt x="0" y="6586"/>
                  </a:moveTo>
                  <a:lnTo>
                    <a:pt x="29620" y="0"/>
                  </a:lnTo>
                  <a:lnTo>
                    <a:pt x="79097" y="3025"/>
                  </a:lnTo>
                  <a:lnTo>
                    <a:pt x="134721" y="20093"/>
                  </a:lnTo>
                  <a:lnTo>
                    <a:pt x="159112" y="33854"/>
                  </a:lnTo>
                  <a:lnTo>
                    <a:pt x="166171" y="42331"/>
                  </a:lnTo>
                  <a:lnTo>
                    <a:pt x="169953" y="51681"/>
                  </a:lnTo>
                  <a:lnTo>
                    <a:pt x="171550" y="61612"/>
                  </a:lnTo>
                  <a:lnTo>
                    <a:pt x="168392" y="80044"/>
                  </a:lnTo>
                  <a:lnTo>
                    <a:pt x="159901" y="96556"/>
                  </a:lnTo>
                  <a:lnTo>
                    <a:pt x="128375" y="132474"/>
                  </a:lnTo>
                  <a:lnTo>
                    <a:pt x="125339" y="140438"/>
                  </a:lnTo>
                  <a:lnTo>
                    <a:pt x="124432" y="156682"/>
                  </a:lnTo>
                  <a:lnTo>
                    <a:pt x="129576" y="170682"/>
                  </a:lnTo>
                  <a:lnTo>
                    <a:pt x="163926" y="218866"/>
                  </a:lnTo>
                  <a:lnTo>
                    <a:pt x="165682" y="225769"/>
                  </a:lnTo>
                  <a:lnTo>
                    <a:pt x="162703" y="240836"/>
                  </a:lnTo>
                  <a:lnTo>
                    <a:pt x="158395" y="246887"/>
                  </a:lnTo>
                  <a:lnTo>
                    <a:pt x="146212" y="256077"/>
                  </a:lnTo>
                  <a:lnTo>
                    <a:pt x="114924" y="266448"/>
                  </a:lnTo>
                  <a:lnTo>
                    <a:pt x="106202" y="266736"/>
                  </a:lnTo>
                  <a:lnTo>
                    <a:pt x="99463" y="265079"/>
                  </a:lnTo>
                  <a:lnTo>
                    <a:pt x="83210" y="2562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606912" y="1331368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8321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47787" y="1153365"/>
              <a:ext cx="99105" cy="261214"/>
            </a:xfrm>
            <a:custGeom>
              <a:avLst/>
              <a:gdLst/>
              <a:ahLst/>
              <a:cxnLst/>
              <a:rect l="0" t="0" r="0" b="0"/>
              <a:pathLst>
                <a:path w="99105" h="261214">
                  <a:moveTo>
                    <a:pt x="583" y="11582"/>
                  </a:moveTo>
                  <a:lnTo>
                    <a:pt x="35328" y="0"/>
                  </a:lnTo>
                  <a:lnTo>
                    <a:pt x="63681" y="856"/>
                  </a:lnTo>
                  <a:lnTo>
                    <a:pt x="91086" y="11383"/>
                  </a:lnTo>
                  <a:lnTo>
                    <a:pt x="96052" y="18846"/>
                  </a:lnTo>
                  <a:lnTo>
                    <a:pt x="99104" y="39465"/>
                  </a:lnTo>
                  <a:lnTo>
                    <a:pt x="92447" y="59108"/>
                  </a:lnTo>
                  <a:lnTo>
                    <a:pt x="79319" y="77083"/>
                  </a:lnTo>
                  <a:lnTo>
                    <a:pt x="19997" y="136335"/>
                  </a:lnTo>
                  <a:lnTo>
                    <a:pt x="3870" y="161342"/>
                  </a:lnTo>
                  <a:lnTo>
                    <a:pt x="0" y="169669"/>
                  </a:lnTo>
                  <a:lnTo>
                    <a:pt x="632" y="188784"/>
                  </a:lnTo>
                  <a:lnTo>
                    <a:pt x="3389" y="199059"/>
                  </a:lnTo>
                  <a:lnTo>
                    <a:pt x="16316" y="215406"/>
                  </a:lnTo>
                  <a:lnTo>
                    <a:pt x="71192" y="250058"/>
                  </a:lnTo>
                  <a:lnTo>
                    <a:pt x="92115" y="2612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357281" y="1547716"/>
              <a:ext cx="540869" cy="8321"/>
            </a:xfrm>
            <a:custGeom>
              <a:avLst/>
              <a:gdLst/>
              <a:ahLst/>
              <a:cxnLst/>
              <a:rect l="0" t="0" r="0" b="0"/>
              <a:pathLst>
                <a:path w="540869" h="8321">
                  <a:moveTo>
                    <a:pt x="0" y="8320"/>
                  </a:moveTo>
                  <a:lnTo>
                    <a:pt x="60656" y="8320"/>
                  </a:lnTo>
                  <a:lnTo>
                    <a:pt x="111971" y="2601"/>
                  </a:lnTo>
                  <a:lnTo>
                    <a:pt x="171554" y="513"/>
                  </a:lnTo>
                  <a:lnTo>
                    <a:pt x="223724" y="151"/>
                  </a:lnTo>
                  <a:lnTo>
                    <a:pt x="276780" y="44"/>
                  </a:lnTo>
                  <a:lnTo>
                    <a:pt x="328558" y="12"/>
                  </a:lnTo>
                  <a:lnTo>
                    <a:pt x="387469" y="2"/>
                  </a:lnTo>
                  <a:lnTo>
                    <a:pt x="438828" y="0"/>
                  </a:lnTo>
                  <a:lnTo>
                    <a:pt x="495543" y="2464"/>
                  </a:lnTo>
                  <a:lnTo>
                    <a:pt x="540868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282391" y="2376559"/>
            <a:ext cx="500365" cy="419314"/>
            <a:chOff x="6282391" y="2376559"/>
            <a:chExt cx="500365" cy="419314"/>
          </a:xfrm>
        </p:grpSpPr>
        <p:sp>
          <p:nvSpPr>
            <p:cNvPr id="122" name="Freeform 121"/>
            <p:cNvSpPr/>
            <p:nvPr/>
          </p:nvSpPr>
          <p:spPr>
            <a:xfrm>
              <a:off x="6282391" y="2376559"/>
              <a:ext cx="159561" cy="223679"/>
            </a:xfrm>
            <a:custGeom>
              <a:avLst/>
              <a:gdLst/>
              <a:ahLst/>
              <a:cxnLst/>
              <a:rect l="0" t="0" r="0" b="0"/>
              <a:pathLst>
                <a:path w="159561" h="223679">
                  <a:moveTo>
                    <a:pt x="0" y="11582"/>
                  </a:moveTo>
                  <a:lnTo>
                    <a:pt x="39163" y="0"/>
                  </a:lnTo>
                  <a:lnTo>
                    <a:pt x="70262" y="857"/>
                  </a:lnTo>
                  <a:lnTo>
                    <a:pt x="107260" y="10354"/>
                  </a:lnTo>
                  <a:lnTo>
                    <a:pt x="124410" y="19049"/>
                  </a:lnTo>
                  <a:lnTo>
                    <a:pt x="129168" y="25805"/>
                  </a:lnTo>
                  <a:lnTo>
                    <a:pt x="131990" y="43175"/>
                  </a:lnTo>
                  <a:lnTo>
                    <a:pt x="127696" y="58291"/>
                  </a:lnTo>
                  <a:lnTo>
                    <a:pt x="123963" y="64911"/>
                  </a:lnTo>
                  <a:lnTo>
                    <a:pt x="112417" y="74731"/>
                  </a:lnTo>
                  <a:lnTo>
                    <a:pt x="105456" y="78645"/>
                  </a:lnTo>
                  <a:lnTo>
                    <a:pt x="100814" y="84952"/>
                  </a:lnTo>
                  <a:lnTo>
                    <a:pt x="95657" y="101822"/>
                  </a:lnTo>
                  <a:lnTo>
                    <a:pt x="97056" y="109649"/>
                  </a:lnTo>
                  <a:lnTo>
                    <a:pt x="106006" y="123276"/>
                  </a:lnTo>
                  <a:lnTo>
                    <a:pt x="155145" y="179875"/>
                  </a:lnTo>
                  <a:lnTo>
                    <a:pt x="158903" y="187572"/>
                  </a:lnTo>
                  <a:lnTo>
                    <a:pt x="159560" y="194552"/>
                  </a:lnTo>
                  <a:lnTo>
                    <a:pt x="155359" y="207239"/>
                  </a:lnTo>
                  <a:lnTo>
                    <a:pt x="149801" y="211362"/>
                  </a:lnTo>
                  <a:lnTo>
                    <a:pt x="108360" y="222940"/>
                  </a:lnTo>
                  <a:lnTo>
                    <a:pt x="102750" y="223678"/>
                  </a:lnTo>
                  <a:lnTo>
                    <a:pt x="99011" y="223246"/>
                  </a:lnTo>
                  <a:lnTo>
                    <a:pt x="91532" y="2196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515381" y="2546241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06912" y="2433650"/>
              <a:ext cx="100294" cy="229087"/>
            </a:xfrm>
            <a:custGeom>
              <a:avLst/>
              <a:gdLst/>
              <a:ahLst/>
              <a:cxnLst/>
              <a:rect l="0" t="0" r="0" b="0"/>
              <a:pathLst>
                <a:path w="100294" h="229087">
                  <a:moveTo>
                    <a:pt x="16643" y="4417"/>
                  </a:moveTo>
                  <a:lnTo>
                    <a:pt x="29895" y="0"/>
                  </a:lnTo>
                  <a:lnTo>
                    <a:pt x="55805" y="1670"/>
                  </a:lnTo>
                  <a:lnTo>
                    <a:pt x="82487" y="8021"/>
                  </a:lnTo>
                  <a:lnTo>
                    <a:pt x="89200" y="12367"/>
                  </a:lnTo>
                  <a:lnTo>
                    <a:pt x="99125" y="24592"/>
                  </a:lnTo>
                  <a:lnTo>
                    <a:pt x="100293" y="30811"/>
                  </a:lnTo>
                  <a:lnTo>
                    <a:pt x="99221" y="36806"/>
                  </a:lnTo>
                  <a:lnTo>
                    <a:pt x="96658" y="42652"/>
                  </a:lnTo>
                  <a:lnTo>
                    <a:pt x="86414" y="51613"/>
                  </a:lnTo>
                  <a:lnTo>
                    <a:pt x="61654" y="69316"/>
                  </a:lnTo>
                  <a:lnTo>
                    <a:pt x="48984" y="89598"/>
                  </a:lnTo>
                  <a:lnTo>
                    <a:pt x="48374" y="96338"/>
                  </a:lnTo>
                  <a:lnTo>
                    <a:pt x="52626" y="108757"/>
                  </a:lnTo>
                  <a:lnTo>
                    <a:pt x="63146" y="117975"/>
                  </a:lnTo>
                  <a:lnTo>
                    <a:pt x="88082" y="135844"/>
                  </a:lnTo>
                  <a:lnTo>
                    <a:pt x="94622" y="151279"/>
                  </a:lnTo>
                  <a:lnTo>
                    <a:pt x="96366" y="160572"/>
                  </a:lnTo>
                  <a:lnTo>
                    <a:pt x="94754" y="168617"/>
                  </a:lnTo>
                  <a:lnTo>
                    <a:pt x="85567" y="182487"/>
                  </a:lnTo>
                  <a:lnTo>
                    <a:pt x="64802" y="196274"/>
                  </a:lnTo>
                  <a:lnTo>
                    <a:pt x="7328" y="224795"/>
                  </a:lnTo>
                  <a:lnTo>
                    <a:pt x="0" y="2290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315676" y="2712684"/>
              <a:ext cx="467080" cy="83189"/>
            </a:xfrm>
            <a:custGeom>
              <a:avLst/>
              <a:gdLst/>
              <a:ahLst/>
              <a:cxnLst/>
              <a:rect l="0" t="0" r="0" b="0"/>
              <a:pathLst>
                <a:path w="467080" h="83189">
                  <a:moveTo>
                    <a:pt x="0" y="24941"/>
                  </a:moveTo>
                  <a:lnTo>
                    <a:pt x="56772" y="18298"/>
                  </a:lnTo>
                  <a:lnTo>
                    <a:pt x="111118" y="9798"/>
                  </a:lnTo>
                  <a:lnTo>
                    <a:pt x="162927" y="2876"/>
                  </a:lnTo>
                  <a:lnTo>
                    <a:pt x="223157" y="550"/>
                  </a:lnTo>
                  <a:lnTo>
                    <a:pt x="284261" y="91"/>
                  </a:lnTo>
                  <a:lnTo>
                    <a:pt x="342182" y="0"/>
                  </a:lnTo>
                  <a:lnTo>
                    <a:pt x="397170" y="4398"/>
                  </a:lnTo>
                  <a:lnTo>
                    <a:pt x="453892" y="10251"/>
                  </a:lnTo>
                  <a:lnTo>
                    <a:pt x="463468" y="12374"/>
                  </a:lnTo>
                  <a:lnTo>
                    <a:pt x="467079" y="15638"/>
                  </a:lnTo>
                  <a:lnTo>
                    <a:pt x="466712" y="19664"/>
                  </a:lnTo>
                  <a:lnTo>
                    <a:pt x="463694" y="24196"/>
                  </a:lnTo>
                  <a:lnTo>
                    <a:pt x="445547" y="29233"/>
                  </a:lnTo>
                  <a:lnTo>
                    <a:pt x="391857" y="38450"/>
                  </a:lnTo>
                  <a:lnTo>
                    <a:pt x="338125" y="41170"/>
                  </a:lnTo>
                  <a:lnTo>
                    <a:pt x="276295" y="48115"/>
                  </a:lnTo>
                  <a:lnTo>
                    <a:pt x="218420" y="55387"/>
                  </a:lnTo>
                  <a:lnTo>
                    <a:pt x="156512" y="62269"/>
                  </a:lnTo>
                  <a:lnTo>
                    <a:pt x="100668" y="66626"/>
                  </a:lnTo>
                  <a:lnTo>
                    <a:pt x="78950" y="70588"/>
                  </a:lnTo>
                  <a:lnTo>
                    <a:pt x="74823" y="70165"/>
                  </a:lnTo>
                  <a:lnTo>
                    <a:pt x="74844" y="68034"/>
                  </a:lnTo>
                  <a:lnTo>
                    <a:pt x="77633" y="64765"/>
                  </a:lnTo>
                  <a:lnTo>
                    <a:pt x="103644" y="55745"/>
                  </a:lnTo>
                  <a:lnTo>
                    <a:pt x="164820" y="50673"/>
                  </a:lnTo>
                  <a:lnTo>
                    <a:pt x="222609" y="50930"/>
                  </a:lnTo>
                  <a:lnTo>
                    <a:pt x="275284" y="58976"/>
                  </a:lnTo>
                  <a:lnTo>
                    <a:pt x="337384" y="66474"/>
                  </a:lnTo>
                  <a:lnTo>
                    <a:pt x="397302" y="79727"/>
                  </a:lnTo>
                  <a:lnTo>
                    <a:pt x="424373" y="831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086599" y="4120614"/>
            <a:ext cx="424653" cy="489248"/>
            <a:chOff x="1086599" y="4120614"/>
            <a:chExt cx="424653" cy="489248"/>
          </a:xfrm>
        </p:grpSpPr>
        <p:sp>
          <p:nvSpPr>
            <p:cNvPr id="127" name="Freeform 126"/>
            <p:cNvSpPr/>
            <p:nvPr/>
          </p:nvSpPr>
          <p:spPr>
            <a:xfrm>
              <a:off x="1086599" y="4120614"/>
              <a:ext cx="141295" cy="411167"/>
            </a:xfrm>
            <a:custGeom>
              <a:avLst/>
              <a:gdLst/>
              <a:ahLst/>
              <a:cxnLst/>
              <a:rect l="0" t="0" r="0" b="0"/>
              <a:pathLst>
                <a:path w="141295" h="411167">
                  <a:moveTo>
                    <a:pt x="20100" y="6626"/>
                  </a:moveTo>
                  <a:lnTo>
                    <a:pt x="2431" y="6626"/>
                  </a:lnTo>
                  <a:lnTo>
                    <a:pt x="0" y="5701"/>
                  </a:lnTo>
                  <a:lnTo>
                    <a:pt x="1153" y="4160"/>
                  </a:lnTo>
                  <a:lnTo>
                    <a:pt x="4695" y="2208"/>
                  </a:lnTo>
                  <a:lnTo>
                    <a:pt x="49314" y="0"/>
                  </a:lnTo>
                  <a:lnTo>
                    <a:pt x="88031" y="6101"/>
                  </a:lnTo>
                  <a:lnTo>
                    <a:pt x="108539" y="14405"/>
                  </a:lnTo>
                  <a:lnTo>
                    <a:pt x="131261" y="33894"/>
                  </a:lnTo>
                  <a:lnTo>
                    <a:pt x="138847" y="51721"/>
                  </a:lnTo>
                  <a:lnTo>
                    <a:pt x="141294" y="73821"/>
                  </a:lnTo>
                  <a:lnTo>
                    <a:pt x="136549" y="114677"/>
                  </a:lnTo>
                  <a:lnTo>
                    <a:pt x="114086" y="171381"/>
                  </a:lnTo>
                  <a:lnTo>
                    <a:pt x="72680" y="220026"/>
                  </a:lnTo>
                  <a:lnTo>
                    <a:pt x="71795" y="225632"/>
                  </a:lnTo>
                  <a:lnTo>
                    <a:pt x="73979" y="231218"/>
                  </a:lnTo>
                  <a:lnTo>
                    <a:pt x="90306" y="247914"/>
                  </a:lnTo>
                  <a:lnTo>
                    <a:pt x="110244" y="267037"/>
                  </a:lnTo>
                  <a:lnTo>
                    <a:pt x="121185" y="283238"/>
                  </a:lnTo>
                  <a:lnTo>
                    <a:pt x="129130" y="302766"/>
                  </a:lnTo>
                  <a:lnTo>
                    <a:pt x="130812" y="321307"/>
                  </a:lnTo>
                  <a:lnTo>
                    <a:pt x="127553" y="339717"/>
                  </a:lnTo>
                  <a:lnTo>
                    <a:pt x="114397" y="369949"/>
                  </a:lnTo>
                  <a:lnTo>
                    <a:pt x="85571" y="403017"/>
                  </a:lnTo>
                  <a:lnTo>
                    <a:pt x="77616" y="409571"/>
                  </a:lnTo>
                  <a:lnTo>
                    <a:pt x="71388" y="411166"/>
                  </a:lnTo>
                  <a:lnTo>
                    <a:pt x="66312" y="409456"/>
                  </a:lnTo>
                  <a:lnTo>
                    <a:pt x="62003" y="405543"/>
                  </a:lnTo>
                  <a:lnTo>
                    <a:pt x="60979" y="401084"/>
                  </a:lnTo>
                  <a:lnTo>
                    <a:pt x="62146" y="396263"/>
                  </a:lnTo>
                  <a:lnTo>
                    <a:pt x="64773" y="391200"/>
                  </a:lnTo>
                  <a:lnTo>
                    <a:pt x="81722" y="375239"/>
                  </a:lnTo>
                  <a:lnTo>
                    <a:pt x="103311" y="3644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248157" y="4460082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397936" y="4205656"/>
              <a:ext cx="113316" cy="404206"/>
            </a:xfrm>
            <a:custGeom>
              <a:avLst/>
              <a:gdLst/>
              <a:ahLst/>
              <a:cxnLst/>
              <a:rect l="0" t="0" r="0" b="0"/>
              <a:pathLst>
                <a:path w="113316" h="404206">
                  <a:moveTo>
                    <a:pt x="0" y="4794"/>
                  </a:moveTo>
                  <a:lnTo>
                    <a:pt x="26573" y="0"/>
                  </a:lnTo>
                  <a:lnTo>
                    <a:pt x="46327" y="2047"/>
                  </a:lnTo>
                  <a:lnTo>
                    <a:pt x="62503" y="8504"/>
                  </a:lnTo>
                  <a:lnTo>
                    <a:pt x="69406" y="12815"/>
                  </a:lnTo>
                  <a:lnTo>
                    <a:pt x="79541" y="27467"/>
                  </a:lnTo>
                  <a:lnTo>
                    <a:pt x="83538" y="36551"/>
                  </a:lnTo>
                  <a:lnTo>
                    <a:pt x="84353" y="45381"/>
                  </a:lnTo>
                  <a:lnTo>
                    <a:pt x="80328" y="62589"/>
                  </a:lnTo>
                  <a:lnTo>
                    <a:pt x="56621" y="112928"/>
                  </a:lnTo>
                  <a:lnTo>
                    <a:pt x="57163" y="121263"/>
                  </a:lnTo>
                  <a:lnTo>
                    <a:pt x="65162" y="137920"/>
                  </a:lnTo>
                  <a:lnTo>
                    <a:pt x="105762" y="199158"/>
                  </a:lnTo>
                  <a:lnTo>
                    <a:pt x="113315" y="230345"/>
                  </a:lnTo>
                  <a:lnTo>
                    <a:pt x="111449" y="278433"/>
                  </a:lnTo>
                  <a:lnTo>
                    <a:pt x="100310" y="314342"/>
                  </a:lnTo>
                  <a:lnTo>
                    <a:pt x="61974" y="377501"/>
                  </a:lnTo>
                  <a:lnTo>
                    <a:pt x="47885" y="390179"/>
                  </a:lnTo>
                  <a:lnTo>
                    <a:pt x="24963" y="4042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355199" y="4368550"/>
            <a:ext cx="2895383" cy="784378"/>
            <a:chOff x="2355199" y="4368550"/>
            <a:chExt cx="2895383" cy="784378"/>
          </a:xfrm>
        </p:grpSpPr>
        <p:sp>
          <p:nvSpPr>
            <p:cNvPr id="131" name="Freeform 130"/>
            <p:cNvSpPr/>
            <p:nvPr/>
          </p:nvSpPr>
          <p:spPr>
            <a:xfrm>
              <a:off x="2355199" y="4634824"/>
              <a:ext cx="24622" cy="85317"/>
            </a:xfrm>
            <a:custGeom>
              <a:avLst/>
              <a:gdLst/>
              <a:ahLst/>
              <a:cxnLst/>
              <a:rect l="0" t="0" r="0" b="0"/>
              <a:pathLst>
                <a:path w="24622" h="85317">
                  <a:moveTo>
                    <a:pt x="7979" y="0"/>
                  </a:moveTo>
                  <a:lnTo>
                    <a:pt x="429" y="56772"/>
                  </a:lnTo>
                  <a:lnTo>
                    <a:pt x="0" y="78240"/>
                  </a:lnTo>
                  <a:lnTo>
                    <a:pt x="2660" y="83595"/>
                  </a:lnTo>
                  <a:lnTo>
                    <a:pt x="7206" y="85316"/>
                  </a:lnTo>
                  <a:lnTo>
                    <a:pt x="13011" y="84614"/>
                  </a:lnTo>
                  <a:lnTo>
                    <a:pt x="16881" y="78599"/>
                  </a:lnTo>
                  <a:lnTo>
                    <a:pt x="2462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396462" y="4480274"/>
              <a:ext cx="16643" cy="21414"/>
            </a:xfrm>
            <a:custGeom>
              <a:avLst/>
              <a:gdLst/>
              <a:ahLst/>
              <a:cxnLst/>
              <a:rect l="0" t="0" r="0" b="0"/>
              <a:pathLst>
                <a:path w="16643" h="21414">
                  <a:moveTo>
                    <a:pt x="0" y="21413"/>
                  </a:moveTo>
                  <a:lnTo>
                    <a:pt x="0" y="3744"/>
                  </a:lnTo>
                  <a:lnTo>
                    <a:pt x="1849" y="388"/>
                  </a:lnTo>
                  <a:lnTo>
                    <a:pt x="4931" y="0"/>
                  </a:lnTo>
                  <a:lnTo>
                    <a:pt x="16642" y="47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446388" y="4611864"/>
              <a:ext cx="99854" cy="164419"/>
            </a:xfrm>
            <a:custGeom>
              <a:avLst/>
              <a:gdLst/>
              <a:ahLst/>
              <a:cxnLst/>
              <a:rect l="0" t="0" r="0" b="0"/>
              <a:pathLst>
                <a:path w="99854" h="164419">
                  <a:moveTo>
                    <a:pt x="0" y="22960"/>
                  </a:moveTo>
                  <a:lnTo>
                    <a:pt x="0" y="40630"/>
                  </a:lnTo>
                  <a:lnTo>
                    <a:pt x="1849" y="43985"/>
                  </a:lnTo>
                  <a:lnTo>
                    <a:pt x="4931" y="44373"/>
                  </a:lnTo>
                  <a:lnTo>
                    <a:pt x="8835" y="42783"/>
                  </a:lnTo>
                  <a:lnTo>
                    <a:pt x="39120" y="2389"/>
                  </a:lnTo>
                  <a:lnTo>
                    <a:pt x="44572" y="0"/>
                  </a:lnTo>
                  <a:lnTo>
                    <a:pt x="50055" y="257"/>
                  </a:lnTo>
                  <a:lnTo>
                    <a:pt x="55559" y="2277"/>
                  </a:lnTo>
                  <a:lnTo>
                    <a:pt x="64141" y="11918"/>
                  </a:lnTo>
                  <a:lnTo>
                    <a:pt x="77184" y="45126"/>
                  </a:lnTo>
                  <a:lnTo>
                    <a:pt x="84882" y="104798"/>
                  </a:lnTo>
                  <a:lnTo>
                    <a:pt x="99853" y="1644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637262" y="4634824"/>
              <a:ext cx="83722" cy="125405"/>
            </a:xfrm>
            <a:custGeom>
              <a:avLst/>
              <a:gdLst/>
              <a:ahLst/>
              <a:cxnLst/>
              <a:rect l="0" t="0" r="0" b="0"/>
              <a:pathLst>
                <a:path w="83722" h="125405">
                  <a:moveTo>
                    <a:pt x="75400" y="0"/>
                  </a:moveTo>
                  <a:lnTo>
                    <a:pt x="33745" y="15117"/>
                  </a:lnTo>
                  <a:lnTo>
                    <a:pt x="3643" y="39361"/>
                  </a:lnTo>
                  <a:lnTo>
                    <a:pt x="749" y="46581"/>
                  </a:lnTo>
                  <a:lnTo>
                    <a:pt x="0" y="64465"/>
                  </a:lnTo>
                  <a:lnTo>
                    <a:pt x="9194" y="90908"/>
                  </a:lnTo>
                  <a:lnTo>
                    <a:pt x="23629" y="111893"/>
                  </a:lnTo>
                  <a:lnTo>
                    <a:pt x="44035" y="125404"/>
                  </a:lnTo>
                  <a:lnTo>
                    <a:pt x="51716" y="125208"/>
                  </a:lnTo>
                  <a:lnTo>
                    <a:pt x="83721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813609" y="4368550"/>
              <a:ext cx="598022" cy="615759"/>
            </a:xfrm>
            <a:custGeom>
              <a:avLst/>
              <a:gdLst/>
              <a:ahLst/>
              <a:cxnLst/>
              <a:rect l="0" t="0" r="0" b="0"/>
              <a:pathLst>
                <a:path w="598022" h="615759">
                  <a:moveTo>
                    <a:pt x="48832" y="0"/>
                  </a:moveTo>
                  <a:lnTo>
                    <a:pt x="31973" y="55507"/>
                  </a:lnTo>
                  <a:lnTo>
                    <a:pt x="15528" y="117989"/>
                  </a:lnTo>
                  <a:lnTo>
                    <a:pt x="4449" y="170004"/>
                  </a:lnTo>
                  <a:lnTo>
                    <a:pt x="0" y="221335"/>
                  </a:lnTo>
                  <a:lnTo>
                    <a:pt x="3467" y="284338"/>
                  </a:lnTo>
                  <a:lnTo>
                    <a:pt x="14051" y="322234"/>
                  </a:lnTo>
                  <a:lnTo>
                    <a:pt x="22895" y="336140"/>
                  </a:lnTo>
                  <a:lnTo>
                    <a:pt x="29692" y="339664"/>
                  </a:lnTo>
                  <a:lnTo>
                    <a:pt x="47105" y="341113"/>
                  </a:lnTo>
                  <a:lnTo>
                    <a:pt x="55077" y="338356"/>
                  </a:lnTo>
                  <a:lnTo>
                    <a:pt x="68866" y="327896"/>
                  </a:lnTo>
                  <a:lnTo>
                    <a:pt x="91860" y="292862"/>
                  </a:lnTo>
                  <a:lnTo>
                    <a:pt x="99699" y="275317"/>
                  </a:lnTo>
                  <a:lnTo>
                    <a:pt x="101234" y="274152"/>
                  </a:lnTo>
                  <a:lnTo>
                    <a:pt x="108036" y="331406"/>
                  </a:lnTo>
                  <a:lnTo>
                    <a:pt x="110490" y="340206"/>
                  </a:lnTo>
                  <a:lnTo>
                    <a:pt x="120615" y="354914"/>
                  </a:lnTo>
                  <a:lnTo>
                    <a:pt x="134360" y="366691"/>
                  </a:lnTo>
                  <a:lnTo>
                    <a:pt x="173952" y="384886"/>
                  </a:lnTo>
                  <a:lnTo>
                    <a:pt x="179398" y="391577"/>
                  </a:lnTo>
                  <a:lnTo>
                    <a:pt x="193273" y="439619"/>
                  </a:lnTo>
                  <a:lnTo>
                    <a:pt x="197826" y="443783"/>
                  </a:lnTo>
                  <a:lnTo>
                    <a:pt x="203635" y="444710"/>
                  </a:lnTo>
                  <a:lnTo>
                    <a:pt x="227528" y="437180"/>
                  </a:lnTo>
                  <a:lnTo>
                    <a:pt x="255564" y="420772"/>
                  </a:lnTo>
                  <a:lnTo>
                    <a:pt x="310612" y="377497"/>
                  </a:lnTo>
                  <a:lnTo>
                    <a:pt x="312110" y="372782"/>
                  </a:lnTo>
                  <a:lnTo>
                    <a:pt x="310335" y="368715"/>
                  </a:lnTo>
                  <a:lnTo>
                    <a:pt x="306377" y="365078"/>
                  </a:lnTo>
                  <a:lnTo>
                    <a:pt x="300966" y="364503"/>
                  </a:lnTo>
                  <a:lnTo>
                    <a:pt x="287556" y="368795"/>
                  </a:lnTo>
                  <a:lnTo>
                    <a:pt x="268830" y="381608"/>
                  </a:lnTo>
                  <a:lnTo>
                    <a:pt x="251570" y="410367"/>
                  </a:lnTo>
                  <a:lnTo>
                    <a:pt x="239163" y="443749"/>
                  </a:lnTo>
                  <a:lnTo>
                    <a:pt x="239514" y="453008"/>
                  </a:lnTo>
                  <a:lnTo>
                    <a:pt x="242522" y="461030"/>
                  </a:lnTo>
                  <a:lnTo>
                    <a:pt x="247300" y="468227"/>
                  </a:lnTo>
                  <a:lnTo>
                    <a:pt x="254184" y="471176"/>
                  </a:lnTo>
                  <a:lnTo>
                    <a:pt x="271695" y="469521"/>
                  </a:lnTo>
                  <a:lnTo>
                    <a:pt x="302346" y="449359"/>
                  </a:lnTo>
                  <a:lnTo>
                    <a:pt x="326015" y="424381"/>
                  </a:lnTo>
                  <a:lnTo>
                    <a:pt x="359251" y="362866"/>
                  </a:lnTo>
                  <a:lnTo>
                    <a:pt x="383013" y="301229"/>
                  </a:lnTo>
                  <a:lnTo>
                    <a:pt x="402944" y="238586"/>
                  </a:lnTo>
                  <a:lnTo>
                    <a:pt x="414776" y="184546"/>
                  </a:lnTo>
                  <a:lnTo>
                    <a:pt x="418294" y="138507"/>
                  </a:lnTo>
                  <a:lnTo>
                    <a:pt x="417182" y="125623"/>
                  </a:lnTo>
                  <a:lnTo>
                    <a:pt x="413667" y="117957"/>
                  </a:lnTo>
                  <a:lnTo>
                    <a:pt x="408550" y="113772"/>
                  </a:lnTo>
                  <a:lnTo>
                    <a:pt x="402365" y="111906"/>
                  </a:lnTo>
                  <a:lnTo>
                    <a:pt x="396392" y="114360"/>
                  </a:lnTo>
                  <a:lnTo>
                    <a:pt x="384825" y="126949"/>
                  </a:lnTo>
                  <a:lnTo>
                    <a:pt x="359226" y="175754"/>
                  </a:lnTo>
                  <a:lnTo>
                    <a:pt x="343173" y="230349"/>
                  </a:lnTo>
                  <a:lnTo>
                    <a:pt x="333435" y="290125"/>
                  </a:lnTo>
                  <a:lnTo>
                    <a:pt x="333005" y="340396"/>
                  </a:lnTo>
                  <a:lnTo>
                    <a:pt x="340864" y="399910"/>
                  </a:lnTo>
                  <a:lnTo>
                    <a:pt x="354966" y="447382"/>
                  </a:lnTo>
                  <a:lnTo>
                    <a:pt x="363948" y="461104"/>
                  </a:lnTo>
                  <a:lnTo>
                    <a:pt x="392653" y="479225"/>
                  </a:lnTo>
                  <a:lnTo>
                    <a:pt x="426018" y="487470"/>
                  </a:lnTo>
                  <a:lnTo>
                    <a:pt x="459326" y="485496"/>
                  </a:lnTo>
                  <a:lnTo>
                    <a:pt x="476591" y="476502"/>
                  </a:lnTo>
                  <a:lnTo>
                    <a:pt x="483783" y="470221"/>
                  </a:lnTo>
                  <a:lnTo>
                    <a:pt x="486729" y="464184"/>
                  </a:lnTo>
                  <a:lnTo>
                    <a:pt x="486844" y="458310"/>
                  </a:lnTo>
                  <a:lnTo>
                    <a:pt x="485071" y="452546"/>
                  </a:lnTo>
                  <a:lnTo>
                    <a:pt x="479267" y="448702"/>
                  </a:lnTo>
                  <a:lnTo>
                    <a:pt x="460490" y="444432"/>
                  </a:lnTo>
                  <a:lnTo>
                    <a:pt x="444132" y="447465"/>
                  </a:lnTo>
                  <a:lnTo>
                    <a:pt x="437181" y="450863"/>
                  </a:lnTo>
                  <a:lnTo>
                    <a:pt x="426992" y="462034"/>
                  </a:lnTo>
                  <a:lnTo>
                    <a:pt x="422980" y="468897"/>
                  </a:lnTo>
                  <a:lnTo>
                    <a:pt x="420989" y="483918"/>
                  </a:lnTo>
                  <a:lnTo>
                    <a:pt x="421752" y="491807"/>
                  </a:lnTo>
                  <a:lnTo>
                    <a:pt x="436078" y="520579"/>
                  </a:lnTo>
                  <a:lnTo>
                    <a:pt x="460050" y="550147"/>
                  </a:lnTo>
                  <a:lnTo>
                    <a:pt x="498628" y="579461"/>
                  </a:lnTo>
                  <a:lnTo>
                    <a:pt x="555299" y="601382"/>
                  </a:lnTo>
                  <a:lnTo>
                    <a:pt x="598021" y="615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804165" y="4663691"/>
              <a:ext cx="304119" cy="311132"/>
            </a:xfrm>
            <a:custGeom>
              <a:avLst/>
              <a:gdLst/>
              <a:ahLst/>
              <a:cxnLst/>
              <a:rect l="0" t="0" r="0" b="0"/>
              <a:pathLst>
                <a:path w="304119" h="311132">
                  <a:moveTo>
                    <a:pt x="131691" y="4417"/>
                  </a:moveTo>
                  <a:lnTo>
                    <a:pt x="118439" y="0"/>
                  </a:lnTo>
                  <a:lnTo>
                    <a:pt x="88111" y="1670"/>
                  </a:lnTo>
                  <a:lnTo>
                    <a:pt x="58682" y="12438"/>
                  </a:lnTo>
                  <a:lnTo>
                    <a:pt x="36813" y="27339"/>
                  </a:lnTo>
                  <a:lnTo>
                    <a:pt x="23039" y="47883"/>
                  </a:lnTo>
                  <a:lnTo>
                    <a:pt x="21147" y="65957"/>
                  </a:lnTo>
                  <a:lnTo>
                    <a:pt x="21938" y="75954"/>
                  </a:lnTo>
                  <a:lnTo>
                    <a:pt x="36301" y="107694"/>
                  </a:lnTo>
                  <a:lnTo>
                    <a:pt x="76154" y="164833"/>
                  </a:lnTo>
                  <a:lnTo>
                    <a:pt x="103946" y="213262"/>
                  </a:lnTo>
                  <a:lnTo>
                    <a:pt x="116176" y="247922"/>
                  </a:lnTo>
                  <a:lnTo>
                    <a:pt x="115242" y="267968"/>
                  </a:lnTo>
                  <a:lnTo>
                    <a:pt x="112404" y="277197"/>
                  </a:lnTo>
                  <a:lnTo>
                    <a:pt x="101854" y="292382"/>
                  </a:lnTo>
                  <a:lnTo>
                    <a:pt x="95157" y="299020"/>
                  </a:lnTo>
                  <a:lnTo>
                    <a:pt x="77855" y="306396"/>
                  </a:lnTo>
                  <a:lnTo>
                    <a:pt x="36613" y="311131"/>
                  </a:lnTo>
                  <a:lnTo>
                    <a:pt x="8290" y="307533"/>
                  </a:lnTo>
                  <a:lnTo>
                    <a:pt x="3195" y="303574"/>
                  </a:lnTo>
                  <a:lnTo>
                    <a:pt x="724" y="298160"/>
                  </a:lnTo>
                  <a:lnTo>
                    <a:pt x="0" y="291777"/>
                  </a:lnTo>
                  <a:lnTo>
                    <a:pt x="2292" y="285673"/>
                  </a:lnTo>
                  <a:lnTo>
                    <a:pt x="12235" y="273960"/>
                  </a:lnTo>
                  <a:lnTo>
                    <a:pt x="37844" y="261386"/>
                  </a:lnTo>
                  <a:lnTo>
                    <a:pt x="73271" y="256223"/>
                  </a:lnTo>
                  <a:lnTo>
                    <a:pt x="131303" y="260921"/>
                  </a:lnTo>
                  <a:lnTo>
                    <a:pt x="191639" y="266363"/>
                  </a:lnTo>
                  <a:lnTo>
                    <a:pt x="223726" y="258622"/>
                  </a:lnTo>
                  <a:lnTo>
                    <a:pt x="271195" y="234139"/>
                  </a:lnTo>
                  <a:lnTo>
                    <a:pt x="284916" y="223318"/>
                  </a:lnTo>
                  <a:lnTo>
                    <a:pt x="294712" y="207415"/>
                  </a:lnTo>
                  <a:lnTo>
                    <a:pt x="301224" y="188019"/>
                  </a:lnTo>
                  <a:lnTo>
                    <a:pt x="304118" y="167071"/>
                  </a:lnTo>
                  <a:lnTo>
                    <a:pt x="301191" y="158157"/>
                  </a:lnTo>
                  <a:lnTo>
                    <a:pt x="288077" y="143320"/>
                  </a:lnTo>
                  <a:lnTo>
                    <a:pt x="280328" y="139549"/>
                  </a:lnTo>
                  <a:lnTo>
                    <a:pt x="264320" y="137824"/>
                  </a:lnTo>
                  <a:lnTo>
                    <a:pt x="247960" y="142605"/>
                  </a:lnTo>
                  <a:lnTo>
                    <a:pt x="225621" y="155693"/>
                  </a:lnTo>
                  <a:lnTo>
                    <a:pt x="219274" y="160741"/>
                  </a:lnTo>
                  <a:lnTo>
                    <a:pt x="209756" y="176213"/>
                  </a:lnTo>
                  <a:lnTo>
                    <a:pt x="203369" y="195416"/>
                  </a:lnTo>
                  <a:lnTo>
                    <a:pt x="200530" y="216279"/>
                  </a:lnTo>
                  <a:lnTo>
                    <a:pt x="207767" y="248816"/>
                  </a:lnTo>
                  <a:lnTo>
                    <a:pt x="219127" y="265900"/>
                  </a:lnTo>
                  <a:lnTo>
                    <a:pt x="234346" y="278731"/>
                  </a:lnTo>
                  <a:lnTo>
                    <a:pt x="253438" y="287516"/>
                  </a:lnTo>
                  <a:lnTo>
                    <a:pt x="262782" y="288380"/>
                  </a:lnTo>
                  <a:lnTo>
                    <a:pt x="298112" y="2790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125580" y="4842850"/>
              <a:ext cx="218008" cy="183064"/>
            </a:xfrm>
            <a:custGeom>
              <a:avLst/>
              <a:gdLst/>
              <a:ahLst/>
              <a:cxnLst/>
              <a:rect l="0" t="0" r="0" b="0"/>
              <a:pathLst>
                <a:path w="218008" h="183064">
                  <a:moveTo>
                    <a:pt x="34944" y="0"/>
                  </a:moveTo>
                  <a:lnTo>
                    <a:pt x="15620" y="62092"/>
                  </a:lnTo>
                  <a:lnTo>
                    <a:pt x="0" y="105646"/>
                  </a:lnTo>
                  <a:lnTo>
                    <a:pt x="1478" y="111111"/>
                  </a:lnTo>
                  <a:lnTo>
                    <a:pt x="6161" y="113830"/>
                  </a:lnTo>
                  <a:lnTo>
                    <a:pt x="12982" y="114719"/>
                  </a:lnTo>
                  <a:lnTo>
                    <a:pt x="25491" y="110774"/>
                  </a:lnTo>
                  <a:lnTo>
                    <a:pt x="48589" y="93175"/>
                  </a:lnTo>
                  <a:lnTo>
                    <a:pt x="65389" y="72911"/>
                  </a:lnTo>
                  <a:lnTo>
                    <a:pt x="70033" y="71721"/>
                  </a:lnTo>
                  <a:lnTo>
                    <a:pt x="74054" y="74627"/>
                  </a:lnTo>
                  <a:lnTo>
                    <a:pt x="77660" y="80262"/>
                  </a:lnTo>
                  <a:lnTo>
                    <a:pt x="79201" y="98850"/>
                  </a:lnTo>
                  <a:lnTo>
                    <a:pt x="72656" y="139616"/>
                  </a:lnTo>
                  <a:lnTo>
                    <a:pt x="74878" y="144853"/>
                  </a:lnTo>
                  <a:lnTo>
                    <a:pt x="80058" y="147420"/>
                  </a:lnTo>
                  <a:lnTo>
                    <a:pt x="87209" y="148206"/>
                  </a:lnTo>
                  <a:lnTo>
                    <a:pt x="100086" y="144149"/>
                  </a:lnTo>
                  <a:lnTo>
                    <a:pt x="112898" y="134333"/>
                  </a:lnTo>
                  <a:lnTo>
                    <a:pt x="161674" y="79972"/>
                  </a:lnTo>
                  <a:lnTo>
                    <a:pt x="169357" y="75504"/>
                  </a:lnTo>
                  <a:lnTo>
                    <a:pt x="175404" y="75299"/>
                  </a:lnTo>
                  <a:lnTo>
                    <a:pt x="180359" y="77936"/>
                  </a:lnTo>
                  <a:lnTo>
                    <a:pt x="188331" y="88263"/>
                  </a:lnTo>
                  <a:lnTo>
                    <a:pt x="194956" y="102098"/>
                  </a:lnTo>
                  <a:lnTo>
                    <a:pt x="199466" y="138733"/>
                  </a:lnTo>
                  <a:lnTo>
                    <a:pt x="196385" y="171470"/>
                  </a:lnTo>
                  <a:lnTo>
                    <a:pt x="198045" y="177183"/>
                  </a:lnTo>
                  <a:lnTo>
                    <a:pt x="201925" y="180067"/>
                  </a:lnTo>
                  <a:lnTo>
                    <a:pt x="21800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400327" y="4890277"/>
              <a:ext cx="82076" cy="127316"/>
            </a:xfrm>
            <a:custGeom>
              <a:avLst/>
              <a:gdLst/>
              <a:ahLst/>
              <a:cxnLst/>
              <a:rect l="0" t="0" r="0" b="0"/>
              <a:pathLst>
                <a:path w="82076" h="127316">
                  <a:moveTo>
                    <a:pt x="76397" y="69068"/>
                  </a:moveTo>
                  <a:lnTo>
                    <a:pt x="80814" y="55816"/>
                  </a:lnTo>
                  <a:lnTo>
                    <a:pt x="80517" y="41913"/>
                  </a:lnTo>
                  <a:lnTo>
                    <a:pt x="76379" y="27413"/>
                  </a:lnTo>
                  <a:lnTo>
                    <a:pt x="68377" y="14805"/>
                  </a:lnTo>
                  <a:lnTo>
                    <a:pt x="56190" y="5503"/>
                  </a:lnTo>
                  <a:lnTo>
                    <a:pt x="49058" y="1728"/>
                  </a:lnTo>
                  <a:lnTo>
                    <a:pt x="31270" y="0"/>
                  </a:lnTo>
                  <a:lnTo>
                    <a:pt x="21349" y="833"/>
                  </a:lnTo>
                  <a:lnTo>
                    <a:pt x="13811" y="4162"/>
                  </a:lnTo>
                  <a:lnTo>
                    <a:pt x="2969" y="15258"/>
                  </a:lnTo>
                  <a:lnTo>
                    <a:pt x="0" y="34366"/>
                  </a:lnTo>
                  <a:lnTo>
                    <a:pt x="2686" y="55494"/>
                  </a:lnTo>
                  <a:lnTo>
                    <a:pt x="10044" y="71048"/>
                  </a:lnTo>
                  <a:lnTo>
                    <a:pt x="21944" y="81659"/>
                  </a:lnTo>
                  <a:lnTo>
                    <a:pt x="37403" y="88532"/>
                  </a:lnTo>
                  <a:lnTo>
                    <a:pt x="65049" y="94251"/>
                  </a:lnTo>
                  <a:lnTo>
                    <a:pt x="79366" y="102142"/>
                  </a:lnTo>
                  <a:lnTo>
                    <a:pt x="82075" y="107759"/>
                  </a:lnTo>
                  <a:lnTo>
                    <a:pt x="82031" y="114278"/>
                  </a:lnTo>
                  <a:lnTo>
                    <a:pt x="78067" y="126842"/>
                  </a:lnTo>
                  <a:lnTo>
                    <a:pt x="76397" y="1273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544792" y="4901097"/>
              <a:ext cx="198207" cy="143362"/>
            </a:xfrm>
            <a:custGeom>
              <a:avLst/>
              <a:gdLst/>
              <a:ahLst/>
              <a:cxnLst/>
              <a:rect l="0" t="0" r="0" b="0"/>
              <a:pathLst>
                <a:path w="198207" h="143362">
                  <a:moveTo>
                    <a:pt x="15142" y="0"/>
                  </a:moveTo>
                  <a:lnTo>
                    <a:pt x="3561" y="53492"/>
                  </a:lnTo>
                  <a:lnTo>
                    <a:pt x="0" y="86219"/>
                  </a:lnTo>
                  <a:lnTo>
                    <a:pt x="4123" y="92613"/>
                  </a:lnTo>
                  <a:lnTo>
                    <a:pt x="11494" y="95951"/>
                  </a:lnTo>
                  <a:lnTo>
                    <a:pt x="21031" y="97251"/>
                  </a:lnTo>
                  <a:lnTo>
                    <a:pt x="36559" y="93766"/>
                  </a:lnTo>
                  <a:lnTo>
                    <a:pt x="49624" y="85128"/>
                  </a:lnTo>
                  <a:lnTo>
                    <a:pt x="83147" y="53501"/>
                  </a:lnTo>
                  <a:lnTo>
                    <a:pt x="89140" y="52310"/>
                  </a:lnTo>
                  <a:lnTo>
                    <a:pt x="94060" y="54289"/>
                  </a:lnTo>
                  <a:lnTo>
                    <a:pt x="98265" y="58382"/>
                  </a:lnTo>
                  <a:lnTo>
                    <a:pt x="102936" y="72792"/>
                  </a:lnTo>
                  <a:lnTo>
                    <a:pt x="103101" y="104163"/>
                  </a:lnTo>
                  <a:lnTo>
                    <a:pt x="101518" y="116594"/>
                  </a:lnTo>
                  <a:lnTo>
                    <a:pt x="103237" y="126732"/>
                  </a:lnTo>
                  <a:lnTo>
                    <a:pt x="112543" y="142926"/>
                  </a:lnTo>
                  <a:lnTo>
                    <a:pt x="118908" y="143361"/>
                  </a:lnTo>
                  <a:lnTo>
                    <a:pt x="125924" y="139029"/>
                  </a:lnTo>
                  <a:lnTo>
                    <a:pt x="170135" y="83069"/>
                  </a:lnTo>
                  <a:lnTo>
                    <a:pt x="198206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785905" y="4618182"/>
              <a:ext cx="123515" cy="433453"/>
            </a:xfrm>
            <a:custGeom>
              <a:avLst/>
              <a:gdLst/>
              <a:ahLst/>
              <a:cxnLst/>
              <a:rect l="0" t="0" r="0" b="0"/>
              <a:pathLst>
                <a:path w="123515" h="433453">
                  <a:moveTo>
                    <a:pt x="81908" y="0"/>
                  </a:moveTo>
                  <a:lnTo>
                    <a:pt x="70326" y="52414"/>
                  </a:lnTo>
                  <a:lnTo>
                    <a:pt x="58698" y="104624"/>
                  </a:lnTo>
                  <a:lnTo>
                    <a:pt x="42019" y="158494"/>
                  </a:lnTo>
                  <a:lnTo>
                    <a:pt x="29547" y="213651"/>
                  </a:lnTo>
                  <a:lnTo>
                    <a:pt x="18180" y="268138"/>
                  </a:lnTo>
                  <a:lnTo>
                    <a:pt x="8671" y="326809"/>
                  </a:lnTo>
                  <a:lnTo>
                    <a:pt x="651" y="382705"/>
                  </a:lnTo>
                  <a:lnTo>
                    <a:pt x="0" y="393821"/>
                  </a:lnTo>
                  <a:lnTo>
                    <a:pt x="1415" y="399382"/>
                  </a:lnTo>
                  <a:lnTo>
                    <a:pt x="4207" y="401240"/>
                  </a:lnTo>
                  <a:lnTo>
                    <a:pt x="7918" y="400630"/>
                  </a:lnTo>
                  <a:lnTo>
                    <a:pt x="16972" y="390091"/>
                  </a:lnTo>
                  <a:lnTo>
                    <a:pt x="48767" y="334489"/>
                  </a:lnTo>
                  <a:lnTo>
                    <a:pt x="70842" y="299883"/>
                  </a:lnTo>
                  <a:lnTo>
                    <a:pt x="77304" y="297001"/>
                  </a:lnTo>
                  <a:lnTo>
                    <a:pt x="84386" y="297853"/>
                  </a:lnTo>
                  <a:lnTo>
                    <a:pt x="91881" y="301195"/>
                  </a:lnTo>
                  <a:lnTo>
                    <a:pt x="96878" y="307121"/>
                  </a:lnTo>
                  <a:lnTo>
                    <a:pt x="102430" y="323568"/>
                  </a:lnTo>
                  <a:lnTo>
                    <a:pt x="106287" y="384103"/>
                  </a:lnTo>
                  <a:lnTo>
                    <a:pt x="102338" y="429671"/>
                  </a:lnTo>
                  <a:lnTo>
                    <a:pt x="103850" y="433452"/>
                  </a:lnTo>
                  <a:lnTo>
                    <a:pt x="107630" y="433200"/>
                  </a:lnTo>
                  <a:lnTo>
                    <a:pt x="123514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984308" y="4801245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991998" y="4901097"/>
              <a:ext cx="150411" cy="192877"/>
            </a:xfrm>
            <a:custGeom>
              <a:avLst/>
              <a:gdLst/>
              <a:ahLst/>
              <a:cxnLst/>
              <a:rect l="0" t="0" r="0" b="0"/>
              <a:pathLst>
                <a:path w="150411" h="192877">
                  <a:moveTo>
                    <a:pt x="92163" y="0"/>
                  </a:moveTo>
                  <a:lnTo>
                    <a:pt x="28936" y="56641"/>
                  </a:lnTo>
                  <a:lnTo>
                    <a:pt x="15985" y="70477"/>
                  </a:lnTo>
                  <a:lnTo>
                    <a:pt x="4064" y="88955"/>
                  </a:lnTo>
                  <a:lnTo>
                    <a:pt x="0" y="109494"/>
                  </a:lnTo>
                  <a:lnTo>
                    <a:pt x="2199" y="130950"/>
                  </a:lnTo>
                  <a:lnTo>
                    <a:pt x="9341" y="152814"/>
                  </a:lnTo>
                  <a:lnTo>
                    <a:pt x="21144" y="169927"/>
                  </a:lnTo>
                  <a:lnTo>
                    <a:pt x="36560" y="182773"/>
                  </a:lnTo>
                  <a:lnTo>
                    <a:pt x="55739" y="191563"/>
                  </a:lnTo>
                  <a:lnTo>
                    <a:pt x="91746" y="192876"/>
                  </a:lnTo>
                  <a:lnTo>
                    <a:pt x="110777" y="187116"/>
                  </a:lnTo>
                  <a:lnTo>
                    <a:pt x="150410" y="166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134087" y="4917739"/>
              <a:ext cx="116495" cy="235189"/>
            </a:xfrm>
            <a:custGeom>
              <a:avLst/>
              <a:gdLst/>
              <a:ahLst/>
              <a:cxnLst/>
              <a:rect l="0" t="0" r="0" b="0"/>
              <a:pathLst>
                <a:path w="116495" h="235189">
                  <a:moveTo>
                    <a:pt x="116494" y="0"/>
                  </a:moveTo>
                  <a:lnTo>
                    <a:pt x="98825" y="0"/>
                  </a:lnTo>
                  <a:lnTo>
                    <a:pt x="85219" y="4931"/>
                  </a:lnTo>
                  <a:lnTo>
                    <a:pt x="79002" y="8835"/>
                  </a:lnTo>
                  <a:lnTo>
                    <a:pt x="74857" y="15136"/>
                  </a:lnTo>
                  <a:lnTo>
                    <a:pt x="70252" y="31999"/>
                  </a:lnTo>
                  <a:lnTo>
                    <a:pt x="73939" y="77752"/>
                  </a:lnTo>
                  <a:lnTo>
                    <a:pt x="81902" y="106557"/>
                  </a:lnTo>
                  <a:lnTo>
                    <a:pt x="93712" y="134507"/>
                  </a:lnTo>
                  <a:lnTo>
                    <a:pt x="99044" y="193425"/>
                  </a:lnTo>
                  <a:lnTo>
                    <a:pt x="94562" y="211091"/>
                  </a:lnTo>
                  <a:lnTo>
                    <a:pt x="90778" y="218391"/>
                  </a:lnTo>
                  <a:lnTo>
                    <a:pt x="79177" y="228967"/>
                  </a:lnTo>
                  <a:lnTo>
                    <a:pt x="72201" y="233081"/>
                  </a:lnTo>
                  <a:lnTo>
                    <a:pt x="54587" y="235188"/>
                  </a:lnTo>
                  <a:lnTo>
                    <a:pt x="44712" y="234455"/>
                  </a:lnTo>
                  <a:lnTo>
                    <a:pt x="26344" y="226245"/>
                  </a:lnTo>
                  <a:lnTo>
                    <a:pt x="17563" y="220172"/>
                  </a:lnTo>
                  <a:lnTo>
                    <a:pt x="11708" y="212425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809566" y="4701392"/>
              <a:ext cx="158101" cy="58249"/>
            </a:xfrm>
            <a:custGeom>
              <a:avLst/>
              <a:gdLst/>
              <a:ahLst/>
              <a:cxnLst/>
              <a:rect l="0" t="0" r="0" b="0"/>
              <a:pathLst>
                <a:path w="158101" h="58249">
                  <a:moveTo>
                    <a:pt x="0" y="0"/>
                  </a:moveTo>
                  <a:lnTo>
                    <a:pt x="55847" y="14193"/>
                  </a:lnTo>
                  <a:lnTo>
                    <a:pt x="107039" y="31464"/>
                  </a:lnTo>
                  <a:lnTo>
                    <a:pt x="158100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323997" y="3253530"/>
            <a:ext cx="374448" cy="391090"/>
            <a:chOff x="6323997" y="3253530"/>
            <a:chExt cx="374448" cy="391090"/>
          </a:xfrm>
        </p:grpSpPr>
        <p:sp>
          <p:nvSpPr>
            <p:cNvPr id="146" name="Freeform 145"/>
            <p:cNvSpPr/>
            <p:nvPr/>
          </p:nvSpPr>
          <p:spPr>
            <a:xfrm>
              <a:off x="6323997" y="3253530"/>
              <a:ext cx="150866" cy="267250"/>
            </a:xfrm>
            <a:custGeom>
              <a:avLst/>
              <a:gdLst/>
              <a:ahLst/>
              <a:cxnLst/>
              <a:rect l="0" t="0" r="0" b="0"/>
              <a:pathLst>
                <a:path w="150866" h="267250">
                  <a:moveTo>
                    <a:pt x="0" y="0"/>
                  </a:moveTo>
                  <a:lnTo>
                    <a:pt x="61566" y="6643"/>
                  </a:lnTo>
                  <a:lnTo>
                    <a:pt x="90973" y="16042"/>
                  </a:lnTo>
                  <a:lnTo>
                    <a:pt x="135689" y="46526"/>
                  </a:lnTo>
                  <a:lnTo>
                    <a:pt x="150021" y="68026"/>
                  </a:lnTo>
                  <a:lnTo>
                    <a:pt x="150865" y="75861"/>
                  </a:lnTo>
                  <a:lnTo>
                    <a:pt x="146872" y="91963"/>
                  </a:lnTo>
                  <a:lnTo>
                    <a:pt x="136467" y="105900"/>
                  </a:lnTo>
                  <a:lnTo>
                    <a:pt x="122597" y="117333"/>
                  </a:lnTo>
                  <a:lnTo>
                    <a:pt x="82918" y="135290"/>
                  </a:lnTo>
                  <a:lnTo>
                    <a:pt x="78393" y="140120"/>
                  </a:lnTo>
                  <a:lnTo>
                    <a:pt x="76300" y="146113"/>
                  </a:lnTo>
                  <a:lnTo>
                    <a:pt x="75830" y="152882"/>
                  </a:lnTo>
                  <a:lnTo>
                    <a:pt x="80238" y="167801"/>
                  </a:lnTo>
                  <a:lnTo>
                    <a:pt x="93116" y="189328"/>
                  </a:lnTo>
                  <a:lnTo>
                    <a:pt x="106177" y="209882"/>
                  </a:lnTo>
                  <a:lnTo>
                    <a:pt x="109617" y="217585"/>
                  </a:lnTo>
                  <a:lnTo>
                    <a:pt x="110972" y="236005"/>
                  </a:lnTo>
                  <a:lnTo>
                    <a:pt x="110039" y="246094"/>
                  </a:lnTo>
                  <a:lnTo>
                    <a:pt x="106643" y="253745"/>
                  </a:lnTo>
                  <a:lnTo>
                    <a:pt x="95474" y="264712"/>
                  </a:lnTo>
                  <a:lnTo>
                    <a:pt x="88613" y="267081"/>
                  </a:lnTo>
                  <a:lnTo>
                    <a:pt x="73592" y="267249"/>
                  </a:lnTo>
                  <a:lnTo>
                    <a:pt x="70326" y="265075"/>
                  </a:lnTo>
                  <a:lnTo>
                    <a:pt x="69998" y="261776"/>
                  </a:lnTo>
                  <a:lnTo>
                    <a:pt x="75905" y="250764"/>
                  </a:lnTo>
                  <a:lnTo>
                    <a:pt x="8321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482097" y="3478198"/>
              <a:ext cx="24963" cy="25478"/>
            </a:xfrm>
            <a:custGeom>
              <a:avLst/>
              <a:gdLst/>
              <a:ahLst/>
              <a:cxnLst/>
              <a:rect l="0" t="0" r="0" b="0"/>
              <a:pathLst>
                <a:path w="24963" h="25478">
                  <a:moveTo>
                    <a:pt x="0" y="16642"/>
                  </a:moveTo>
                  <a:lnTo>
                    <a:pt x="8834" y="25477"/>
                  </a:lnTo>
                  <a:lnTo>
                    <a:pt x="12361" y="24381"/>
                  </a:lnTo>
                  <a:lnTo>
                    <a:pt x="2496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600696" y="3270172"/>
              <a:ext cx="89428" cy="191366"/>
            </a:xfrm>
            <a:custGeom>
              <a:avLst/>
              <a:gdLst/>
              <a:ahLst/>
              <a:cxnLst/>
              <a:rect l="0" t="0" r="0" b="0"/>
              <a:pathLst>
                <a:path w="89428" h="191366">
                  <a:moveTo>
                    <a:pt x="56143" y="0"/>
                  </a:moveTo>
                  <a:lnTo>
                    <a:pt x="22425" y="59627"/>
                  </a:lnTo>
                  <a:lnTo>
                    <a:pt x="5001" y="102899"/>
                  </a:lnTo>
                  <a:lnTo>
                    <a:pt x="0" y="135991"/>
                  </a:lnTo>
                  <a:lnTo>
                    <a:pt x="2937" y="164801"/>
                  </a:lnTo>
                  <a:lnTo>
                    <a:pt x="7728" y="172738"/>
                  </a:lnTo>
                  <a:lnTo>
                    <a:pt x="22914" y="186487"/>
                  </a:lnTo>
                  <a:lnTo>
                    <a:pt x="41990" y="191365"/>
                  </a:lnTo>
                  <a:lnTo>
                    <a:pt x="68591" y="188913"/>
                  </a:lnTo>
                  <a:lnTo>
                    <a:pt x="8942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606912" y="3386667"/>
              <a:ext cx="91533" cy="257953"/>
            </a:xfrm>
            <a:custGeom>
              <a:avLst/>
              <a:gdLst/>
              <a:ahLst/>
              <a:cxnLst/>
              <a:rect l="0" t="0" r="0" b="0"/>
              <a:pathLst>
                <a:path w="91533" h="257953">
                  <a:moveTo>
                    <a:pt x="91532" y="0"/>
                  </a:moveTo>
                  <a:lnTo>
                    <a:pt x="59576" y="63097"/>
                  </a:lnTo>
                  <a:lnTo>
                    <a:pt x="45190" y="118171"/>
                  </a:lnTo>
                  <a:lnTo>
                    <a:pt x="30618" y="179631"/>
                  </a:lnTo>
                  <a:lnTo>
                    <a:pt x="6714" y="239852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101848" y="5389647"/>
            <a:ext cx="429226" cy="618151"/>
            <a:chOff x="1101848" y="5389647"/>
            <a:chExt cx="429226" cy="618151"/>
          </a:xfrm>
        </p:grpSpPr>
        <p:sp>
          <p:nvSpPr>
            <p:cNvPr id="151" name="Freeform 150"/>
            <p:cNvSpPr/>
            <p:nvPr/>
          </p:nvSpPr>
          <p:spPr>
            <a:xfrm>
              <a:off x="1101848" y="5389647"/>
              <a:ext cx="171443" cy="515493"/>
            </a:xfrm>
            <a:custGeom>
              <a:avLst/>
              <a:gdLst/>
              <a:ahLst/>
              <a:cxnLst/>
              <a:rect l="0" t="0" r="0" b="0"/>
              <a:pathLst>
                <a:path w="171443" h="515493">
                  <a:moveTo>
                    <a:pt x="21494" y="68961"/>
                  </a:moveTo>
                  <a:lnTo>
                    <a:pt x="8242" y="60126"/>
                  </a:lnTo>
                  <a:lnTo>
                    <a:pt x="4338" y="53825"/>
                  </a:lnTo>
                  <a:lnTo>
                    <a:pt x="0" y="36962"/>
                  </a:lnTo>
                  <a:lnTo>
                    <a:pt x="2542" y="29137"/>
                  </a:lnTo>
                  <a:lnTo>
                    <a:pt x="15228" y="15512"/>
                  </a:lnTo>
                  <a:lnTo>
                    <a:pt x="38745" y="1862"/>
                  </a:lnTo>
                  <a:lnTo>
                    <a:pt x="57514" y="0"/>
                  </a:lnTo>
                  <a:lnTo>
                    <a:pt x="110612" y="9645"/>
                  </a:lnTo>
                  <a:lnTo>
                    <a:pt x="132601" y="18251"/>
                  </a:lnTo>
                  <a:lnTo>
                    <a:pt x="149771" y="33171"/>
                  </a:lnTo>
                  <a:lnTo>
                    <a:pt x="171442" y="68466"/>
                  </a:lnTo>
                  <a:lnTo>
                    <a:pt x="171040" y="87849"/>
                  </a:lnTo>
                  <a:lnTo>
                    <a:pt x="163773" y="107866"/>
                  </a:lnTo>
                  <a:lnTo>
                    <a:pt x="133097" y="147398"/>
                  </a:lnTo>
                  <a:lnTo>
                    <a:pt x="84885" y="182506"/>
                  </a:lnTo>
                  <a:lnTo>
                    <a:pt x="77405" y="198629"/>
                  </a:lnTo>
                  <a:lnTo>
                    <a:pt x="75410" y="208106"/>
                  </a:lnTo>
                  <a:lnTo>
                    <a:pt x="75929" y="216274"/>
                  </a:lnTo>
                  <a:lnTo>
                    <a:pt x="102827" y="275676"/>
                  </a:lnTo>
                  <a:lnTo>
                    <a:pt x="115428" y="314430"/>
                  </a:lnTo>
                  <a:lnTo>
                    <a:pt x="115175" y="351156"/>
                  </a:lnTo>
                  <a:lnTo>
                    <a:pt x="97671" y="407198"/>
                  </a:lnTo>
                  <a:lnTo>
                    <a:pt x="81125" y="442830"/>
                  </a:lnTo>
                  <a:lnTo>
                    <a:pt x="59126" y="469935"/>
                  </a:lnTo>
                  <a:lnTo>
                    <a:pt x="7957" y="515476"/>
                  </a:lnTo>
                  <a:lnTo>
                    <a:pt x="5073" y="515492"/>
                  </a:lnTo>
                  <a:lnTo>
                    <a:pt x="4074" y="511804"/>
                  </a:lnTo>
                  <a:lnTo>
                    <a:pt x="4333" y="505648"/>
                  </a:lnTo>
                  <a:lnTo>
                    <a:pt x="12018" y="493876"/>
                  </a:lnTo>
                  <a:lnTo>
                    <a:pt x="46457" y="4683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273120" y="588298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390856" y="5491892"/>
              <a:ext cx="98613" cy="259186"/>
            </a:xfrm>
            <a:custGeom>
              <a:avLst/>
              <a:gdLst/>
              <a:ahLst/>
              <a:cxnLst/>
              <a:rect l="0" t="0" r="0" b="0"/>
              <a:pathLst>
                <a:path w="98613" h="259186">
                  <a:moveTo>
                    <a:pt x="23722" y="0"/>
                  </a:moveTo>
                  <a:lnTo>
                    <a:pt x="9529" y="61566"/>
                  </a:lnTo>
                  <a:lnTo>
                    <a:pt x="360" y="116349"/>
                  </a:lnTo>
                  <a:lnTo>
                    <a:pt x="0" y="168789"/>
                  </a:lnTo>
                  <a:lnTo>
                    <a:pt x="6420" y="203386"/>
                  </a:lnTo>
                  <a:lnTo>
                    <a:pt x="14800" y="222606"/>
                  </a:lnTo>
                  <a:lnTo>
                    <a:pt x="34331" y="244603"/>
                  </a:lnTo>
                  <a:lnTo>
                    <a:pt x="57684" y="258414"/>
                  </a:lnTo>
                  <a:lnTo>
                    <a:pt x="64855" y="259185"/>
                  </a:lnTo>
                  <a:lnTo>
                    <a:pt x="77753" y="255110"/>
                  </a:lnTo>
                  <a:lnTo>
                    <a:pt x="98612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425937" y="5600066"/>
              <a:ext cx="105137" cy="407732"/>
            </a:xfrm>
            <a:custGeom>
              <a:avLst/>
              <a:gdLst/>
              <a:ahLst/>
              <a:cxnLst/>
              <a:rect l="0" t="0" r="0" b="0"/>
              <a:pathLst>
                <a:path w="105137" h="407732">
                  <a:moveTo>
                    <a:pt x="105136" y="0"/>
                  </a:moveTo>
                  <a:lnTo>
                    <a:pt x="80470" y="58382"/>
                  </a:lnTo>
                  <a:lnTo>
                    <a:pt x="65419" y="113156"/>
                  </a:lnTo>
                  <a:lnTo>
                    <a:pt x="46166" y="166857"/>
                  </a:lnTo>
                  <a:lnTo>
                    <a:pt x="28974" y="221980"/>
                  </a:lnTo>
                  <a:lnTo>
                    <a:pt x="10956" y="277385"/>
                  </a:lnTo>
                  <a:lnTo>
                    <a:pt x="0" y="335310"/>
                  </a:lnTo>
                  <a:lnTo>
                    <a:pt x="162" y="364449"/>
                  </a:lnTo>
                  <a:lnTo>
                    <a:pt x="13604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438067" y="5833055"/>
            <a:ext cx="4812522" cy="1098380"/>
            <a:chOff x="2438067" y="5833055"/>
            <a:chExt cx="4812522" cy="1098380"/>
          </a:xfrm>
        </p:grpSpPr>
        <p:sp>
          <p:nvSpPr>
            <p:cNvPr id="156" name="Freeform 155"/>
            <p:cNvSpPr/>
            <p:nvPr/>
          </p:nvSpPr>
          <p:spPr>
            <a:xfrm>
              <a:off x="2438067" y="6082686"/>
              <a:ext cx="208027" cy="353055"/>
            </a:xfrm>
            <a:custGeom>
              <a:avLst/>
              <a:gdLst/>
              <a:ahLst/>
              <a:cxnLst/>
              <a:rect l="0" t="0" r="0" b="0"/>
              <a:pathLst>
                <a:path w="208027" h="353055">
                  <a:moveTo>
                    <a:pt x="0" y="0"/>
                  </a:moveTo>
                  <a:lnTo>
                    <a:pt x="4794" y="26573"/>
                  </a:lnTo>
                  <a:lnTo>
                    <a:pt x="3686" y="64969"/>
                  </a:lnTo>
                  <a:lnTo>
                    <a:pt x="7915" y="127872"/>
                  </a:lnTo>
                  <a:lnTo>
                    <a:pt x="7343" y="188842"/>
                  </a:lnTo>
                  <a:lnTo>
                    <a:pt x="4190" y="239438"/>
                  </a:lnTo>
                  <a:lnTo>
                    <a:pt x="8702" y="296538"/>
                  </a:lnTo>
                  <a:lnTo>
                    <a:pt x="15728" y="329071"/>
                  </a:lnTo>
                  <a:lnTo>
                    <a:pt x="24249" y="347808"/>
                  </a:lnTo>
                  <a:lnTo>
                    <a:pt x="30034" y="352065"/>
                  </a:lnTo>
                  <a:lnTo>
                    <a:pt x="36665" y="353054"/>
                  </a:lnTo>
                  <a:lnTo>
                    <a:pt x="43859" y="351864"/>
                  </a:lnTo>
                  <a:lnTo>
                    <a:pt x="49580" y="347373"/>
                  </a:lnTo>
                  <a:lnTo>
                    <a:pt x="72983" y="298949"/>
                  </a:lnTo>
                  <a:lnTo>
                    <a:pt x="84329" y="244061"/>
                  </a:lnTo>
                  <a:lnTo>
                    <a:pt x="97226" y="182912"/>
                  </a:lnTo>
                  <a:lnTo>
                    <a:pt x="110967" y="125378"/>
                  </a:lnTo>
                  <a:lnTo>
                    <a:pt x="119274" y="94164"/>
                  </a:lnTo>
                  <a:lnTo>
                    <a:pt x="122046" y="92362"/>
                  </a:lnTo>
                  <a:lnTo>
                    <a:pt x="124818" y="95783"/>
                  </a:lnTo>
                  <a:lnTo>
                    <a:pt x="129440" y="111913"/>
                  </a:lnTo>
                  <a:lnTo>
                    <a:pt x="137067" y="173191"/>
                  </a:lnTo>
                  <a:lnTo>
                    <a:pt x="147234" y="226759"/>
                  </a:lnTo>
                  <a:lnTo>
                    <a:pt x="156319" y="260627"/>
                  </a:lnTo>
                  <a:lnTo>
                    <a:pt x="165321" y="276399"/>
                  </a:lnTo>
                  <a:lnTo>
                    <a:pt x="169386" y="278571"/>
                  </a:lnTo>
                  <a:lnTo>
                    <a:pt x="173021" y="277246"/>
                  </a:lnTo>
                  <a:lnTo>
                    <a:pt x="176368" y="273589"/>
                  </a:lnTo>
                  <a:lnTo>
                    <a:pt x="185497" y="250772"/>
                  </a:lnTo>
                  <a:lnTo>
                    <a:pt x="195940" y="198493"/>
                  </a:lnTo>
                  <a:lnTo>
                    <a:pt x="203627" y="143672"/>
                  </a:lnTo>
                  <a:lnTo>
                    <a:pt x="207157" y="85737"/>
                  </a:lnTo>
                  <a:lnTo>
                    <a:pt x="208026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755566" y="5833055"/>
              <a:ext cx="256654" cy="711309"/>
            </a:xfrm>
            <a:custGeom>
              <a:avLst/>
              <a:gdLst/>
              <a:ahLst/>
              <a:cxnLst/>
              <a:rect l="0" t="0" r="0" b="0"/>
              <a:pathLst>
                <a:path w="256654" h="711309">
                  <a:moveTo>
                    <a:pt x="65269" y="0"/>
                  </a:moveTo>
                  <a:lnTo>
                    <a:pt x="69687" y="13252"/>
                  </a:lnTo>
                  <a:lnTo>
                    <a:pt x="69390" y="27155"/>
                  </a:lnTo>
                  <a:lnTo>
                    <a:pt x="58244" y="84013"/>
                  </a:lnTo>
                  <a:lnTo>
                    <a:pt x="36406" y="147441"/>
                  </a:lnTo>
                  <a:lnTo>
                    <a:pt x="28150" y="202536"/>
                  </a:lnTo>
                  <a:lnTo>
                    <a:pt x="15203" y="264546"/>
                  </a:lnTo>
                  <a:lnTo>
                    <a:pt x="7175" y="327238"/>
                  </a:lnTo>
                  <a:lnTo>
                    <a:pt x="0" y="385169"/>
                  </a:lnTo>
                  <a:lnTo>
                    <a:pt x="7923" y="445087"/>
                  </a:lnTo>
                  <a:lnTo>
                    <a:pt x="10397" y="454825"/>
                  </a:lnTo>
                  <a:lnTo>
                    <a:pt x="15744" y="460392"/>
                  </a:lnTo>
                  <a:lnTo>
                    <a:pt x="23007" y="463179"/>
                  </a:lnTo>
                  <a:lnTo>
                    <a:pt x="31547" y="464112"/>
                  </a:lnTo>
                  <a:lnTo>
                    <a:pt x="38165" y="461036"/>
                  </a:lnTo>
                  <a:lnTo>
                    <a:pt x="47984" y="447757"/>
                  </a:lnTo>
                  <a:lnTo>
                    <a:pt x="79091" y="384371"/>
                  </a:lnTo>
                  <a:lnTo>
                    <a:pt x="88671" y="370845"/>
                  </a:lnTo>
                  <a:lnTo>
                    <a:pt x="94739" y="369272"/>
                  </a:lnTo>
                  <a:lnTo>
                    <a:pt x="101558" y="370997"/>
                  </a:lnTo>
                  <a:lnTo>
                    <a:pt x="108878" y="374921"/>
                  </a:lnTo>
                  <a:lnTo>
                    <a:pt x="113757" y="382159"/>
                  </a:lnTo>
                  <a:lnTo>
                    <a:pt x="120625" y="413509"/>
                  </a:lnTo>
                  <a:lnTo>
                    <a:pt x="122946" y="462634"/>
                  </a:lnTo>
                  <a:lnTo>
                    <a:pt x="118986" y="520792"/>
                  </a:lnTo>
                  <a:lnTo>
                    <a:pt x="115944" y="582514"/>
                  </a:lnTo>
                  <a:lnTo>
                    <a:pt x="112878" y="637715"/>
                  </a:lnTo>
                  <a:lnTo>
                    <a:pt x="110467" y="660649"/>
                  </a:lnTo>
                  <a:lnTo>
                    <a:pt x="118808" y="706626"/>
                  </a:lnTo>
                  <a:lnTo>
                    <a:pt x="123151" y="710545"/>
                  </a:lnTo>
                  <a:lnTo>
                    <a:pt x="128820" y="711308"/>
                  </a:lnTo>
                  <a:lnTo>
                    <a:pt x="135373" y="709969"/>
                  </a:lnTo>
                  <a:lnTo>
                    <a:pt x="150051" y="696153"/>
                  </a:lnTo>
                  <a:lnTo>
                    <a:pt x="187027" y="641204"/>
                  </a:lnTo>
                  <a:lnTo>
                    <a:pt x="196123" y="624293"/>
                  </a:lnTo>
                  <a:lnTo>
                    <a:pt x="233048" y="565843"/>
                  </a:lnTo>
                  <a:lnTo>
                    <a:pt x="256653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012034" y="6280006"/>
              <a:ext cx="141644" cy="219563"/>
            </a:xfrm>
            <a:custGeom>
              <a:avLst/>
              <a:gdLst/>
              <a:ahLst/>
              <a:cxnLst/>
              <a:rect l="0" t="0" r="0" b="0"/>
              <a:pathLst>
                <a:path w="141644" h="219563">
                  <a:moveTo>
                    <a:pt x="66754" y="10707"/>
                  </a:moveTo>
                  <a:lnTo>
                    <a:pt x="75589" y="1872"/>
                  </a:lnTo>
                  <a:lnTo>
                    <a:pt x="75417" y="194"/>
                  </a:lnTo>
                  <a:lnTo>
                    <a:pt x="72529" y="0"/>
                  </a:lnTo>
                  <a:lnTo>
                    <a:pt x="47965" y="6332"/>
                  </a:lnTo>
                  <a:lnTo>
                    <a:pt x="17328" y="23129"/>
                  </a:lnTo>
                  <a:lnTo>
                    <a:pt x="4414" y="33486"/>
                  </a:lnTo>
                  <a:lnTo>
                    <a:pt x="1156" y="40685"/>
                  </a:lnTo>
                  <a:lnTo>
                    <a:pt x="0" y="58547"/>
                  </a:lnTo>
                  <a:lnTo>
                    <a:pt x="4548" y="84978"/>
                  </a:lnTo>
                  <a:lnTo>
                    <a:pt x="16168" y="110376"/>
                  </a:lnTo>
                  <a:lnTo>
                    <a:pt x="22860" y="115984"/>
                  </a:lnTo>
                  <a:lnTo>
                    <a:pt x="40157" y="122216"/>
                  </a:lnTo>
                  <a:lnTo>
                    <a:pt x="47174" y="121104"/>
                  </a:lnTo>
                  <a:lnTo>
                    <a:pt x="52776" y="117589"/>
                  </a:lnTo>
                  <a:lnTo>
                    <a:pt x="77275" y="84330"/>
                  </a:lnTo>
                  <a:lnTo>
                    <a:pt x="84682" y="68391"/>
                  </a:lnTo>
                  <a:lnTo>
                    <a:pt x="86102" y="66729"/>
                  </a:lnTo>
                  <a:lnTo>
                    <a:pt x="78036" y="121462"/>
                  </a:lnTo>
                  <a:lnTo>
                    <a:pt x="75465" y="183929"/>
                  </a:lnTo>
                  <a:lnTo>
                    <a:pt x="79608" y="215817"/>
                  </a:lnTo>
                  <a:lnTo>
                    <a:pt x="82720" y="219562"/>
                  </a:lnTo>
                  <a:lnTo>
                    <a:pt x="86643" y="219286"/>
                  </a:lnTo>
                  <a:lnTo>
                    <a:pt x="91108" y="216328"/>
                  </a:lnTo>
                  <a:lnTo>
                    <a:pt x="98535" y="205645"/>
                  </a:lnTo>
                  <a:lnTo>
                    <a:pt x="123135" y="148550"/>
                  </a:lnTo>
                  <a:lnTo>
                    <a:pt x="139014" y="87550"/>
                  </a:lnTo>
                  <a:lnTo>
                    <a:pt x="141643" y="772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220732" y="5891302"/>
              <a:ext cx="53464" cy="599117"/>
            </a:xfrm>
            <a:custGeom>
              <a:avLst/>
              <a:gdLst/>
              <a:ahLst/>
              <a:cxnLst/>
              <a:rect l="0" t="0" r="0" b="0"/>
              <a:pathLst>
                <a:path w="53464" h="599117">
                  <a:moveTo>
                    <a:pt x="41119" y="0"/>
                  </a:moveTo>
                  <a:lnTo>
                    <a:pt x="53463" y="53828"/>
                  </a:lnTo>
                  <a:lnTo>
                    <a:pt x="50509" y="114526"/>
                  </a:lnTo>
                  <a:lnTo>
                    <a:pt x="45234" y="175997"/>
                  </a:lnTo>
                  <a:lnTo>
                    <a:pt x="37921" y="225040"/>
                  </a:lnTo>
                  <a:lnTo>
                    <a:pt x="29898" y="279122"/>
                  </a:lnTo>
                  <a:lnTo>
                    <a:pt x="21666" y="331718"/>
                  </a:lnTo>
                  <a:lnTo>
                    <a:pt x="13371" y="382435"/>
                  </a:lnTo>
                  <a:lnTo>
                    <a:pt x="3210" y="441703"/>
                  </a:lnTo>
                  <a:lnTo>
                    <a:pt x="0" y="501397"/>
                  </a:lnTo>
                  <a:lnTo>
                    <a:pt x="7178" y="556802"/>
                  </a:lnTo>
                  <a:lnTo>
                    <a:pt x="15556" y="578460"/>
                  </a:lnTo>
                  <a:lnTo>
                    <a:pt x="25443" y="589935"/>
                  </a:lnTo>
                  <a:lnTo>
                    <a:pt x="41119" y="599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3178640" y="6132612"/>
              <a:ext cx="183064" cy="99854"/>
            </a:xfrm>
            <a:custGeom>
              <a:avLst/>
              <a:gdLst/>
              <a:ahLst/>
              <a:cxnLst/>
              <a:rect l="0" t="0" r="0" b="0"/>
              <a:pathLst>
                <a:path w="183064" h="99854">
                  <a:moveTo>
                    <a:pt x="0" y="0"/>
                  </a:moveTo>
                  <a:lnTo>
                    <a:pt x="43538" y="51516"/>
                  </a:lnTo>
                  <a:lnTo>
                    <a:pt x="75976" y="70943"/>
                  </a:lnTo>
                  <a:lnTo>
                    <a:pt x="128352" y="87431"/>
                  </a:lnTo>
                  <a:lnTo>
                    <a:pt x="183063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845858" y="5949550"/>
              <a:ext cx="173209" cy="557820"/>
            </a:xfrm>
            <a:custGeom>
              <a:avLst/>
              <a:gdLst/>
              <a:ahLst/>
              <a:cxnLst/>
              <a:rect l="0" t="0" r="0" b="0"/>
              <a:pathLst>
                <a:path w="173209" h="557820">
                  <a:moveTo>
                    <a:pt x="98319" y="0"/>
                  </a:moveTo>
                  <a:lnTo>
                    <a:pt x="74874" y="57161"/>
                  </a:lnTo>
                  <a:lnTo>
                    <a:pt x="56847" y="117940"/>
                  </a:lnTo>
                  <a:lnTo>
                    <a:pt x="45645" y="174513"/>
                  </a:lnTo>
                  <a:lnTo>
                    <a:pt x="31754" y="235059"/>
                  </a:lnTo>
                  <a:lnTo>
                    <a:pt x="23601" y="295960"/>
                  </a:lnTo>
                  <a:lnTo>
                    <a:pt x="16409" y="352149"/>
                  </a:lnTo>
                  <a:lnTo>
                    <a:pt x="3641" y="407234"/>
                  </a:lnTo>
                  <a:lnTo>
                    <a:pt x="0" y="436964"/>
                  </a:lnTo>
                  <a:lnTo>
                    <a:pt x="1337" y="442013"/>
                  </a:lnTo>
                  <a:lnTo>
                    <a:pt x="4079" y="443530"/>
                  </a:lnTo>
                  <a:lnTo>
                    <a:pt x="7755" y="442692"/>
                  </a:lnTo>
                  <a:lnTo>
                    <a:pt x="16771" y="431898"/>
                  </a:lnTo>
                  <a:lnTo>
                    <a:pt x="53833" y="372720"/>
                  </a:lnTo>
                  <a:lnTo>
                    <a:pt x="90154" y="314932"/>
                  </a:lnTo>
                  <a:lnTo>
                    <a:pt x="102086" y="300843"/>
                  </a:lnTo>
                  <a:lnTo>
                    <a:pt x="116635" y="291499"/>
                  </a:lnTo>
                  <a:lnTo>
                    <a:pt x="123474" y="290487"/>
                  </a:lnTo>
                  <a:lnTo>
                    <a:pt x="129882" y="291661"/>
                  </a:lnTo>
                  <a:lnTo>
                    <a:pt x="136003" y="294294"/>
                  </a:lnTo>
                  <a:lnTo>
                    <a:pt x="145270" y="307080"/>
                  </a:lnTo>
                  <a:lnTo>
                    <a:pt x="151546" y="327864"/>
                  </a:lnTo>
                  <a:lnTo>
                    <a:pt x="153109" y="384079"/>
                  </a:lnTo>
                  <a:lnTo>
                    <a:pt x="148886" y="438414"/>
                  </a:lnTo>
                  <a:lnTo>
                    <a:pt x="148371" y="490051"/>
                  </a:lnTo>
                  <a:lnTo>
                    <a:pt x="152687" y="548499"/>
                  </a:lnTo>
                  <a:lnTo>
                    <a:pt x="155830" y="555201"/>
                  </a:lnTo>
                  <a:lnTo>
                    <a:pt x="159773" y="557819"/>
                  </a:lnTo>
                  <a:lnTo>
                    <a:pt x="173208" y="5575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077314" y="6140934"/>
              <a:ext cx="8322" cy="99853"/>
            </a:xfrm>
            <a:custGeom>
              <a:avLst/>
              <a:gdLst/>
              <a:ahLst/>
              <a:cxnLst/>
              <a:rect l="0" t="0" r="0" b="0"/>
              <a:pathLst>
                <a:path w="8322" h="99853">
                  <a:moveTo>
                    <a:pt x="0" y="0"/>
                  </a:moveTo>
                  <a:lnTo>
                    <a:pt x="924" y="56772"/>
                  </a:lnTo>
                  <a:lnTo>
                    <a:pt x="8321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103535" y="6373923"/>
              <a:ext cx="148522" cy="179977"/>
            </a:xfrm>
            <a:custGeom>
              <a:avLst/>
              <a:gdLst/>
              <a:ahLst/>
              <a:cxnLst/>
              <a:rect l="0" t="0" r="0" b="0"/>
              <a:pathLst>
                <a:path w="148522" h="179977">
                  <a:moveTo>
                    <a:pt x="15384" y="0"/>
                  </a:moveTo>
                  <a:lnTo>
                    <a:pt x="8798" y="50189"/>
                  </a:lnTo>
                  <a:lnTo>
                    <a:pt x="2988" y="103294"/>
                  </a:lnTo>
                  <a:lnTo>
                    <a:pt x="0" y="140526"/>
                  </a:lnTo>
                  <a:lnTo>
                    <a:pt x="2354" y="147308"/>
                  </a:lnTo>
                  <a:lnTo>
                    <a:pt x="6697" y="149981"/>
                  </a:lnTo>
                  <a:lnTo>
                    <a:pt x="12366" y="149914"/>
                  </a:lnTo>
                  <a:lnTo>
                    <a:pt x="17995" y="145246"/>
                  </a:lnTo>
                  <a:lnTo>
                    <a:pt x="57146" y="86389"/>
                  </a:lnTo>
                  <a:lnTo>
                    <a:pt x="69694" y="67981"/>
                  </a:lnTo>
                  <a:lnTo>
                    <a:pt x="75630" y="63812"/>
                  </a:lnTo>
                  <a:lnTo>
                    <a:pt x="81436" y="62882"/>
                  </a:lnTo>
                  <a:lnTo>
                    <a:pt x="87155" y="64111"/>
                  </a:lnTo>
                  <a:lnTo>
                    <a:pt x="91893" y="68628"/>
                  </a:lnTo>
                  <a:lnTo>
                    <a:pt x="99622" y="83509"/>
                  </a:lnTo>
                  <a:lnTo>
                    <a:pt x="105955" y="140493"/>
                  </a:lnTo>
                  <a:lnTo>
                    <a:pt x="108337" y="161370"/>
                  </a:lnTo>
                  <a:lnTo>
                    <a:pt x="115560" y="176811"/>
                  </a:lnTo>
                  <a:lnTo>
                    <a:pt x="120075" y="179820"/>
                  </a:lnTo>
                  <a:lnTo>
                    <a:pt x="124934" y="179976"/>
                  </a:lnTo>
                  <a:lnTo>
                    <a:pt x="138142" y="173828"/>
                  </a:lnTo>
                  <a:lnTo>
                    <a:pt x="14852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280329" y="6120309"/>
              <a:ext cx="152770" cy="569815"/>
            </a:xfrm>
            <a:custGeom>
              <a:avLst/>
              <a:gdLst/>
              <a:ahLst/>
              <a:cxnLst/>
              <a:rect l="0" t="0" r="0" b="0"/>
              <a:pathLst>
                <a:path w="152770" h="569815">
                  <a:moveTo>
                    <a:pt x="88221" y="245293"/>
                  </a:moveTo>
                  <a:lnTo>
                    <a:pt x="74011" y="264298"/>
                  </a:lnTo>
                  <a:lnTo>
                    <a:pt x="24684" y="316236"/>
                  </a:lnTo>
                  <a:lnTo>
                    <a:pt x="7861" y="346956"/>
                  </a:lnTo>
                  <a:lnTo>
                    <a:pt x="0" y="385335"/>
                  </a:lnTo>
                  <a:lnTo>
                    <a:pt x="6177" y="448567"/>
                  </a:lnTo>
                  <a:lnTo>
                    <a:pt x="8562" y="458472"/>
                  </a:lnTo>
                  <a:lnTo>
                    <a:pt x="12926" y="464151"/>
                  </a:lnTo>
                  <a:lnTo>
                    <a:pt x="18608" y="467013"/>
                  </a:lnTo>
                  <a:lnTo>
                    <a:pt x="25171" y="467996"/>
                  </a:lnTo>
                  <a:lnTo>
                    <a:pt x="31394" y="466802"/>
                  </a:lnTo>
                  <a:lnTo>
                    <a:pt x="43241" y="460544"/>
                  </a:lnTo>
                  <a:lnTo>
                    <a:pt x="60306" y="433373"/>
                  </a:lnTo>
                  <a:lnTo>
                    <a:pt x="82171" y="371706"/>
                  </a:lnTo>
                  <a:lnTo>
                    <a:pt x="89890" y="317197"/>
                  </a:lnTo>
                  <a:lnTo>
                    <a:pt x="102310" y="256165"/>
                  </a:lnTo>
                  <a:lnTo>
                    <a:pt x="115987" y="193842"/>
                  </a:lnTo>
                  <a:lnTo>
                    <a:pt x="129830" y="130698"/>
                  </a:lnTo>
                  <a:lnTo>
                    <a:pt x="143696" y="71725"/>
                  </a:lnTo>
                  <a:lnTo>
                    <a:pt x="152324" y="15823"/>
                  </a:lnTo>
                  <a:lnTo>
                    <a:pt x="152769" y="0"/>
                  </a:lnTo>
                  <a:lnTo>
                    <a:pt x="143064" y="30247"/>
                  </a:lnTo>
                  <a:lnTo>
                    <a:pt x="136330" y="82240"/>
                  </a:lnTo>
                  <a:lnTo>
                    <a:pt x="126693" y="135011"/>
                  </a:lnTo>
                  <a:lnTo>
                    <a:pt x="122530" y="196594"/>
                  </a:lnTo>
                  <a:lnTo>
                    <a:pt x="120885" y="245656"/>
                  </a:lnTo>
                  <a:lnTo>
                    <a:pt x="115877" y="295327"/>
                  </a:lnTo>
                  <a:lnTo>
                    <a:pt x="113983" y="344253"/>
                  </a:lnTo>
                  <a:lnTo>
                    <a:pt x="113342" y="402669"/>
                  </a:lnTo>
                  <a:lnTo>
                    <a:pt x="113206" y="465997"/>
                  </a:lnTo>
                  <a:lnTo>
                    <a:pt x="117604" y="518087"/>
                  </a:lnTo>
                  <a:lnTo>
                    <a:pt x="130043" y="556325"/>
                  </a:lnTo>
                  <a:lnTo>
                    <a:pt x="138148" y="5698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810677" y="6176762"/>
              <a:ext cx="297808" cy="734023"/>
            </a:xfrm>
            <a:custGeom>
              <a:avLst/>
              <a:gdLst/>
              <a:ahLst/>
              <a:cxnLst/>
              <a:rect l="0" t="0" r="0" b="0"/>
              <a:pathLst>
                <a:path w="297808" h="734023">
                  <a:moveTo>
                    <a:pt x="73778" y="213803"/>
                  </a:moveTo>
                  <a:lnTo>
                    <a:pt x="31869" y="225384"/>
                  </a:lnTo>
                  <a:lnTo>
                    <a:pt x="17861" y="235593"/>
                  </a:lnTo>
                  <a:lnTo>
                    <a:pt x="11537" y="242198"/>
                  </a:lnTo>
                  <a:lnTo>
                    <a:pt x="4510" y="259399"/>
                  </a:lnTo>
                  <a:lnTo>
                    <a:pt x="0" y="300576"/>
                  </a:lnTo>
                  <a:lnTo>
                    <a:pt x="3635" y="333305"/>
                  </a:lnTo>
                  <a:lnTo>
                    <a:pt x="13018" y="350433"/>
                  </a:lnTo>
                  <a:lnTo>
                    <a:pt x="19403" y="357590"/>
                  </a:lnTo>
                  <a:lnTo>
                    <a:pt x="36359" y="365542"/>
                  </a:lnTo>
                  <a:lnTo>
                    <a:pt x="46058" y="367663"/>
                  </a:lnTo>
                  <a:lnTo>
                    <a:pt x="54374" y="367227"/>
                  </a:lnTo>
                  <a:lnTo>
                    <a:pt x="68544" y="361813"/>
                  </a:lnTo>
                  <a:lnTo>
                    <a:pt x="78540" y="350776"/>
                  </a:lnTo>
                  <a:lnTo>
                    <a:pt x="82500" y="343950"/>
                  </a:lnTo>
                  <a:lnTo>
                    <a:pt x="88074" y="312256"/>
                  </a:lnTo>
                  <a:lnTo>
                    <a:pt x="85308" y="278005"/>
                  </a:lnTo>
                  <a:lnTo>
                    <a:pt x="78594" y="260520"/>
                  </a:lnTo>
                  <a:lnTo>
                    <a:pt x="73145" y="250284"/>
                  </a:lnTo>
                  <a:lnTo>
                    <a:pt x="74281" y="250143"/>
                  </a:lnTo>
                  <a:lnTo>
                    <a:pt x="87179" y="256314"/>
                  </a:lnTo>
                  <a:lnTo>
                    <a:pt x="93807" y="258786"/>
                  </a:lnTo>
                  <a:lnTo>
                    <a:pt x="120805" y="257848"/>
                  </a:lnTo>
                  <a:lnTo>
                    <a:pt x="147808" y="251713"/>
                  </a:lnTo>
                  <a:lnTo>
                    <a:pt x="168959" y="239623"/>
                  </a:lnTo>
                  <a:lnTo>
                    <a:pt x="209578" y="201672"/>
                  </a:lnTo>
                  <a:lnTo>
                    <a:pt x="255100" y="142081"/>
                  </a:lnTo>
                  <a:lnTo>
                    <a:pt x="287507" y="81675"/>
                  </a:lnTo>
                  <a:lnTo>
                    <a:pt x="293585" y="63548"/>
                  </a:lnTo>
                  <a:lnTo>
                    <a:pt x="297807" y="10896"/>
                  </a:lnTo>
                  <a:lnTo>
                    <a:pt x="295246" y="4567"/>
                  </a:lnTo>
                  <a:lnTo>
                    <a:pt x="290765" y="1272"/>
                  </a:lnTo>
                  <a:lnTo>
                    <a:pt x="285005" y="0"/>
                  </a:lnTo>
                  <a:lnTo>
                    <a:pt x="279315" y="2850"/>
                  </a:lnTo>
                  <a:lnTo>
                    <a:pt x="230037" y="59181"/>
                  </a:lnTo>
                  <a:lnTo>
                    <a:pt x="204295" y="112578"/>
                  </a:lnTo>
                  <a:lnTo>
                    <a:pt x="187885" y="166835"/>
                  </a:lnTo>
                  <a:lnTo>
                    <a:pt x="182733" y="228734"/>
                  </a:lnTo>
                  <a:lnTo>
                    <a:pt x="182106" y="278903"/>
                  </a:lnTo>
                  <a:lnTo>
                    <a:pt x="188626" y="339048"/>
                  </a:lnTo>
                  <a:lnTo>
                    <a:pt x="198816" y="401333"/>
                  </a:lnTo>
                  <a:lnTo>
                    <a:pt x="204516" y="453972"/>
                  </a:lnTo>
                  <a:lnTo>
                    <a:pt x="208670" y="507167"/>
                  </a:lnTo>
                  <a:lnTo>
                    <a:pt x="213291" y="561452"/>
                  </a:lnTo>
                  <a:lnTo>
                    <a:pt x="212194" y="612669"/>
                  </a:lnTo>
                  <a:lnTo>
                    <a:pt x="203540" y="670839"/>
                  </a:lnTo>
                  <a:lnTo>
                    <a:pt x="192003" y="710375"/>
                  </a:lnTo>
                  <a:lnTo>
                    <a:pt x="183029" y="724505"/>
                  </a:lnTo>
                  <a:lnTo>
                    <a:pt x="176198" y="729013"/>
                  </a:lnTo>
                  <a:lnTo>
                    <a:pt x="158746" y="734022"/>
                  </a:lnTo>
                  <a:lnTo>
                    <a:pt x="128129" y="732424"/>
                  </a:lnTo>
                  <a:lnTo>
                    <a:pt x="111494" y="723519"/>
                  </a:lnTo>
                  <a:lnTo>
                    <a:pt x="104469" y="717261"/>
                  </a:lnTo>
                  <a:lnTo>
                    <a:pt x="96665" y="700446"/>
                  </a:lnTo>
                  <a:lnTo>
                    <a:pt x="94120" y="681569"/>
                  </a:lnTo>
                  <a:lnTo>
                    <a:pt x="96071" y="663934"/>
                  </a:lnTo>
                  <a:lnTo>
                    <a:pt x="106785" y="638412"/>
                  </a:lnTo>
                  <a:lnTo>
                    <a:pt x="140347" y="5799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400360" y="6365602"/>
              <a:ext cx="16643" cy="282916"/>
            </a:xfrm>
            <a:custGeom>
              <a:avLst/>
              <a:gdLst/>
              <a:ahLst/>
              <a:cxnLst/>
              <a:rect l="0" t="0" r="0" b="0"/>
              <a:pathLst>
                <a:path w="16643" h="282916">
                  <a:moveTo>
                    <a:pt x="16642" y="0"/>
                  </a:moveTo>
                  <a:lnTo>
                    <a:pt x="16642" y="55161"/>
                  </a:lnTo>
                  <a:lnTo>
                    <a:pt x="14177" y="115723"/>
                  </a:lnTo>
                  <a:lnTo>
                    <a:pt x="8168" y="171867"/>
                  </a:lnTo>
                  <a:lnTo>
                    <a:pt x="1258" y="227429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483571" y="6257428"/>
              <a:ext cx="24964" cy="124817"/>
            </a:xfrm>
            <a:custGeom>
              <a:avLst/>
              <a:gdLst/>
              <a:ahLst/>
              <a:cxnLst/>
              <a:rect l="0" t="0" r="0" b="0"/>
              <a:pathLst>
                <a:path w="24964" h="124817">
                  <a:moveTo>
                    <a:pt x="0" y="0"/>
                  </a:moveTo>
                  <a:lnTo>
                    <a:pt x="8834" y="13252"/>
                  </a:lnTo>
                  <a:lnTo>
                    <a:pt x="20374" y="70262"/>
                  </a:lnTo>
                  <a:lnTo>
                    <a:pt x="24963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525176" y="6455801"/>
              <a:ext cx="108175" cy="262484"/>
            </a:xfrm>
            <a:custGeom>
              <a:avLst/>
              <a:gdLst/>
              <a:ahLst/>
              <a:cxnLst/>
              <a:rect l="0" t="0" r="0" b="0"/>
              <a:pathLst>
                <a:path w="108175" h="262484">
                  <a:moveTo>
                    <a:pt x="0" y="1332"/>
                  </a:moveTo>
                  <a:lnTo>
                    <a:pt x="11582" y="36077"/>
                  </a:lnTo>
                  <a:lnTo>
                    <a:pt x="15118" y="39289"/>
                  </a:lnTo>
                  <a:lnTo>
                    <a:pt x="19324" y="39581"/>
                  </a:lnTo>
                  <a:lnTo>
                    <a:pt x="28929" y="34974"/>
                  </a:lnTo>
                  <a:lnTo>
                    <a:pt x="76580" y="0"/>
                  </a:lnTo>
                  <a:lnTo>
                    <a:pt x="81564" y="2293"/>
                  </a:lnTo>
                  <a:lnTo>
                    <a:pt x="84886" y="8445"/>
                  </a:lnTo>
                  <a:lnTo>
                    <a:pt x="87653" y="27608"/>
                  </a:lnTo>
                  <a:lnTo>
                    <a:pt x="79561" y="82158"/>
                  </a:lnTo>
                  <a:lnTo>
                    <a:pt x="75812" y="135436"/>
                  </a:lnTo>
                  <a:lnTo>
                    <a:pt x="70594" y="190470"/>
                  </a:lnTo>
                  <a:lnTo>
                    <a:pt x="74007" y="236994"/>
                  </a:lnTo>
                  <a:lnTo>
                    <a:pt x="78504" y="256775"/>
                  </a:lnTo>
                  <a:lnTo>
                    <a:pt x="81922" y="261309"/>
                  </a:lnTo>
                  <a:lnTo>
                    <a:pt x="86049" y="262483"/>
                  </a:lnTo>
                  <a:lnTo>
                    <a:pt x="90651" y="261418"/>
                  </a:lnTo>
                  <a:lnTo>
                    <a:pt x="98228" y="255303"/>
                  </a:lnTo>
                  <a:lnTo>
                    <a:pt x="108174" y="242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791450" y="6057723"/>
              <a:ext cx="91532" cy="873712"/>
            </a:xfrm>
            <a:custGeom>
              <a:avLst/>
              <a:gdLst/>
              <a:ahLst/>
              <a:cxnLst/>
              <a:rect l="0" t="0" r="0" b="0"/>
              <a:pathLst>
                <a:path w="91532" h="873712">
                  <a:moveTo>
                    <a:pt x="91531" y="0"/>
                  </a:moveTo>
                  <a:lnTo>
                    <a:pt x="83039" y="32291"/>
                  </a:lnTo>
                  <a:lnTo>
                    <a:pt x="54146" y="90592"/>
                  </a:lnTo>
                  <a:lnTo>
                    <a:pt x="36185" y="143224"/>
                  </a:lnTo>
                  <a:lnTo>
                    <a:pt x="22205" y="201798"/>
                  </a:lnTo>
                  <a:lnTo>
                    <a:pt x="17740" y="253366"/>
                  </a:lnTo>
                  <a:lnTo>
                    <a:pt x="16858" y="310534"/>
                  </a:lnTo>
                  <a:lnTo>
                    <a:pt x="16706" y="358592"/>
                  </a:lnTo>
                  <a:lnTo>
                    <a:pt x="16661" y="407965"/>
                  </a:lnTo>
                  <a:lnTo>
                    <a:pt x="19113" y="460192"/>
                  </a:lnTo>
                  <a:lnTo>
                    <a:pt x="23229" y="514191"/>
                  </a:lnTo>
                  <a:lnTo>
                    <a:pt x="24449" y="567789"/>
                  </a:lnTo>
                  <a:lnTo>
                    <a:pt x="27276" y="622193"/>
                  </a:lnTo>
                  <a:lnTo>
                    <a:pt x="31504" y="675912"/>
                  </a:lnTo>
                  <a:lnTo>
                    <a:pt x="30291" y="727887"/>
                  </a:lnTo>
                  <a:lnTo>
                    <a:pt x="26015" y="786864"/>
                  </a:lnTo>
                  <a:lnTo>
                    <a:pt x="17602" y="835462"/>
                  </a:lnTo>
                  <a:lnTo>
                    <a:pt x="0" y="8737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716560" y="6365602"/>
              <a:ext cx="158101" cy="29849"/>
            </a:xfrm>
            <a:custGeom>
              <a:avLst/>
              <a:gdLst/>
              <a:ahLst/>
              <a:cxnLst/>
              <a:rect l="0" t="0" r="0" b="0"/>
              <a:pathLst>
                <a:path w="158101" h="29849">
                  <a:moveTo>
                    <a:pt x="0" y="0"/>
                  </a:moveTo>
                  <a:lnTo>
                    <a:pt x="8835" y="13252"/>
                  </a:lnTo>
                  <a:lnTo>
                    <a:pt x="23034" y="22224"/>
                  </a:lnTo>
                  <a:lnTo>
                    <a:pt x="42597" y="28368"/>
                  </a:lnTo>
                  <a:lnTo>
                    <a:pt x="92823" y="29848"/>
                  </a:lnTo>
                  <a:lnTo>
                    <a:pt x="128589" y="26410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882414" y="6458290"/>
              <a:ext cx="266842" cy="173991"/>
            </a:xfrm>
            <a:custGeom>
              <a:avLst/>
              <a:gdLst/>
              <a:ahLst/>
              <a:cxnLst/>
              <a:rect l="0" t="0" r="0" b="0"/>
              <a:pathLst>
                <a:path w="266842" h="173991">
                  <a:moveTo>
                    <a:pt x="92099" y="7165"/>
                  </a:moveTo>
                  <a:lnTo>
                    <a:pt x="45772" y="0"/>
                  </a:lnTo>
                  <a:lnTo>
                    <a:pt x="37175" y="2388"/>
                  </a:lnTo>
                  <a:lnTo>
                    <a:pt x="22693" y="12438"/>
                  </a:lnTo>
                  <a:lnTo>
                    <a:pt x="4144" y="38108"/>
                  </a:lnTo>
                  <a:lnTo>
                    <a:pt x="0" y="58516"/>
                  </a:lnTo>
                  <a:lnTo>
                    <a:pt x="4872" y="106169"/>
                  </a:lnTo>
                  <a:lnTo>
                    <a:pt x="16533" y="137585"/>
                  </a:lnTo>
                  <a:lnTo>
                    <a:pt x="31699" y="160042"/>
                  </a:lnTo>
                  <a:lnTo>
                    <a:pt x="44914" y="170032"/>
                  </a:lnTo>
                  <a:lnTo>
                    <a:pt x="52321" y="173990"/>
                  </a:lnTo>
                  <a:lnTo>
                    <a:pt x="58184" y="173855"/>
                  </a:lnTo>
                  <a:lnTo>
                    <a:pt x="63017" y="170991"/>
                  </a:lnTo>
                  <a:lnTo>
                    <a:pt x="67163" y="166309"/>
                  </a:lnTo>
                  <a:lnTo>
                    <a:pt x="69003" y="159489"/>
                  </a:lnTo>
                  <a:lnTo>
                    <a:pt x="68582" y="142049"/>
                  </a:lnTo>
                  <a:lnTo>
                    <a:pt x="58729" y="115856"/>
                  </a:lnTo>
                  <a:lnTo>
                    <a:pt x="44099" y="90529"/>
                  </a:lnTo>
                  <a:lnTo>
                    <a:pt x="31009" y="78732"/>
                  </a:lnTo>
                  <a:lnTo>
                    <a:pt x="23635" y="74292"/>
                  </a:lnTo>
                  <a:lnTo>
                    <a:pt x="24267" y="70407"/>
                  </a:lnTo>
                  <a:lnTo>
                    <a:pt x="39762" y="63626"/>
                  </a:lnTo>
                  <a:lnTo>
                    <a:pt x="99097" y="48900"/>
                  </a:lnTo>
                  <a:lnTo>
                    <a:pt x="144538" y="37701"/>
                  </a:lnTo>
                  <a:lnTo>
                    <a:pt x="153870" y="37692"/>
                  </a:lnTo>
                  <a:lnTo>
                    <a:pt x="169171" y="42614"/>
                  </a:lnTo>
                  <a:lnTo>
                    <a:pt x="172142" y="46515"/>
                  </a:lnTo>
                  <a:lnTo>
                    <a:pt x="172273" y="50965"/>
                  </a:lnTo>
                  <a:lnTo>
                    <a:pt x="153001" y="107427"/>
                  </a:lnTo>
                  <a:lnTo>
                    <a:pt x="139236" y="148676"/>
                  </a:lnTo>
                  <a:lnTo>
                    <a:pt x="139241" y="152357"/>
                  </a:lnTo>
                  <a:lnTo>
                    <a:pt x="141094" y="152961"/>
                  </a:lnTo>
                  <a:lnTo>
                    <a:pt x="148083" y="148702"/>
                  </a:lnTo>
                  <a:lnTo>
                    <a:pt x="167637" y="128435"/>
                  </a:lnTo>
                  <a:lnTo>
                    <a:pt x="186288" y="108432"/>
                  </a:lnTo>
                  <a:lnTo>
                    <a:pt x="193723" y="102413"/>
                  </a:lnTo>
                  <a:lnTo>
                    <a:pt x="211846" y="95725"/>
                  </a:lnTo>
                  <a:lnTo>
                    <a:pt x="221857" y="93943"/>
                  </a:lnTo>
                  <a:lnTo>
                    <a:pt x="237910" y="96891"/>
                  </a:lnTo>
                  <a:lnTo>
                    <a:pt x="266841" y="1070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171446" y="6518783"/>
              <a:ext cx="244084" cy="238101"/>
            </a:xfrm>
            <a:custGeom>
              <a:avLst/>
              <a:gdLst/>
              <a:ahLst/>
              <a:cxnLst/>
              <a:rect l="0" t="0" r="0" b="0"/>
              <a:pathLst>
                <a:path w="244084" h="238101">
                  <a:moveTo>
                    <a:pt x="61020" y="21561"/>
                  </a:moveTo>
                  <a:lnTo>
                    <a:pt x="39276" y="64140"/>
                  </a:lnTo>
                  <a:lnTo>
                    <a:pt x="25020" y="122569"/>
                  </a:lnTo>
                  <a:lnTo>
                    <a:pt x="11101" y="185018"/>
                  </a:lnTo>
                  <a:lnTo>
                    <a:pt x="0" y="238100"/>
                  </a:lnTo>
                  <a:lnTo>
                    <a:pt x="1849" y="238036"/>
                  </a:lnTo>
                  <a:lnTo>
                    <a:pt x="4930" y="235219"/>
                  </a:lnTo>
                  <a:lnTo>
                    <a:pt x="24925" y="179787"/>
                  </a:lnTo>
                  <a:lnTo>
                    <a:pt x="46841" y="121421"/>
                  </a:lnTo>
                  <a:lnTo>
                    <a:pt x="71292" y="66557"/>
                  </a:lnTo>
                  <a:lnTo>
                    <a:pt x="97335" y="15707"/>
                  </a:lnTo>
                  <a:lnTo>
                    <a:pt x="108286" y="1700"/>
                  </a:lnTo>
                  <a:lnTo>
                    <a:pt x="113796" y="0"/>
                  </a:lnTo>
                  <a:lnTo>
                    <a:pt x="119317" y="1639"/>
                  </a:lnTo>
                  <a:lnTo>
                    <a:pt x="124848" y="5506"/>
                  </a:lnTo>
                  <a:lnTo>
                    <a:pt x="130993" y="22130"/>
                  </a:lnTo>
                  <a:lnTo>
                    <a:pt x="140056" y="81904"/>
                  </a:lnTo>
                  <a:lnTo>
                    <a:pt x="132220" y="137749"/>
                  </a:lnTo>
                  <a:lnTo>
                    <a:pt x="133378" y="168784"/>
                  </a:lnTo>
                  <a:lnTo>
                    <a:pt x="136071" y="171485"/>
                  </a:lnTo>
                  <a:lnTo>
                    <a:pt x="139715" y="169587"/>
                  </a:lnTo>
                  <a:lnTo>
                    <a:pt x="148695" y="156692"/>
                  </a:lnTo>
                  <a:lnTo>
                    <a:pt x="185935" y="95482"/>
                  </a:lnTo>
                  <a:lnTo>
                    <a:pt x="191449" y="87484"/>
                  </a:lnTo>
                  <a:lnTo>
                    <a:pt x="196974" y="84001"/>
                  </a:lnTo>
                  <a:lnTo>
                    <a:pt x="202507" y="83528"/>
                  </a:lnTo>
                  <a:lnTo>
                    <a:pt x="208044" y="85062"/>
                  </a:lnTo>
                  <a:lnTo>
                    <a:pt x="210812" y="89783"/>
                  </a:lnTo>
                  <a:lnTo>
                    <a:pt x="219932" y="148858"/>
                  </a:lnTo>
                  <a:lnTo>
                    <a:pt x="225953" y="166896"/>
                  </a:lnTo>
                  <a:lnTo>
                    <a:pt x="244083" y="1879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459484" y="6598591"/>
              <a:ext cx="105825" cy="131229"/>
            </a:xfrm>
            <a:custGeom>
              <a:avLst/>
              <a:gdLst/>
              <a:ahLst/>
              <a:cxnLst/>
              <a:rect l="0" t="0" r="0" b="0"/>
              <a:pathLst>
                <a:path w="105825" h="131229">
                  <a:moveTo>
                    <a:pt x="64219" y="0"/>
                  </a:moveTo>
                  <a:lnTo>
                    <a:pt x="26357" y="18104"/>
                  </a:lnTo>
                  <a:lnTo>
                    <a:pt x="19562" y="23164"/>
                  </a:lnTo>
                  <a:lnTo>
                    <a:pt x="9546" y="38649"/>
                  </a:lnTo>
                  <a:lnTo>
                    <a:pt x="2937" y="57859"/>
                  </a:lnTo>
                  <a:lnTo>
                    <a:pt x="0" y="78723"/>
                  </a:lnTo>
                  <a:lnTo>
                    <a:pt x="1990" y="84841"/>
                  </a:lnTo>
                  <a:lnTo>
                    <a:pt x="6091" y="87996"/>
                  </a:lnTo>
                  <a:lnTo>
                    <a:pt x="11599" y="89174"/>
                  </a:lnTo>
                  <a:lnTo>
                    <a:pt x="17119" y="88111"/>
                  </a:lnTo>
                  <a:lnTo>
                    <a:pt x="28184" y="81999"/>
                  </a:lnTo>
                  <a:lnTo>
                    <a:pt x="31874" y="83327"/>
                  </a:lnTo>
                  <a:lnTo>
                    <a:pt x="34335" y="87912"/>
                  </a:lnTo>
                  <a:lnTo>
                    <a:pt x="42700" y="121841"/>
                  </a:lnTo>
                  <a:lnTo>
                    <a:pt x="48024" y="127455"/>
                  </a:lnTo>
                  <a:lnTo>
                    <a:pt x="55272" y="130273"/>
                  </a:lnTo>
                  <a:lnTo>
                    <a:pt x="63802" y="131228"/>
                  </a:lnTo>
                  <a:lnTo>
                    <a:pt x="78210" y="127358"/>
                  </a:lnTo>
                  <a:lnTo>
                    <a:pt x="84641" y="123737"/>
                  </a:lnTo>
                  <a:lnTo>
                    <a:pt x="94251" y="112317"/>
                  </a:lnTo>
                  <a:lnTo>
                    <a:pt x="10582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673481" y="6350877"/>
              <a:ext cx="16643" cy="422457"/>
            </a:xfrm>
            <a:custGeom>
              <a:avLst/>
              <a:gdLst/>
              <a:ahLst/>
              <a:cxnLst/>
              <a:rect l="0" t="0" r="0" b="0"/>
              <a:pathLst>
                <a:path w="16643" h="422457">
                  <a:moveTo>
                    <a:pt x="16642" y="23046"/>
                  </a:moveTo>
                  <a:lnTo>
                    <a:pt x="16642" y="0"/>
                  </a:lnTo>
                  <a:lnTo>
                    <a:pt x="14176" y="30924"/>
                  </a:lnTo>
                  <a:lnTo>
                    <a:pt x="8834" y="90307"/>
                  </a:lnTo>
                  <a:lnTo>
                    <a:pt x="7463" y="146103"/>
                  </a:lnTo>
                  <a:lnTo>
                    <a:pt x="1748" y="198537"/>
                  </a:lnTo>
                  <a:lnTo>
                    <a:pt x="345" y="253410"/>
                  </a:lnTo>
                  <a:lnTo>
                    <a:pt x="45" y="316037"/>
                  </a:lnTo>
                  <a:lnTo>
                    <a:pt x="9" y="374520"/>
                  </a:lnTo>
                  <a:lnTo>
                    <a:pt x="0" y="4224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581949" y="6471464"/>
              <a:ext cx="257954" cy="268285"/>
            </a:xfrm>
            <a:custGeom>
              <a:avLst/>
              <a:gdLst/>
              <a:ahLst/>
              <a:cxnLst/>
              <a:rect l="0" t="0" r="0" b="0"/>
              <a:pathLst>
                <a:path w="257954" h="268285">
                  <a:moveTo>
                    <a:pt x="0" y="43917"/>
                  </a:moveTo>
                  <a:lnTo>
                    <a:pt x="29620" y="50503"/>
                  </a:lnTo>
                  <a:lnTo>
                    <a:pt x="89475" y="54551"/>
                  </a:lnTo>
                  <a:lnTo>
                    <a:pt x="115886" y="63710"/>
                  </a:lnTo>
                  <a:lnTo>
                    <a:pt x="124410" y="68207"/>
                  </a:lnTo>
                  <a:lnTo>
                    <a:pt x="136346" y="80600"/>
                  </a:lnTo>
                  <a:lnTo>
                    <a:pt x="148264" y="105637"/>
                  </a:lnTo>
                  <a:lnTo>
                    <a:pt x="155186" y="138943"/>
                  </a:lnTo>
                  <a:lnTo>
                    <a:pt x="157524" y="191612"/>
                  </a:lnTo>
                  <a:lnTo>
                    <a:pt x="158911" y="244683"/>
                  </a:lnTo>
                  <a:lnTo>
                    <a:pt x="162466" y="265358"/>
                  </a:lnTo>
                  <a:lnTo>
                    <a:pt x="164710" y="268284"/>
                  </a:lnTo>
                  <a:lnTo>
                    <a:pt x="167130" y="266535"/>
                  </a:lnTo>
                  <a:lnTo>
                    <a:pt x="185878" y="218052"/>
                  </a:lnTo>
                  <a:lnTo>
                    <a:pt x="199711" y="157215"/>
                  </a:lnTo>
                  <a:lnTo>
                    <a:pt x="219122" y="94143"/>
                  </a:lnTo>
                  <a:lnTo>
                    <a:pt x="232989" y="39105"/>
                  </a:lnTo>
                  <a:lnTo>
                    <a:pt x="244085" y="3005"/>
                  </a:lnTo>
                  <a:lnTo>
                    <a:pt x="246858" y="0"/>
                  </a:lnTo>
                  <a:lnTo>
                    <a:pt x="249632" y="771"/>
                  </a:lnTo>
                  <a:lnTo>
                    <a:pt x="252406" y="4058"/>
                  </a:lnTo>
                  <a:lnTo>
                    <a:pt x="256858" y="33133"/>
                  </a:lnTo>
                  <a:lnTo>
                    <a:pt x="257953" y="52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858904" y="6541665"/>
              <a:ext cx="391685" cy="298238"/>
            </a:xfrm>
            <a:custGeom>
              <a:avLst/>
              <a:gdLst/>
              <a:ahLst/>
              <a:cxnLst/>
              <a:rect l="0" t="0" r="0" b="0"/>
              <a:pathLst>
                <a:path w="391685" h="298238">
                  <a:moveTo>
                    <a:pt x="80850" y="7000"/>
                  </a:moveTo>
                  <a:lnTo>
                    <a:pt x="22988" y="61985"/>
                  </a:lnTo>
                  <a:lnTo>
                    <a:pt x="4906" y="102305"/>
                  </a:lnTo>
                  <a:lnTo>
                    <a:pt x="0" y="150676"/>
                  </a:lnTo>
                  <a:lnTo>
                    <a:pt x="2695" y="170708"/>
                  </a:lnTo>
                  <a:lnTo>
                    <a:pt x="18245" y="201998"/>
                  </a:lnTo>
                  <a:lnTo>
                    <a:pt x="32685" y="216324"/>
                  </a:lnTo>
                  <a:lnTo>
                    <a:pt x="40420" y="221438"/>
                  </a:lnTo>
                  <a:lnTo>
                    <a:pt x="50198" y="223000"/>
                  </a:lnTo>
                  <a:lnTo>
                    <a:pt x="73391" y="219803"/>
                  </a:lnTo>
                  <a:lnTo>
                    <a:pt x="91711" y="207287"/>
                  </a:lnTo>
                  <a:lnTo>
                    <a:pt x="109956" y="181915"/>
                  </a:lnTo>
                  <a:lnTo>
                    <a:pt x="124404" y="148492"/>
                  </a:lnTo>
                  <a:lnTo>
                    <a:pt x="129517" y="96176"/>
                  </a:lnTo>
                  <a:lnTo>
                    <a:pt x="126194" y="35305"/>
                  </a:lnTo>
                  <a:lnTo>
                    <a:pt x="114728" y="7990"/>
                  </a:lnTo>
                  <a:lnTo>
                    <a:pt x="108983" y="3037"/>
                  </a:lnTo>
                  <a:lnTo>
                    <a:pt x="102380" y="660"/>
                  </a:lnTo>
                  <a:lnTo>
                    <a:pt x="95203" y="0"/>
                  </a:lnTo>
                  <a:lnTo>
                    <a:pt x="91343" y="3258"/>
                  </a:lnTo>
                  <a:lnTo>
                    <a:pt x="89694" y="9128"/>
                  </a:lnTo>
                  <a:lnTo>
                    <a:pt x="89520" y="16740"/>
                  </a:lnTo>
                  <a:lnTo>
                    <a:pt x="92178" y="22739"/>
                  </a:lnTo>
                  <a:lnTo>
                    <a:pt x="102527" y="31870"/>
                  </a:lnTo>
                  <a:lnTo>
                    <a:pt x="147861" y="51127"/>
                  </a:lnTo>
                  <a:lnTo>
                    <a:pt x="204548" y="60834"/>
                  </a:lnTo>
                  <a:lnTo>
                    <a:pt x="243523" y="66225"/>
                  </a:lnTo>
                  <a:lnTo>
                    <a:pt x="258241" y="73695"/>
                  </a:lnTo>
                  <a:lnTo>
                    <a:pt x="261981" y="79200"/>
                  </a:lnTo>
                  <a:lnTo>
                    <a:pt x="263671" y="92714"/>
                  </a:lnTo>
                  <a:lnTo>
                    <a:pt x="252310" y="151938"/>
                  </a:lnTo>
                  <a:lnTo>
                    <a:pt x="253181" y="180308"/>
                  </a:lnTo>
                  <a:lnTo>
                    <a:pt x="256759" y="185409"/>
                  </a:lnTo>
                  <a:lnTo>
                    <a:pt x="261917" y="187885"/>
                  </a:lnTo>
                  <a:lnTo>
                    <a:pt x="275045" y="188170"/>
                  </a:lnTo>
                  <a:lnTo>
                    <a:pt x="329050" y="176709"/>
                  </a:lnTo>
                  <a:lnTo>
                    <a:pt x="350494" y="174883"/>
                  </a:lnTo>
                  <a:lnTo>
                    <a:pt x="369887" y="179002"/>
                  </a:lnTo>
                  <a:lnTo>
                    <a:pt x="378941" y="182689"/>
                  </a:lnTo>
                  <a:lnTo>
                    <a:pt x="384977" y="189770"/>
                  </a:lnTo>
                  <a:lnTo>
                    <a:pt x="391684" y="209965"/>
                  </a:lnTo>
                  <a:lnTo>
                    <a:pt x="389735" y="231884"/>
                  </a:lnTo>
                  <a:lnTo>
                    <a:pt x="373416" y="276090"/>
                  </a:lnTo>
                  <a:lnTo>
                    <a:pt x="363124" y="288394"/>
                  </a:lnTo>
                  <a:lnTo>
                    <a:pt x="347124" y="298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461556" y="6805113"/>
            <a:ext cx="3053985" cy="483526"/>
            <a:chOff x="3461556" y="6805113"/>
            <a:chExt cx="3053985" cy="483526"/>
          </a:xfrm>
        </p:grpSpPr>
        <p:sp>
          <p:nvSpPr>
            <p:cNvPr id="178" name="Freeform 177"/>
            <p:cNvSpPr/>
            <p:nvPr/>
          </p:nvSpPr>
          <p:spPr>
            <a:xfrm>
              <a:off x="3461556" y="6942357"/>
              <a:ext cx="232990" cy="55646"/>
            </a:xfrm>
            <a:custGeom>
              <a:avLst/>
              <a:gdLst/>
              <a:ahLst/>
              <a:cxnLst/>
              <a:rect l="0" t="0" r="0" b="0"/>
              <a:pathLst>
                <a:path w="232990" h="55646">
                  <a:moveTo>
                    <a:pt x="0" y="5718"/>
                  </a:moveTo>
                  <a:lnTo>
                    <a:pt x="21779" y="0"/>
                  </a:lnTo>
                  <a:lnTo>
                    <a:pt x="81844" y="2157"/>
                  </a:lnTo>
                  <a:lnTo>
                    <a:pt x="136792" y="16766"/>
                  </a:lnTo>
                  <a:lnTo>
                    <a:pt x="200186" y="41211"/>
                  </a:lnTo>
                  <a:lnTo>
                    <a:pt x="232989" y="556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960819" y="6906470"/>
              <a:ext cx="199706" cy="183064"/>
            </a:xfrm>
            <a:custGeom>
              <a:avLst/>
              <a:gdLst/>
              <a:ahLst/>
              <a:cxnLst/>
              <a:rect l="0" t="0" r="0" b="0"/>
              <a:pathLst>
                <a:path w="199706" h="183064">
                  <a:moveTo>
                    <a:pt x="0" y="0"/>
                  </a:moveTo>
                  <a:lnTo>
                    <a:pt x="4417" y="50744"/>
                  </a:lnTo>
                  <a:lnTo>
                    <a:pt x="8474" y="109054"/>
                  </a:lnTo>
                  <a:lnTo>
                    <a:pt x="12289" y="161116"/>
                  </a:lnTo>
                  <a:lnTo>
                    <a:pt x="11009" y="175158"/>
                  </a:lnTo>
                  <a:lnTo>
                    <a:pt x="11963" y="175019"/>
                  </a:lnTo>
                  <a:lnTo>
                    <a:pt x="13523" y="172153"/>
                  </a:lnTo>
                  <a:lnTo>
                    <a:pt x="25283" y="112867"/>
                  </a:lnTo>
                  <a:lnTo>
                    <a:pt x="35844" y="72890"/>
                  </a:lnTo>
                  <a:lnTo>
                    <a:pt x="55979" y="34533"/>
                  </a:lnTo>
                  <a:lnTo>
                    <a:pt x="76683" y="13108"/>
                  </a:lnTo>
                  <a:lnTo>
                    <a:pt x="84406" y="10588"/>
                  </a:lnTo>
                  <a:lnTo>
                    <a:pt x="100384" y="12719"/>
                  </a:lnTo>
                  <a:lnTo>
                    <a:pt x="105754" y="20499"/>
                  </a:lnTo>
                  <a:lnTo>
                    <a:pt x="114373" y="74556"/>
                  </a:lnTo>
                  <a:lnTo>
                    <a:pt x="117140" y="130149"/>
                  </a:lnTo>
                  <a:lnTo>
                    <a:pt x="118774" y="129296"/>
                  </a:lnTo>
                  <a:lnTo>
                    <a:pt x="140461" y="75334"/>
                  </a:lnTo>
                  <a:lnTo>
                    <a:pt x="146341" y="71488"/>
                  </a:lnTo>
                  <a:lnTo>
                    <a:pt x="153034" y="70772"/>
                  </a:lnTo>
                  <a:lnTo>
                    <a:pt x="160270" y="72144"/>
                  </a:lnTo>
                  <a:lnTo>
                    <a:pt x="166019" y="76758"/>
                  </a:lnTo>
                  <a:lnTo>
                    <a:pt x="174872" y="91745"/>
                  </a:lnTo>
                  <a:lnTo>
                    <a:pt x="187163" y="137220"/>
                  </a:lnTo>
                  <a:lnTo>
                    <a:pt x="191058" y="167836"/>
                  </a:lnTo>
                  <a:lnTo>
                    <a:pt x="199705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193808" y="704792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205053" y="6989680"/>
              <a:ext cx="69825" cy="131231"/>
            </a:xfrm>
            <a:custGeom>
              <a:avLst/>
              <a:gdLst/>
              <a:ahLst/>
              <a:cxnLst/>
              <a:rect l="0" t="0" r="0" b="0"/>
              <a:pathLst>
                <a:path w="69825" h="131231">
                  <a:moveTo>
                    <a:pt x="30361" y="0"/>
                  </a:moveTo>
                  <a:lnTo>
                    <a:pt x="3824" y="63417"/>
                  </a:lnTo>
                  <a:lnTo>
                    <a:pt x="0" y="101487"/>
                  </a:lnTo>
                  <a:lnTo>
                    <a:pt x="2382" y="121844"/>
                  </a:lnTo>
                  <a:lnTo>
                    <a:pt x="6161" y="127458"/>
                  </a:lnTo>
                  <a:lnTo>
                    <a:pt x="11454" y="130275"/>
                  </a:lnTo>
                  <a:lnTo>
                    <a:pt x="17756" y="131230"/>
                  </a:lnTo>
                  <a:lnTo>
                    <a:pt x="23807" y="130016"/>
                  </a:lnTo>
                  <a:lnTo>
                    <a:pt x="35461" y="123737"/>
                  </a:lnTo>
                  <a:lnTo>
                    <a:pt x="52417" y="105389"/>
                  </a:lnTo>
                  <a:lnTo>
                    <a:pt x="64736" y="82386"/>
                  </a:lnTo>
                  <a:lnTo>
                    <a:pt x="69824" y="53586"/>
                  </a:lnTo>
                  <a:lnTo>
                    <a:pt x="66913" y="26048"/>
                  </a:lnTo>
                  <a:lnTo>
                    <a:pt x="62126" y="21988"/>
                  </a:lnTo>
                  <a:lnTo>
                    <a:pt x="55235" y="21132"/>
                  </a:lnTo>
                  <a:lnTo>
                    <a:pt x="41416" y="24185"/>
                  </a:lnTo>
                  <a:lnTo>
                    <a:pt x="37731" y="26293"/>
                  </a:lnTo>
                  <a:lnTo>
                    <a:pt x="30361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344100" y="6805113"/>
              <a:ext cx="398899" cy="327808"/>
            </a:xfrm>
            <a:custGeom>
              <a:avLst/>
              <a:gdLst/>
              <a:ahLst/>
              <a:cxnLst/>
              <a:rect l="0" t="0" r="0" b="0"/>
              <a:pathLst>
                <a:path w="398899" h="327808">
                  <a:moveTo>
                    <a:pt x="41092" y="151283"/>
                  </a:moveTo>
                  <a:lnTo>
                    <a:pt x="33525" y="170288"/>
                  </a:lnTo>
                  <a:lnTo>
                    <a:pt x="14368" y="202800"/>
                  </a:lnTo>
                  <a:lnTo>
                    <a:pt x="3385" y="235732"/>
                  </a:lnTo>
                  <a:lnTo>
                    <a:pt x="0" y="287722"/>
                  </a:lnTo>
                  <a:lnTo>
                    <a:pt x="4646" y="304687"/>
                  </a:lnTo>
                  <a:lnTo>
                    <a:pt x="8474" y="311800"/>
                  </a:lnTo>
                  <a:lnTo>
                    <a:pt x="13800" y="314693"/>
                  </a:lnTo>
                  <a:lnTo>
                    <a:pt x="20123" y="314772"/>
                  </a:lnTo>
                  <a:lnTo>
                    <a:pt x="33622" y="309929"/>
                  </a:lnTo>
                  <a:lnTo>
                    <a:pt x="45785" y="301613"/>
                  </a:lnTo>
                  <a:lnTo>
                    <a:pt x="54889" y="289287"/>
                  </a:lnTo>
                  <a:lnTo>
                    <a:pt x="84148" y="229874"/>
                  </a:lnTo>
                  <a:lnTo>
                    <a:pt x="101631" y="176003"/>
                  </a:lnTo>
                  <a:lnTo>
                    <a:pt x="120735" y="115022"/>
                  </a:lnTo>
                  <a:lnTo>
                    <a:pt x="135293" y="57317"/>
                  </a:lnTo>
                  <a:lnTo>
                    <a:pt x="152031" y="2021"/>
                  </a:lnTo>
                  <a:lnTo>
                    <a:pt x="153883" y="0"/>
                  </a:lnTo>
                  <a:lnTo>
                    <a:pt x="155118" y="2351"/>
                  </a:lnTo>
                  <a:lnTo>
                    <a:pt x="155565" y="14824"/>
                  </a:lnTo>
                  <a:lnTo>
                    <a:pt x="143297" y="75227"/>
                  </a:lnTo>
                  <a:lnTo>
                    <a:pt x="132541" y="127186"/>
                  </a:lnTo>
                  <a:lnTo>
                    <a:pt x="121513" y="181965"/>
                  </a:lnTo>
                  <a:lnTo>
                    <a:pt x="110431" y="236377"/>
                  </a:lnTo>
                  <a:lnTo>
                    <a:pt x="96566" y="295032"/>
                  </a:lnTo>
                  <a:lnTo>
                    <a:pt x="96566" y="300740"/>
                  </a:lnTo>
                  <a:lnTo>
                    <a:pt x="98415" y="302697"/>
                  </a:lnTo>
                  <a:lnTo>
                    <a:pt x="101497" y="302152"/>
                  </a:lnTo>
                  <a:lnTo>
                    <a:pt x="119086" y="283716"/>
                  </a:lnTo>
                  <a:lnTo>
                    <a:pt x="160472" y="224410"/>
                  </a:lnTo>
                  <a:lnTo>
                    <a:pt x="167831" y="216676"/>
                  </a:lnTo>
                  <a:lnTo>
                    <a:pt x="175511" y="213370"/>
                  </a:lnTo>
                  <a:lnTo>
                    <a:pt x="183405" y="213015"/>
                  </a:lnTo>
                  <a:lnTo>
                    <a:pt x="191441" y="214628"/>
                  </a:lnTo>
                  <a:lnTo>
                    <a:pt x="195874" y="219401"/>
                  </a:lnTo>
                  <a:lnTo>
                    <a:pt x="197905" y="226281"/>
                  </a:lnTo>
                  <a:lnTo>
                    <a:pt x="196345" y="253634"/>
                  </a:lnTo>
                  <a:lnTo>
                    <a:pt x="194229" y="274435"/>
                  </a:lnTo>
                  <a:lnTo>
                    <a:pt x="196370" y="296008"/>
                  </a:lnTo>
                  <a:lnTo>
                    <a:pt x="200084" y="301391"/>
                  </a:lnTo>
                  <a:lnTo>
                    <a:pt x="205334" y="303131"/>
                  </a:lnTo>
                  <a:lnTo>
                    <a:pt x="211608" y="302442"/>
                  </a:lnTo>
                  <a:lnTo>
                    <a:pt x="223510" y="296744"/>
                  </a:lnTo>
                  <a:lnTo>
                    <a:pt x="229272" y="292636"/>
                  </a:lnTo>
                  <a:lnTo>
                    <a:pt x="268509" y="233847"/>
                  </a:lnTo>
                  <a:lnTo>
                    <a:pt x="279618" y="213558"/>
                  </a:lnTo>
                  <a:lnTo>
                    <a:pt x="283320" y="211291"/>
                  </a:lnTo>
                  <a:lnTo>
                    <a:pt x="285788" y="214403"/>
                  </a:lnTo>
                  <a:lnTo>
                    <a:pt x="287606" y="231112"/>
                  </a:lnTo>
                  <a:lnTo>
                    <a:pt x="283271" y="293974"/>
                  </a:lnTo>
                  <a:lnTo>
                    <a:pt x="287720" y="312088"/>
                  </a:lnTo>
                  <a:lnTo>
                    <a:pt x="291495" y="319508"/>
                  </a:lnTo>
                  <a:lnTo>
                    <a:pt x="295861" y="321680"/>
                  </a:lnTo>
                  <a:lnTo>
                    <a:pt x="300620" y="320354"/>
                  </a:lnTo>
                  <a:lnTo>
                    <a:pt x="325963" y="298298"/>
                  </a:lnTo>
                  <a:lnTo>
                    <a:pt x="340716" y="275280"/>
                  </a:lnTo>
                  <a:lnTo>
                    <a:pt x="350942" y="250894"/>
                  </a:lnTo>
                  <a:lnTo>
                    <a:pt x="353984" y="249125"/>
                  </a:lnTo>
                  <a:lnTo>
                    <a:pt x="356936" y="251644"/>
                  </a:lnTo>
                  <a:lnTo>
                    <a:pt x="365508" y="275325"/>
                  </a:lnTo>
                  <a:lnTo>
                    <a:pt x="372270" y="320325"/>
                  </a:lnTo>
                  <a:lnTo>
                    <a:pt x="375599" y="325924"/>
                  </a:lnTo>
                  <a:lnTo>
                    <a:pt x="380591" y="327807"/>
                  </a:lnTo>
                  <a:lnTo>
                    <a:pt x="386693" y="327213"/>
                  </a:lnTo>
                  <a:lnTo>
                    <a:pt x="390761" y="324967"/>
                  </a:lnTo>
                  <a:lnTo>
                    <a:pt x="393473" y="321622"/>
                  </a:lnTo>
                  <a:lnTo>
                    <a:pt x="398898" y="3093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760907" y="7016924"/>
              <a:ext cx="157688" cy="271715"/>
            </a:xfrm>
            <a:custGeom>
              <a:avLst/>
              <a:gdLst/>
              <a:ahLst/>
              <a:cxnLst/>
              <a:rect l="0" t="0" r="0" b="0"/>
              <a:pathLst>
                <a:path w="157688" h="271715">
                  <a:moveTo>
                    <a:pt x="15375" y="14362"/>
                  </a:moveTo>
                  <a:lnTo>
                    <a:pt x="21093" y="36141"/>
                  </a:lnTo>
                  <a:lnTo>
                    <a:pt x="23182" y="87972"/>
                  </a:lnTo>
                  <a:lnTo>
                    <a:pt x="19177" y="146732"/>
                  </a:lnTo>
                  <a:lnTo>
                    <a:pt x="15201" y="210183"/>
                  </a:lnTo>
                  <a:lnTo>
                    <a:pt x="6966" y="271414"/>
                  </a:lnTo>
                  <a:lnTo>
                    <a:pt x="5146" y="271714"/>
                  </a:lnTo>
                  <a:lnTo>
                    <a:pt x="3008" y="269141"/>
                  </a:lnTo>
                  <a:lnTo>
                    <a:pt x="0" y="247849"/>
                  </a:lnTo>
                  <a:lnTo>
                    <a:pt x="5626" y="184648"/>
                  </a:lnTo>
                  <a:lnTo>
                    <a:pt x="13175" y="132716"/>
                  </a:lnTo>
                  <a:lnTo>
                    <a:pt x="16246" y="110418"/>
                  </a:lnTo>
                  <a:lnTo>
                    <a:pt x="43675" y="56364"/>
                  </a:lnTo>
                  <a:lnTo>
                    <a:pt x="60845" y="32047"/>
                  </a:lnTo>
                  <a:lnTo>
                    <a:pt x="75340" y="18832"/>
                  </a:lnTo>
                  <a:lnTo>
                    <a:pt x="103512" y="5413"/>
                  </a:lnTo>
                  <a:lnTo>
                    <a:pt x="135281" y="0"/>
                  </a:lnTo>
                  <a:lnTo>
                    <a:pt x="143389" y="2013"/>
                  </a:lnTo>
                  <a:lnTo>
                    <a:pt x="149719" y="6129"/>
                  </a:lnTo>
                  <a:lnTo>
                    <a:pt x="154864" y="11647"/>
                  </a:lnTo>
                  <a:lnTo>
                    <a:pt x="157370" y="19024"/>
                  </a:lnTo>
                  <a:lnTo>
                    <a:pt x="157687" y="37082"/>
                  </a:lnTo>
                  <a:lnTo>
                    <a:pt x="152281" y="52504"/>
                  </a:lnTo>
                  <a:lnTo>
                    <a:pt x="113317" y="113342"/>
                  </a:lnTo>
                  <a:lnTo>
                    <a:pt x="97736" y="123072"/>
                  </a:lnTo>
                  <a:lnTo>
                    <a:pt x="73622" y="130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350434" y="7025090"/>
              <a:ext cx="108175" cy="189123"/>
            </a:xfrm>
            <a:custGeom>
              <a:avLst/>
              <a:gdLst/>
              <a:ahLst/>
              <a:cxnLst/>
              <a:rect l="0" t="0" r="0" b="0"/>
              <a:pathLst>
                <a:path w="108175" h="189123">
                  <a:moveTo>
                    <a:pt x="0" y="97727"/>
                  </a:moveTo>
                  <a:lnTo>
                    <a:pt x="34745" y="81728"/>
                  </a:lnTo>
                  <a:lnTo>
                    <a:pt x="58680" y="62168"/>
                  </a:lnTo>
                  <a:lnTo>
                    <a:pt x="74504" y="38806"/>
                  </a:lnTo>
                  <a:lnTo>
                    <a:pt x="76876" y="20073"/>
                  </a:lnTo>
                  <a:lnTo>
                    <a:pt x="76214" y="9900"/>
                  </a:lnTo>
                  <a:lnTo>
                    <a:pt x="72999" y="4042"/>
                  </a:lnTo>
                  <a:lnTo>
                    <a:pt x="68081" y="1063"/>
                  </a:lnTo>
                  <a:lnTo>
                    <a:pt x="62030" y="0"/>
                  </a:lnTo>
                  <a:lnTo>
                    <a:pt x="56146" y="2066"/>
                  </a:lnTo>
                  <a:lnTo>
                    <a:pt x="27826" y="28390"/>
                  </a:lnTo>
                  <a:lnTo>
                    <a:pt x="15538" y="49446"/>
                  </a:lnTo>
                  <a:lnTo>
                    <a:pt x="4028" y="106134"/>
                  </a:lnTo>
                  <a:lnTo>
                    <a:pt x="3042" y="147781"/>
                  </a:lnTo>
                  <a:lnTo>
                    <a:pt x="9365" y="168976"/>
                  </a:lnTo>
                  <a:lnTo>
                    <a:pt x="20804" y="182710"/>
                  </a:lnTo>
                  <a:lnTo>
                    <a:pt x="27738" y="187667"/>
                  </a:lnTo>
                  <a:lnTo>
                    <a:pt x="36059" y="189122"/>
                  </a:lnTo>
                  <a:lnTo>
                    <a:pt x="55166" y="185808"/>
                  </a:lnTo>
                  <a:lnTo>
                    <a:pt x="71054" y="175706"/>
                  </a:lnTo>
                  <a:lnTo>
                    <a:pt x="108174" y="1393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510297" y="6898149"/>
              <a:ext cx="214585" cy="299896"/>
            </a:xfrm>
            <a:custGeom>
              <a:avLst/>
              <a:gdLst/>
              <a:ahLst/>
              <a:cxnLst/>
              <a:rect l="0" t="0" r="0" b="0"/>
              <a:pathLst>
                <a:path w="214585" h="299896">
                  <a:moveTo>
                    <a:pt x="14879" y="0"/>
                  </a:moveTo>
                  <a:lnTo>
                    <a:pt x="8293" y="56775"/>
                  </a:lnTo>
                  <a:lnTo>
                    <a:pt x="2484" y="120108"/>
                  </a:lnTo>
                  <a:lnTo>
                    <a:pt x="0" y="169566"/>
                  </a:lnTo>
                  <a:lnTo>
                    <a:pt x="9929" y="224501"/>
                  </a:lnTo>
                  <a:lnTo>
                    <a:pt x="17830" y="255438"/>
                  </a:lnTo>
                  <a:lnTo>
                    <a:pt x="28210" y="271011"/>
                  </a:lnTo>
                  <a:lnTo>
                    <a:pt x="34861" y="277753"/>
                  </a:lnTo>
                  <a:lnTo>
                    <a:pt x="42993" y="281323"/>
                  </a:lnTo>
                  <a:lnTo>
                    <a:pt x="61891" y="282824"/>
                  </a:lnTo>
                  <a:lnTo>
                    <a:pt x="80152" y="277944"/>
                  </a:lnTo>
                  <a:lnTo>
                    <a:pt x="103561" y="264801"/>
                  </a:lnTo>
                  <a:lnTo>
                    <a:pt x="115314" y="253600"/>
                  </a:lnTo>
                  <a:lnTo>
                    <a:pt x="137911" y="211357"/>
                  </a:lnTo>
                  <a:lnTo>
                    <a:pt x="145022" y="179633"/>
                  </a:lnTo>
                  <a:lnTo>
                    <a:pt x="143246" y="171530"/>
                  </a:lnTo>
                  <a:lnTo>
                    <a:pt x="139288" y="165205"/>
                  </a:lnTo>
                  <a:lnTo>
                    <a:pt x="133877" y="160063"/>
                  </a:lnTo>
                  <a:lnTo>
                    <a:pt x="128419" y="159409"/>
                  </a:lnTo>
                  <a:lnTo>
                    <a:pt x="122932" y="161746"/>
                  </a:lnTo>
                  <a:lnTo>
                    <a:pt x="111904" y="172664"/>
                  </a:lnTo>
                  <a:lnTo>
                    <a:pt x="96224" y="199603"/>
                  </a:lnTo>
                  <a:lnTo>
                    <a:pt x="86237" y="231007"/>
                  </a:lnTo>
                  <a:lnTo>
                    <a:pt x="83576" y="252757"/>
                  </a:lnTo>
                  <a:lnTo>
                    <a:pt x="87325" y="269820"/>
                  </a:lnTo>
                  <a:lnTo>
                    <a:pt x="96079" y="283568"/>
                  </a:lnTo>
                  <a:lnTo>
                    <a:pt x="109215" y="295841"/>
                  </a:lnTo>
                  <a:lnTo>
                    <a:pt x="116601" y="298929"/>
                  </a:lnTo>
                  <a:lnTo>
                    <a:pt x="132205" y="299895"/>
                  </a:lnTo>
                  <a:lnTo>
                    <a:pt x="156583" y="295240"/>
                  </a:lnTo>
                  <a:lnTo>
                    <a:pt x="173088" y="283154"/>
                  </a:lnTo>
                  <a:lnTo>
                    <a:pt x="214584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741967" y="7014644"/>
              <a:ext cx="498820" cy="163543"/>
            </a:xfrm>
            <a:custGeom>
              <a:avLst/>
              <a:gdLst/>
              <a:ahLst/>
              <a:cxnLst/>
              <a:rect l="0" t="0" r="0" b="0"/>
              <a:pathLst>
                <a:path w="498820" h="163543">
                  <a:moveTo>
                    <a:pt x="16199" y="0"/>
                  </a:moveTo>
                  <a:lnTo>
                    <a:pt x="2930" y="55865"/>
                  </a:lnTo>
                  <a:lnTo>
                    <a:pt x="0" y="118041"/>
                  </a:lnTo>
                  <a:lnTo>
                    <a:pt x="2626" y="124922"/>
                  </a:lnTo>
                  <a:lnTo>
                    <a:pt x="7150" y="128584"/>
                  </a:lnTo>
                  <a:lnTo>
                    <a:pt x="12940" y="130102"/>
                  </a:lnTo>
                  <a:lnTo>
                    <a:pt x="17724" y="127415"/>
                  </a:lnTo>
                  <a:lnTo>
                    <a:pt x="55079" y="64760"/>
                  </a:lnTo>
                  <a:lnTo>
                    <a:pt x="70659" y="36549"/>
                  </a:lnTo>
                  <a:lnTo>
                    <a:pt x="84782" y="22099"/>
                  </a:lnTo>
                  <a:lnTo>
                    <a:pt x="91507" y="19356"/>
                  </a:lnTo>
                  <a:lnTo>
                    <a:pt x="97839" y="19375"/>
                  </a:lnTo>
                  <a:lnTo>
                    <a:pt x="103910" y="21238"/>
                  </a:lnTo>
                  <a:lnTo>
                    <a:pt x="108882" y="26178"/>
                  </a:lnTo>
                  <a:lnTo>
                    <a:pt x="116871" y="41528"/>
                  </a:lnTo>
                  <a:lnTo>
                    <a:pt x="122149" y="70963"/>
                  </a:lnTo>
                  <a:lnTo>
                    <a:pt x="119296" y="98689"/>
                  </a:lnTo>
                  <a:lnTo>
                    <a:pt x="120988" y="103700"/>
                  </a:lnTo>
                  <a:lnTo>
                    <a:pt x="124890" y="106115"/>
                  </a:lnTo>
                  <a:lnTo>
                    <a:pt x="130265" y="106801"/>
                  </a:lnTo>
                  <a:lnTo>
                    <a:pt x="135697" y="104485"/>
                  </a:lnTo>
                  <a:lnTo>
                    <a:pt x="152177" y="87973"/>
                  </a:lnTo>
                  <a:lnTo>
                    <a:pt x="163234" y="73308"/>
                  </a:lnTo>
                  <a:lnTo>
                    <a:pt x="169696" y="69212"/>
                  </a:lnTo>
                  <a:lnTo>
                    <a:pt x="184272" y="67126"/>
                  </a:lnTo>
                  <a:lnTo>
                    <a:pt x="191118" y="69714"/>
                  </a:lnTo>
                  <a:lnTo>
                    <a:pt x="203655" y="79986"/>
                  </a:lnTo>
                  <a:lnTo>
                    <a:pt x="216692" y="105780"/>
                  </a:lnTo>
                  <a:lnTo>
                    <a:pt x="228164" y="153584"/>
                  </a:lnTo>
                  <a:lnTo>
                    <a:pt x="232398" y="160637"/>
                  </a:lnTo>
                  <a:lnTo>
                    <a:pt x="237994" y="163489"/>
                  </a:lnTo>
                  <a:lnTo>
                    <a:pt x="244499" y="163542"/>
                  </a:lnTo>
                  <a:lnTo>
                    <a:pt x="266906" y="154781"/>
                  </a:lnTo>
                  <a:lnTo>
                    <a:pt x="282025" y="144605"/>
                  </a:lnTo>
                  <a:lnTo>
                    <a:pt x="329499" y="83008"/>
                  </a:lnTo>
                  <a:lnTo>
                    <a:pt x="341812" y="58187"/>
                  </a:lnTo>
                  <a:lnTo>
                    <a:pt x="343362" y="39113"/>
                  </a:lnTo>
                  <a:lnTo>
                    <a:pt x="342481" y="28849"/>
                  </a:lnTo>
                  <a:lnTo>
                    <a:pt x="338196" y="22931"/>
                  </a:lnTo>
                  <a:lnTo>
                    <a:pt x="331641" y="19910"/>
                  </a:lnTo>
                  <a:lnTo>
                    <a:pt x="323572" y="18820"/>
                  </a:lnTo>
                  <a:lnTo>
                    <a:pt x="316344" y="22717"/>
                  </a:lnTo>
                  <a:lnTo>
                    <a:pt x="303381" y="39374"/>
                  </a:lnTo>
                  <a:lnTo>
                    <a:pt x="290106" y="74741"/>
                  </a:lnTo>
                  <a:lnTo>
                    <a:pt x="289151" y="110082"/>
                  </a:lnTo>
                  <a:lnTo>
                    <a:pt x="294994" y="127821"/>
                  </a:lnTo>
                  <a:lnTo>
                    <a:pt x="299141" y="135141"/>
                  </a:lnTo>
                  <a:lnTo>
                    <a:pt x="305604" y="140020"/>
                  </a:lnTo>
                  <a:lnTo>
                    <a:pt x="322647" y="145441"/>
                  </a:lnTo>
                  <a:lnTo>
                    <a:pt x="331445" y="144114"/>
                  </a:lnTo>
                  <a:lnTo>
                    <a:pt x="356154" y="129917"/>
                  </a:lnTo>
                  <a:lnTo>
                    <a:pt x="375598" y="111740"/>
                  </a:lnTo>
                  <a:lnTo>
                    <a:pt x="421110" y="53380"/>
                  </a:lnTo>
                  <a:lnTo>
                    <a:pt x="424823" y="54078"/>
                  </a:lnTo>
                  <a:lnTo>
                    <a:pt x="427299" y="59166"/>
                  </a:lnTo>
                  <a:lnTo>
                    <a:pt x="429125" y="75298"/>
                  </a:lnTo>
                  <a:lnTo>
                    <a:pt x="427695" y="108255"/>
                  </a:lnTo>
                  <a:lnTo>
                    <a:pt x="429214" y="116549"/>
                  </a:lnTo>
                  <a:lnTo>
                    <a:pt x="432999" y="121153"/>
                  </a:lnTo>
                  <a:lnTo>
                    <a:pt x="438297" y="123299"/>
                  </a:lnTo>
                  <a:lnTo>
                    <a:pt x="444603" y="123804"/>
                  </a:lnTo>
                  <a:lnTo>
                    <a:pt x="456540" y="119435"/>
                  </a:lnTo>
                  <a:lnTo>
                    <a:pt x="479270" y="101563"/>
                  </a:lnTo>
                  <a:lnTo>
                    <a:pt x="498819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299034" y="6831581"/>
              <a:ext cx="216507" cy="368314"/>
            </a:xfrm>
            <a:custGeom>
              <a:avLst/>
              <a:gdLst/>
              <a:ahLst/>
              <a:cxnLst/>
              <a:rect l="0" t="0" r="0" b="0"/>
              <a:pathLst>
                <a:path w="216507" h="368314">
                  <a:moveTo>
                    <a:pt x="0" y="0"/>
                  </a:moveTo>
                  <a:lnTo>
                    <a:pt x="7164" y="55161"/>
                  </a:lnTo>
                  <a:lnTo>
                    <a:pt x="8168" y="118188"/>
                  </a:lnTo>
                  <a:lnTo>
                    <a:pt x="8291" y="172302"/>
                  </a:lnTo>
                  <a:lnTo>
                    <a:pt x="8316" y="232303"/>
                  </a:lnTo>
                  <a:lnTo>
                    <a:pt x="1734" y="292911"/>
                  </a:lnTo>
                  <a:lnTo>
                    <a:pt x="1695" y="307698"/>
                  </a:lnTo>
                  <a:lnTo>
                    <a:pt x="2979" y="307758"/>
                  </a:lnTo>
                  <a:lnTo>
                    <a:pt x="4760" y="305024"/>
                  </a:lnTo>
                  <a:lnTo>
                    <a:pt x="3748" y="274989"/>
                  </a:lnTo>
                  <a:lnTo>
                    <a:pt x="9679" y="258127"/>
                  </a:lnTo>
                  <a:lnTo>
                    <a:pt x="15698" y="251598"/>
                  </a:lnTo>
                  <a:lnTo>
                    <a:pt x="32248" y="241876"/>
                  </a:lnTo>
                  <a:lnTo>
                    <a:pt x="94701" y="229352"/>
                  </a:lnTo>
                  <a:lnTo>
                    <a:pt x="152251" y="212598"/>
                  </a:lnTo>
                  <a:lnTo>
                    <a:pt x="130175" y="220089"/>
                  </a:lnTo>
                  <a:lnTo>
                    <a:pt x="127464" y="224388"/>
                  </a:lnTo>
                  <a:lnTo>
                    <a:pt x="127506" y="230029"/>
                  </a:lnTo>
                  <a:lnTo>
                    <a:pt x="129383" y="236563"/>
                  </a:lnTo>
                  <a:lnTo>
                    <a:pt x="145276" y="259012"/>
                  </a:lnTo>
                  <a:lnTo>
                    <a:pt x="205708" y="299896"/>
                  </a:lnTo>
                  <a:lnTo>
                    <a:pt x="212028" y="305331"/>
                  </a:lnTo>
                  <a:lnTo>
                    <a:pt x="215317" y="311727"/>
                  </a:lnTo>
                  <a:lnTo>
                    <a:pt x="216506" y="326232"/>
                  </a:lnTo>
                  <a:lnTo>
                    <a:pt x="213679" y="333058"/>
                  </a:lnTo>
                  <a:lnTo>
                    <a:pt x="203142" y="345573"/>
                  </a:lnTo>
                  <a:lnTo>
                    <a:pt x="181615" y="358598"/>
                  </a:lnTo>
                  <a:lnTo>
                    <a:pt x="157671" y="368313"/>
                  </a:lnTo>
                  <a:lnTo>
                    <a:pt x="124175" y="368212"/>
                  </a:lnTo>
                  <a:lnTo>
                    <a:pt x="78365" y="357348"/>
                  </a:lnTo>
                  <a:lnTo>
                    <a:pt x="58247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738575" y="6409360"/>
            <a:ext cx="1381295" cy="611581"/>
            <a:chOff x="7738575" y="6409360"/>
            <a:chExt cx="1381295" cy="611581"/>
          </a:xfrm>
        </p:grpSpPr>
        <p:sp>
          <p:nvSpPr>
            <p:cNvPr id="189" name="Freeform 188"/>
            <p:cNvSpPr/>
            <p:nvPr/>
          </p:nvSpPr>
          <p:spPr>
            <a:xfrm>
              <a:off x="7738575" y="6767479"/>
              <a:ext cx="274596" cy="39140"/>
            </a:xfrm>
            <a:custGeom>
              <a:avLst/>
              <a:gdLst/>
              <a:ahLst/>
              <a:cxnLst/>
              <a:rect l="0" t="0" r="0" b="0"/>
              <a:pathLst>
                <a:path w="274596" h="39140">
                  <a:moveTo>
                    <a:pt x="0" y="14175"/>
                  </a:moveTo>
                  <a:lnTo>
                    <a:pt x="26572" y="2738"/>
                  </a:lnTo>
                  <a:lnTo>
                    <a:pt x="55848" y="0"/>
                  </a:lnTo>
                  <a:lnTo>
                    <a:pt x="112789" y="4901"/>
                  </a:lnTo>
                  <a:lnTo>
                    <a:pt x="167302" y="14780"/>
                  </a:lnTo>
                  <a:lnTo>
                    <a:pt x="219809" y="25389"/>
                  </a:lnTo>
                  <a:lnTo>
                    <a:pt x="274595" y="391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138778" y="6445445"/>
              <a:ext cx="137057" cy="575496"/>
            </a:xfrm>
            <a:custGeom>
              <a:avLst/>
              <a:gdLst/>
              <a:ahLst/>
              <a:cxnLst/>
              <a:rect l="0" t="0" r="0" b="0"/>
              <a:pathLst>
                <a:path w="137057" h="575496">
                  <a:moveTo>
                    <a:pt x="49134" y="161467"/>
                  </a:moveTo>
                  <a:lnTo>
                    <a:pt x="43416" y="184170"/>
                  </a:lnTo>
                  <a:lnTo>
                    <a:pt x="36738" y="246058"/>
                  </a:lnTo>
                  <a:lnTo>
                    <a:pt x="27612" y="298198"/>
                  </a:lnTo>
                  <a:lnTo>
                    <a:pt x="22384" y="353014"/>
                  </a:lnTo>
                  <a:lnTo>
                    <a:pt x="15785" y="416497"/>
                  </a:lnTo>
                  <a:lnTo>
                    <a:pt x="8798" y="479142"/>
                  </a:lnTo>
                  <a:lnTo>
                    <a:pt x="3223" y="542478"/>
                  </a:lnTo>
                  <a:lnTo>
                    <a:pt x="0" y="575495"/>
                  </a:lnTo>
                  <a:lnTo>
                    <a:pt x="367" y="558634"/>
                  </a:lnTo>
                  <a:lnTo>
                    <a:pt x="6778" y="504111"/>
                  </a:lnTo>
                  <a:lnTo>
                    <a:pt x="11847" y="445342"/>
                  </a:lnTo>
                  <a:lnTo>
                    <a:pt x="15058" y="391325"/>
                  </a:lnTo>
                  <a:lnTo>
                    <a:pt x="15692" y="336138"/>
                  </a:lnTo>
                  <a:lnTo>
                    <a:pt x="15818" y="280721"/>
                  </a:lnTo>
                  <a:lnTo>
                    <a:pt x="15843" y="225259"/>
                  </a:lnTo>
                  <a:lnTo>
                    <a:pt x="15848" y="172253"/>
                  </a:lnTo>
                  <a:lnTo>
                    <a:pt x="16774" y="109846"/>
                  </a:lnTo>
                  <a:lnTo>
                    <a:pt x="30043" y="53876"/>
                  </a:lnTo>
                  <a:lnTo>
                    <a:pt x="39985" y="28503"/>
                  </a:lnTo>
                  <a:lnTo>
                    <a:pt x="52464" y="11766"/>
                  </a:lnTo>
                  <a:lnTo>
                    <a:pt x="72187" y="2477"/>
                  </a:lnTo>
                  <a:lnTo>
                    <a:pt x="83918" y="0"/>
                  </a:lnTo>
                  <a:lnTo>
                    <a:pt x="101884" y="2179"/>
                  </a:lnTo>
                  <a:lnTo>
                    <a:pt x="109264" y="5349"/>
                  </a:lnTo>
                  <a:lnTo>
                    <a:pt x="122394" y="18733"/>
                  </a:lnTo>
                  <a:lnTo>
                    <a:pt x="128485" y="27480"/>
                  </a:lnTo>
                  <a:lnTo>
                    <a:pt x="137056" y="66294"/>
                  </a:lnTo>
                  <a:lnTo>
                    <a:pt x="133309" y="126334"/>
                  </a:lnTo>
                  <a:lnTo>
                    <a:pt x="125336" y="157529"/>
                  </a:lnTo>
                  <a:lnTo>
                    <a:pt x="97077" y="216663"/>
                  </a:lnTo>
                  <a:lnTo>
                    <a:pt x="71987" y="272937"/>
                  </a:lnTo>
                  <a:lnTo>
                    <a:pt x="57454" y="3029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339330" y="6433926"/>
              <a:ext cx="181395" cy="497509"/>
            </a:xfrm>
            <a:custGeom>
              <a:avLst/>
              <a:gdLst/>
              <a:ahLst/>
              <a:cxnLst/>
              <a:rect l="0" t="0" r="0" b="0"/>
              <a:pathLst>
                <a:path w="181395" h="497509">
                  <a:moveTo>
                    <a:pt x="23324" y="56492"/>
                  </a:moveTo>
                  <a:lnTo>
                    <a:pt x="25789" y="90232"/>
                  </a:lnTo>
                  <a:lnTo>
                    <a:pt x="34905" y="140820"/>
                  </a:lnTo>
                  <a:lnTo>
                    <a:pt x="38466" y="194377"/>
                  </a:lnTo>
                  <a:lnTo>
                    <a:pt x="39521" y="251234"/>
                  </a:lnTo>
                  <a:lnTo>
                    <a:pt x="35416" y="309070"/>
                  </a:lnTo>
                  <a:lnTo>
                    <a:pt x="25746" y="371459"/>
                  </a:lnTo>
                  <a:lnTo>
                    <a:pt x="12182" y="425777"/>
                  </a:lnTo>
                  <a:lnTo>
                    <a:pt x="9424" y="430271"/>
                  </a:lnTo>
                  <a:lnTo>
                    <a:pt x="6661" y="430494"/>
                  </a:lnTo>
                  <a:lnTo>
                    <a:pt x="3894" y="427868"/>
                  </a:lnTo>
                  <a:lnTo>
                    <a:pt x="0" y="393252"/>
                  </a:lnTo>
                  <a:lnTo>
                    <a:pt x="5327" y="342578"/>
                  </a:lnTo>
                  <a:lnTo>
                    <a:pt x="13546" y="279717"/>
                  </a:lnTo>
                  <a:lnTo>
                    <a:pt x="23863" y="216501"/>
                  </a:lnTo>
                  <a:lnTo>
                    <a:pt x="37263" y="159370"/>
                  </a:lnTo>
                  <a:lnTo>
                    <a:pt x="46653" y="103677"/>
                  </a:lnTo>
                  <a:lnTo>
                    <a:pt x="57123" y="52296"/>
                  </a:lnTo>
                  <a:lnTo>
                    <a:pt x="67804" y="9024"/>
                  </a:lnTo>
                  <a:lnTo>
                    <a:pt x="74242" y="3581"/>
                  </a:lnTo>
                  <a:lnTo>
                    <a:pt x="93723" y="0"/>
                  </a:lnTo>
                  <a:lnTo>
                    <a:pt x="110394" y="3955"/>
                  </a:lnTo>
                  <a:lnTo>
                    <a:pt x="117428" y="7599"/>
                  </a:lnTo>
                  <a:lnTo>
                    <a:pt x="127710" y="19044"/>
                  </a:lnTo>
                  <a:lnTo>
                    <a:pt x="157855" y="77794"/>
                  </a:lnTo>
                  <a:lnTo>
                    <a:pt x="172921" y="134095"/>
                  </a:lnTo>
                  <a:lnTo>
                    <a:pt x="180303" y="195362"/>
                  </a:lnTo>
                  <a:lnTo>
                    <a:pt x="181202" y="248460"/>
                  </a:lnTo>
                  <a:lnTo>
                    <a:pt x="181394" y="310651"/>
                  </a:lnTo>
                  <a:lnTo>
                    <a:pt x="177003" y="367010"/>
                  </a:lnTo>
                  <a:lnTo>
                    <a:pt x="169027" y="429283"/>
                  </a:lnTo>
                  <a:lnTo>
                    <a:pt x="150555" y="490046"/>
                  </a:lnTo>
                  <a:lnTo>
                    <a:pt x="148140" y="4975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395938" y="6648517"/>
              <a:ext cx="141458" cy="24965"/>
            </a:xfrm>
            <a:custGeom>
              <a:avLst/>
              <a:gdLst/>
              <a:ahLst/>
              <a:cxnLst/>
              <a:rect l="0" t="0" r="0" b="0"/>
              <a:pathLst>
                <a:path w="141458" h="24965">
                  <a:moveTo>
                    <a:pt x="0" y="24964"/>
                  </a:moveTo>
                  <a:lnTo>
                    <a:pt x="54940" y="10771"/>
                  </a:lnTo>
                  <a:lnTo>
                    <a:pt x="115294" y="1601"/>
                  </a:lnTo>
                  <a:lnTo>
                    <a:pt x="14145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604241" y="6498739"/>
              <a:ext cx="195476" cy="410639"/>
            </a:xfrm>
            <a:custGeom>
              <a:avLst/>
              <a:gdLst/>
              <a:ahLst/>
              <a:cxnLst/>
              <a:rect l="0" t="0" r="0" b="0"/>
              <a:pathLst>
                <a:path w="195476" h="410639">
                  <a:moveTo>
                    <a:pt x="107896" y="0"/>
                  </a:moveTo>
                  <a:lnTo>
                    <a:pt x="60798" y="51515"/>
                  </a:lnTo>
                  <a:lnTo>
                    <a:pt x="29465" y="109191"/>
                  </a:lnTo>
                  <a:lnTo>
                    <a:pt x="6813" y="161372"/>
                  </a:lnTo>
                  <a:lnTo>
                    <a:pt x="1124" y="222507"/>
                  </a:lnTo>
                  <a:lnTo>
                    <a:pt x="0" y="280468"/>
                  </a:lnTo>
                  <a:lnTo>
                    <a:pt x="4195" y="335748"/>
                  </a:lnTo>
                  <a:lnTo>
                    <a:pt x="20156" y="368939"/>
                  </a:lnTo>
                  <a:lnTo>
                    <a:pt x="42451" y="397778"/>
                  </a:lnTo>
                  <a:lnTo>
                    <a:pt x="63400" y="407931"/>
                  </a:lnTo>
                  <a:lnTo>
                    <a:pt x="75459" y="410638"/>
                  </a:lnTo>
                  <a:lnTo>
                    <a:pt x="98719" y="408715"/>
                  </a:lnTo>
                  <a:lnTo>
                    <a:pt x="119536" y="401696"/>
                  </a:lnTo>
                  <a:lnTo>
                    <a:pt x="134950" y="392413"/>
                  </a:lnTo>
                  <a:lnTo>
                    <a:pt x="171388" y="348869"/>
                  </a:lnTo>
                  <a:lnTo>
                    <a:pt x="183826" y="319922"/>
                  </a:lnTo>
                  <a:lnTo>
                    <a:pt x="192614" y="266033"/>
                  </a:lnTo>
                  <a:lnTo>
                    <a:pt x="195475" y="243052"/>
                  </a:lnTo>
                  <a:lnTo>
                    <a:pt x="187448" y="181432"/>
                  </a:lnTo>
                  <a:lnTo>
                    <a:pt x="178469" y="122500"/>
                  </a:lnTo>
                  <a:lnTo>
                    <a:pt x="155709" y="59505"/>
                  </a:lnTo>
                  <a:lnTo>
                    <a:pt x="135216" y="20794"/>
                  </a:lnTo>
                  <a:lnTo>
                    <a:pt x="128883" y="14787"/>
                  </a:lnTo>
                  <a:lnTo>
                    <a:pt x="121888" y="11707"/>
                  </a:lnTo>
                  <a:lnTo>
                    <a:pt x="114450" y="10578"/>
                  </a:lnTo>
                  <a:lnTo>
                    <a:pt x="107643" y="12599"/>
                  </a:lnTo>
                  <a:lnTo>
                    <a:pt x="95148" y="22241"/>
                  </a:lnTo>
                  <a:lnTo>
                    <a:pt x="82135" y="47682"/>
                  </a:lnTo>
                  <a:lnTo>
                    <a:pt x="81258" y="87476"/>
                  </a:lnTo>
                  <a:lnTo>
                    <a:pt x="9125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731383" y="6798297"/>
              <a:ext cx="72287" cy="112173"/>
            </a:xfrm>
            <a:custGeom>
              <a:avLst/>
              <a:gdLst/>
              <a:ahLst/>
              <a:cxnLst/>
              <a:rect l="0" t="0" r="0" b="0"/>
              <a:pathLst>
                <a:path w="72287" h="112173">
                  <a:moveTo>
                    <a:pt x="5718" y="0"/>
                  </a:moveTo>
                  <a:lnTo>
                    <a:pt x="0" y="21778"/>
                  </a:lnTo>
                  <a:lnTo>
                    <a:pt x="376" y="63748"/>
                  </a:lnTo>
                  <a:lnTo>
                    <a:pt x="2157" y="73009"/>
                  </a:lnTo>
                  <a:lnTo>
                    <a:pt x="17915" y="99295"/>
                  </a:lnTo>
                  <a:lnTo>
                    <a:pt x="34870" y="108850"/>
                  </a:lnTo>
                  <a:lnTo>
                    <a:pt x="51958" y="112172"/>
                  </a:lnTo>
                  <a:lnTo>
                    <a:pt x="7228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911843" y="6482097"/>
              <a:ext cx="16642" cy="417083"/>
            </a:xfrm>
            <a:custGeom>
              <a:avLst/>
              <a:gdLst/>
              <a:ahLst/>
              <a:cxnLst/>
              <a:rect l="0" t="0" r="0" b="0"/>
              <a:pathLst>
                <a:path w="16642" h="417083">
                  <a:moveTo>
                    <a:pt x="0" y="0"/>
                  </a:moveTo>
                  <a:lnTo>
                    <a:pt x="4417" y="57908"/>
                  </a:lnTo>
                  <a:lnTo>
                    <a:pt x="15142" y="120151"/>
                  </a:lnTo>
                  <a:lnTo>
                    <a:pt x="16444" y="174858"/>
                  </a:lnTo>
                  <a:lnTo>
                    <a:pt x="15691" y="230230"/>
                  </a:lnTo>
                  <a:lnTo>
                    <a:pt x="9474" y="285691"/>
                  </a:lnTo>
                  <a:lnTo>
                    <a:pt x="8549" y="342430"/>
                  </a:lnTo>
                  <a:lnTo>
                    <a:pt x="8366" y="396647"/>
                  </a:lnTo>
                  <a:lnTo>
                    <a:pt x="9265" y="414824"/>
                  </a:lnTo>
                  <a:lnTo>
                    <a:pt x="10799" y="417082"/>
                  </a:lnTo>
                  <a:lnTo>
                    <a:pt x="16641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836954" y="6409360"/>
              <a:ext cx="282916" cy="81059"/>
            </a:xfrm>
            <a:custGeom>
              <a:avLst/>
              <a:gdLst/>
              <a:ahLst/>
              <a:cxnLst/>
              <a:rect l="0" t="0" r="0" b="0"/>
              <a:pathLst>
                <a:path w="282916" h="81059">
                  <a:moveTo>
                    <a:pt x="0" y="22810"/>
                  </a:moveTo>
                  <a:lnTo>
                    <a:pt x="8834" y="13976"/>
                  </a:lnTo>
                  <a:lnTo>
                    <a:pt x="36415" y="4064"/>
                  </a:lnTo>
                  <a:lnTo>
                    <a:pt x="83281" y="0"/>
                  </a:lnTo>
                  <a:lnTo>
                    <a:pt x="144587" y="9607"/>
                  </a:lnTo>
                  <a:lnTo>
                    <a:pt x="203644" y="28640"/>
                  </a:lnTo>
                  <a:lnTo>
                    <a:pt x="256642" y="59136"/>
                  </a:lnTo>
                  <a:lnTo>
                    <a:pt x="282915" y="810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811990" y="6948075"/>
              <a:ext cx="191385" cy="24965"/>
            </a:xfrm>
            <a:custGeom>
              <a:avLst/>
              <a:gdLst/>
              <a:ahLst/>
              <a:cxnLst/>
              <a:rect l="0" t="0" r="0" b="0"/>
              <a:pathLst>
                <a:path w="191385" h="24965">
                  <a:moveTo>
                    <a:pt x="0" y="24964"/>
                  </a:moveTo>
                  <a:lnTo>
                    <a:pt x="56832" y="13381"/>
                  </a:lnTo>
                  <a:lnTo>
                    <a:pt x="107754" y="5404"/>
                  </a:lnTo>
                  <a:lnTo>
                    <a:pt x="169112" y="106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865907" y="8005945"/>
            <a:ext cx="1613766" cy="818739"/>
            <a:chOff x="865907" y="8005945"/>
            <a:chExt cx="1613766" cy="818739"/>
          </a:xfrm>
        </p:grpSpPr>
        <p:sp>
          <p:nvSpPr>
            <p:cNvPr id="199" name="Freeform 198"/>
            <p:cNvSpPr/>
            <p:nvPr/>
          </p:nvSpPr>
          <p:spPr>
            <a:xfrm>
              <a:off x="865907" y="8005945"/>
              <a:ext cx="265656" cy="532173"/>
            </a:xfrm>
            <a:custGeom>
              <a:avLst/>
              <a:gdLst/>
              <a:ahLst/>
              <a:cxnLst/>
              <a:rect l="0" t="0" r="0" b="0"/>
              <a:pathLst>
                <a:path w="265656" h="532173">
                  <a:moveTo>
                    <a:pt x="107656" y="48704"/>
                  </a:moveTo>
                  <a:lnTo>
                    <a:pt x="80194" y="78016"/>
                  </a:lnTo>
                  <a:lnTo>
                    <a:pt x="51322" y="134635"/>
                  </a:lnTo>
                  <a:lnTo>
                    <a:pt x="30469" y="194602"/>
                  </a:lnTo>
                  <a:lnTo>
                    <a:pt x="11370" y="253446"/>
                  </a:lnTo>
                  <a:lnTo>
                    <a:pt x="2104" y="305631"/>
                  </a:lnTo>
                  <a:lnTo>
                    <a:pt x="0" y="364189"/>
                  </a:lnTo>
                  <a:lnTo>
                    <a:pt x="6227" y="421880"/>
                  </a:lnTo>
                  <a:lnTo>
                    <a:pt x="18826" y="462862"/>
                  </a:lnTo>
                  <a:lnTo>
                    <a:pt x="38847" y="493250"/>
                  </a:lnTo>
                  <a:lnTo>
                    <a:pt x="55114" y="511312"/>
                  </a:lnTo>
                  <a:lnTo>
                    <a:pt x="84897" y="528375"/>
                  </a:lnTo>
                  <a:lnTo>
                    <a:pt x="109868" y="532172"/>
                  </a:lnTo>
                  <a:lnTo>
                    <a:pt x="136376" y="528928"/>
                  </a:lnTo>
                  <a:lnTo>
                    <a:pt x="176364" y="510583"/>
                  </a:lnTo>
                  <a:lnTo>
                    <a:pt x="218546" y="474185"/>
                  </a:lnTo>
                  <a:lnTo>
                    <a:pt x="236666" y="448444"/>
                  </a:lnTo>
                  <a:lnTo>
                    <a:pt x="259967" y="385470"/>
                  </a:lnTo>
                  <a:lnTo>
                    <a:pt x="264993" y="331407"/>
                  </a:lnTo>
                  <a:lnTo>
                    <a:pt x="265655" y="275194"/>
                  </a:lnTo>
                  <a:lnTo>
                    <a:pt x="261325" y="213505"/>
                  </a:lnTo>
                  <a:lnTo>
                    <a:pt x="251361" y="157030"/>
                  </a:lnTo>
                  <a:lnTo>
                    <a:pt x="248263" y="134757"/>
                  </a:lnTo>
                  <a:lnTo>
                    <a:pt x="226534" y="73845"/>
                  </a:lnTo>
                  <a:lnTo>
                    <a:pt x="210269" y="42389"/>
                  </a:lnTo>
                  <a:lnTo>
                    <a:pt x="182849" y="12419"/>
                  </a:lnTo>
                  <a:lnTo>
                    <a:pt x="162032" y="834"/>
                  </a:lnTo>
                  <a:lnTo>
                    <a:pt x="140452" y="0"/>
                  </a:lnTo>
                  <a:lnTo>
                    <a:pt x="119458" y="6718"/>
                  </a:lnTo>
                  <a:lnTo>
                    <a:pt x="92970" y="26094"/>
                  </a:lnTo>
                  <a:lnTo>
                    <a:pt x="73924" y="50327"/>
                  </a:lnTo>
                  <a:lnTo>
                    <a:pt x="51210" y="106401"/>
                  </a:lnTo>
                  <a:lnTo>
                    <a:pt x="43087" y="160091"/>
                  </a:lnTo>
                  <a:lnTo>
                    <a:pt x="41482" y="212747"/>
                  </a:lnTo>
                  <a:lnTo>
                    <a:pt x="43112" y="237183"/>
                  </a:lnTo>
                  <a:lnTo>
                    <a:pt x="59857" y="299815"/>
                  </a:lnTo>
                  <a:lnTo>
                    <a:pt x="84253" y="363147"/>
                  </a:lnTo>
                  <a:lnTo>
                    <a:pt x="103889" y="397842"/>
                  </a:lnTo>
                  <a:lnTo>
                    <a:pt x="140940" y="448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1024710" y="8287640"/>
              <a:ext cx="65348" cy="341163"/>
            </a:xfrm>
            <a:custGeom>
              <a:avLst/>
              <a:gdLst/>
              <a:ahLst/>
              <a:cxnLst/>
              <a:rect l="0" t="0" r="0" b="0"/>
              <a:pathLst>
                <a:path w="65348" h="341163">
                  <a:moveTo>
                    <a:pt x="15421" y="0"/>
                  </a:moveTo>
                  <a:lnTo>
                    <a:pt x="1028" y="63313"/>
                  </a:lnTo>
                  <a:lnTo>
                    <a:pt x="0" y="120688"/>
                  </a:lnTo>
                  <a:lnTo>
                    <a:pt x="10400" y="174711"/>
                  </a:lnTo>
                  <a:lnTo>
                    <a:pt x="26562" y="232255"/>
                  </a:lnTo>
                  <a:lnTo>
                    <a:pt x="46976" y="290135"/>
                  </a:lnTo>
                  <a:lnTo>
                    <a:pt x="65347" y="3411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194120" y="8130897"/>
              <a:ext cx="268814" cy="591828"/>
            </a:xfrm>
            <a:custGeom>
              <a:avLst/>
              <a:gdLst/>
              <a:ahLst/>
              <a:cxnLst/>
              <a:rect l="0" t="0" r="0" b="0"/>
              <a:pathLst>
                <a:path w="268814" h="591828">
                  <a:moveTo>
                    <a:pt x="4111" y="181706"/>
                  </a:moveTo>
                  <a:lnTo>
                    <a:pt x="8905" y="207354"/>
                  </a:lnTo>
                  <a:lnTo>
                    <a:pt x="4925" y="266034"/>
                  </a:lnTo>
                  <a:lnTo>
                    <a:pt x="4352" y="324009"/>
                  </a:lnTo>
                  <a:lnTo>
                    <a:pt x="3234" y="382365"/>
                  </a:lnTo>
                  <a:lnTo>
                    <a:pt x="0" y="428957"/>
                  </a:lnTo>
                  <a:lnTo>
                    <a:pt x="7716" y="477505"/>
                  </a:lnTo>
                  <a:lnTo>
                    <a:pt x="12062" y="483381"/>
                  </a:lnTo>
                  <a:lnTo>
                    <a:pt x="17733" y="486373"/>
                  </a:lnTo>
                  <a:lnTo>
                    <a:pt x="24287" y="487444"/>
                  </a:lnTo>
                  <a:lnTo>
                    <a:pt x="30505" y="484459"/>
                  </a:lnTo>
                  <a:lnTo>
                    <a:pt x="42346" y="471280"/>
                  </a:lnTo>
                  <a:lnTo>
                    <a:pt x="64593" y="422870"/>
                  </a:lnTo>
                  <a:lnTo>
                    <a:pt x="75196" y="370698"/>
                  </a:lnTo>
                  <a:lnTo>
                    <a:pt x="78249" y="317383"/>
                  </a:lnTo>
                  <a:lnTo>
                    <a:pt x="77742" y="301178"/>
                  </a:lnTo>
                  <a:lnTo>
                    <a:pt x="76312" y="302035"/>
                  </a:lnTo>
                  <a:lnTo>
                    <a:pt x="74435" y="306304"/>
                  </a:lnTo>
                  <a:lnTo>
                    <a:pt x="77760" y="363096"/>
                  </a:lnTo>
                  <a:lnTo>
                    <a:pt x="79762" y="420021"/>
                  </a:lnTo>
                  <a:lnTo>
                    <a:pt x="86143" y="475687"/>
                  </a:lnTo>
                  <a:lnTo>
                    <a:pt x="101446" y="539184"/>
                  </a:lnTo>
                  <a:lnTo>
                    <a:pt x="110511" y="563453"/>
                  </a:lnTo>
                  <a:lnTo>
                    <a:pt x="119509" y="576656"/>
                  </a:lnTo>
                  <a:lnTo>
                    <a:pt x="125422" y="579991"/>
                  </a:lnTo>
                  <a:lnTo>
                    <a:pt x="139388" y="581232"/>
                  </a:lnTo>
                  <a:lnTo>
                    <a:pt x="146071" y="576571"/>
                  </a:lnTo>
                  <a:lnTo>
                    <a:pt x="158428" y="559063"/>
                  </a:lnTo>
                  <a:lnTo>
                    <a:pt x="174784" y="498720"/>
                  </a:lnTo>
                  <a:lnTo>
                    <a:pt x="186918" y="440366"/>
                  </a:lnTo>
                  <a:lnTo>
                    <a:pt x="198218" y="384324"/>
                  </a:lnTo>
                  <a:lnTo>
                    <a:pt x="208429" y="322095"/>
                  </a:lnTo>
                  <a:lnTo>
                    <a:pt x="211963" y="272920"/>
                  </a:lnTo>
                  <a:lnTo>
                    <a:pt x="218455" y="224141"/>
                  </a:lnTo>
                  <a:lnTo>
                    <a:pt x="228931" y="163310"/>
                  </a:lnTo>
                  <a:lnTo>
                    <a:pt x="244321" y="106983"/>
                  </a:lnTo>
                  <a:lnTo>
                    <a:pt x="254967" y="44836"/>
                  </a:lnTo>
                  <a:lnTo>
                    <a:pt x="265079" y="3452"/>
                  </a:lnTo>
                  <a:lnTo>
                    <a:pt x="266848" y="0"/>
                  </a:lnTo>
                  <a:lnTo>
                    <a:pt x="268027" y="1397"/>
                  </a:lnTo>
                  <a:lnTo>
                    <a:pt x="268813" y="6026"/>
                  </a:lnTo>
                  <a:lnTo>
                    <a:pt x="263082" y="60798"/>
                  </a:lnTo>
                  <a:lnTo>
                    <a:pt x="255622" y="118478"/>
                  </a:lnTo>
                  <a:lnTo>
                    <a:pt x="247930" y="172423"/>
                  </a:lnTo>
                  <a:lnTo>
                    <a:pt x="239795" y="230319"/>
                  </a:lnTo>
                  <a:lnTo>
                    <a:pt x="234292" y="272345"/>
                  </a:lnTo>
                  <a:lnTo>
                    <a:pt x="226298" y="318144"/>
                  </a:lnTo>
                  <a:lnTo>
                    <a:pt x="218431" y="364387"/>
                  </a:lnTo>
                  <a:lnTo>
                    <a:pt x="213077" y="426806"/>
                  </a:lnTo>
                  <a:lnTo>
                    <a:pt x="206971" y="485365"/>
                  </a:lnTo>
                  <a:lnTo>
                    <a:pt x="205675" y="538261"/>
                  </a:lnTo>
                  <a:lnTo>
                    <a:pt x="208649" y="572239"/>
                  </a:lnTo>
                  <a:lnTo>
                    <a:pt x="212585" y="582594"/>
                  </a:lnTo>
                  <a:lnTo>
                    <a:pt x="217983" y="588574"/>
                  </a:lnTo>
                  <a:lnTo>
                    <a:pt x="224356" y="591635"/>
                  </a:lnTo>
                  <a:lnTo>
                    <a:pt x="229528" y="591827"/>
                  </a:lnTo>
                  <a:lnTo>
                    <a:pt x="233902" y="590106"/>
                  </a:lnTo>
                  <a:lnTo>
                    <a:pt x="245421" y="5811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406257" y="8345887"/>
              <a:ext cx="116496" cy="83211"/>
            </a:xfrm>
            <a:custGeom>
              <a:avLst/>
              <a:gdLst/>
              <a:ahLst/>
              <a:cxnLst/>
              <a:rect l="0" t="0" r="0" b="0"/>
              <a:pathLst>
                <a:path w="116496" h="83211">
                  <a:moveTo>
                    <a:pt x="0" y="0"/>
                  </a:moveTo>
                  <a:lnTo>
                    <a:pt x="33741" y="20568"/>
                  </a:lnTo>
                  <a:lnTo>
                    <a:pt x="91558" y="63537"/>
                  </a:lnTo>
                  <a:lnTo>
                    <a:pt x="116495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549744" y="8370850"/>
              <a:ext cx="164393" cy="354290"/>
            </a:xfrm>
            <a:custGeom>
              <a:avLst/>
              <a:gdLst/>
              <a:ahLst/>
              <a:cxnLst/>
              <a:rect l="0" t="0" r="0" b="0"/>
              <a:pathLst>
                <a:path w="164393" h="354290">
                  <a:moveTo>
                    <a:pt x="164392" y="0"/>
                  </a:moveTo>
                  <a:lnTo>
                    <a:pt x="108833" y="59976"/>
                  </a:lnTo>
                  <a:lnTo>
                    <a:pt x="70082" y="117520"/>
                  </a:lnTo>
                  <a:lnTo>
                    <a:pt x="37727" y="180623"/>
                  </a:lnTo>
                  <a:lnTo>
                    <a:pt x="16230" y="235806"/>
                  </a:lnTo>
                  <a:lnTo>
                    <a:pt x="2537" y="274432"/>
                  </a:lnTo>
                  <a:lnTo>
                    <a:pt x="0" y="295171"/>
                  </a:lnTo>
                  <a:lnTo>
                    <a:pt x="3804" y="314249"/>
                  </a:lnTo>
                  <a:lnTo>
                    <a:pt x="12583" y="331051"/>
                  </a:lnTo>
                  <a:lnTo>
                    <a:pt x="25730" y="344681"/>
                  </a:lnTo>
                  <a:lnTo>
                    <a:pt x="43284" y="351973"/>
                  </a:lnTo>
                  <a:lnTo>
                    <a:pt x="63414" y="354289"/>
                  </a:lnTo>
                  <a:lnTo>
                    <a:pt x="101539" y="348242"/>
                  </a:lnTo>
                  <a:lnTo>
                    <a:pt x="122787" y="3411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661761" y="8505836"/>
              <a:ext cx="426823" cy="281067"/>
            </a:xfrm>
            <a:custGeom>
              <a:avLst/>
              <a:gdLst/>
              <a:ahLst/>
              <a:cxnLst/>
              <a:rect l="0" t="0" r="0" b="0"/>
              <a:pathLst>
                <a:path w="426823" h="281067">
                  <a:moveTo>
                    <a:pt x="135585" y="39756"/>
                  </a:moveTo>
                  <a:lnTo>
                    <a:pt x="83464" y="97595"/>
                  </a:lnTo>
                  <a:lnTo>
                    <a:pt x="38529" y="156614"/>
                  </a:lnTo>
                  <a:lnTo>
                    <a:pt x="6320" y="214519"/>
                  </a:lnTo>
                  <a:lnTo>
                    <a:pt x="163" y="231149"/>
                  </a:lnTo>
                  <a:lnTo>
                    <a:pt x="0" y="239467"/>
                  </a:lnTo>
                  <a:lnTo>
                    <a:pt x="4750" y="256106"/>
                  </a:lnTo>
                  <a:lnTo>
                    <a:pt x="11380" y="260728"/>
                  </a:lnTo>
                  <a:lnTo>
                    <a:pt x="31073" y="263398"/>
                  </a:lnTo>
                  <a:lnTo>
                    <a:pt x="85776" y="255238"/>
                  </a:lnTo>
                  <a:lnTo>
                    <a:pt x="130061" y="240420"/>
                  </a:lnTo>
                  <a:lnTo>
                    <a:pt x="144841" y="227867"/>
                  </a:lnTo>
                  <a:lnTo>
                    <a:pt x="166281" y="201626"/>
                  </a:lnTo>
                  <a:lnTo>
                    <a:pt x="172342" y="180116"/>
                  </a:lnTo>
                  <a:lnTo>
                    <a:pt x="173288" y="141749"/>
                  </a:lnTo>
                  <a:lnTo>
                    <a:pt x="165248" y="106958"/>
                  </a:lnTo>
                  <a:lnTo>
                    <a:pt x="151154" y="78159"/>
                  </a:lnTo>
                  <a:lnTo>
                    <a:pt x="132802" y="57914"/>
                  </a:lnTo>
                  <a:lnTo>
                    <a:pt x="125409" y="51861"/>
                  </a:lnTo>
                  <a:lnTo>
                    <a:pt x="117706" y="49675"/>
                  </a:lnTo>
                  <a:lnTo>
                    <a:pt x="101751" y="52177"/>
                  </a:lnTo>
                  <a:lnTo>
                    <a:pt x="87880" y="61918"/>
                  </a:lnTo>
                  <a:lnTo>
                    <a:pt x="76476" y="76418"/>
                  </a:lnTo>
                  <a:lnTo>
                    <a:pt x="65783" y="105374"/>
                  </a:lnTo>
                  <a:lnTo>
                    <a:pt x="62957" y="126550"/>
                  </a:lnTo>
                  <a:lnTo>
                    <a:pt x="65902" y="133677"/>
                  </a:lnTo>
                  <a:lnTo>
                    <a:pt x="71563" y="138427"/>
                  </a:lnTo>
                  <a:lnTo>
                    <a:pt x="79035" y="141595"/>
                  </a:lnTo>
                  <a:lnTo>
                    <a:pt x="85866" y="141857"/>
                  </a:lnTo>
                  <a:lnTo>
                    <a:pt x="98387" y="137218"/>
                  </a:lnTo>
                  <a:lnTo>
                    <a:pt x="161867" y="95699"/>
                  </a:lnTo>
                  <a:lnTo>
                    <a:pt x="221279" y="45315"/>
                  </a:lnTo>
                  <a:lnTo>
                    <a:pt x="265937" y="925"/>
                  </a:lnTo>
                  <a:lnTo>
                    <a:pt x="268715" y="0"/>
                  </a:lnTo>
                  <a:lnTo>
                    <a:pt x="269642" y="2157"/>
                  </a:lnTo>
                  <a:lnTo>
                    <a:pt x="254565" y="65354"/>
                  </a:lnTo>
                  <a:lnTo>
                    <a:pt x="240947" y="122285"/>
                  </a:lnTo>
                  <a:lnTo>
                    <a:pt x="227112" y="180759"/>
                  </a:lnTo>
                  <a:lnTo>
                    <a:pt x="220439" y="229921"/>
                  </a:lnTo>
                  <a:lnTo>
                    <a:pt x="222665" y="236799"/>
                  </a:lnTo>
                  <a:lnTo>
                    <a:pt x="226923" y="239536"/>
                  </a:lnTo>
                  <a:lnTo>
                    <a:pt x="232535" y="239511"/>
                  </a:lnTo>
                  <a:lnTo>
                    <a:pt x="238125" y="234872"/>
                  </a:lnTo>
                  <a:lnTo>
                    <a:pt x="253904" y="207179"/>
                  </a:lnTo>
                  <a:lnTo>
                    <a:pt x="273943" y="147945"/>
                  </a:lnTo>
                  <a:lnTo>
                    <a:pt x="283418" y="118452"/>
                  </a:lnTo>
                  <a:lnTo>
                    <a:pt x="317172" y="60585"/>
                  </a:lnTo>
                  <a:lnTo>
                    <a:pt x="332901" y="42948"/>
                  </a:lnTo>
                  <a:lnTo>
                    <a:pt x="337396" y="42809"/>
                  </a:lnTo>
                  <a:lnTo>
                    <a:pt x="341317" y="46414"/>
                  </a:lnTo>
                  <a:lnTo>
                    <a:pt x="344855" y="52515"/>
                  </a:lnTo>
                  <a:lnTo>
                    <a:pt x="345418" y="87608"/>
                  </a:lnTo>
                  <a:lnTo>
                    <a:pt x="334798" y="147291"/>
                  </a:lnTo>
                  <a:lnTo>
                    <a:pt x="327076" y="202395"/>
                  </a:lnTo>
                  <a:lnTo>
                    <a:pt x="323010" y="221138"/>
                  </a:lnTo>
                  <a:lnTo>
                    <a:pt x="323406" y="225397"/>
                  </a:lnTo>
                  <a:lnTo>
                    <a:pt x="325518" y="226387"/>
                  </a:lnTo>
                  <a:lnTo>
                    <a:pt x="328776" y="225198"/>
                  </a:lnTo>
                  <a:lnTo>
                    <a:pt x="347290" y="196717"/>
                  </a:lnTo>
                  <a:lnTo>
                    <a:pt x="364220" y="168035"/>
                  </a:lnTo>
                  <a:lnTo>
                    <a:pt x="378659" y="153475"/>
                  </a:lnTo>
                  <a:lnTo>
                    <a:pt x="385468" y="150702"/>
                  </a:lnTo>
                  <a:lnTo>
                    <a:pt x="391856" y="150702"/>
                  </a:lnTo>
                  <a:lnTo>
                    <a:pt x="397964" y="152552"/>
                  </a:lnTo>
                  <a:lnTo>
                    <a:pt x="402036" y="158408"/>
                  </a:lnTo>
                  <a:lnTo>
                    <a:pt x="406561" y="177242"/>
                  </a:lnTo>
                  <a:lnTo>
                    <a:pt x="403746" y="232717"/>
                  </a:lnTo>
                  <a:lnTo>
                    <a:pt x="402698" y="261119"/>
                  </a:lnTo>
                  <a:lnTo>
                    <a:pt x="405192" y="269617"/>
                  </a:lnTo>
                  <a:lnTo>
                    <a:pt x="409628" y="274358"/>
                  </a:lnTo>
                  <a:lnTo>
                    <a:pt x="426822" y="2810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2155754" y="8573826"/>
              <a:ext cx="140856" cy="250858"/>
            </a:xfrm>
            <a:custGeom>
              <a:avLst/>
              <a:gdLst/>
              <a:ahLst/>
              <a:cxnLst/>
              <a:rect l="0" t="0" r="0" b="0"/>
              <a:pathLst>
                <a:path w="140856" h="250858">
                  <a:moveTo>
                    <a:pt x="32682" y="71618"/>
                  </a:moveTo>
                  <a:lnTo>
                    <a:pt x="51686" y="64051"/>
                  </a:lnTo>
                  <a:lnTo>
                    <a:pt x="113114" y="7768"/>
                  </a:lnTo>
                  <a:lnTo>
                    <a:pt x="113115" y="4088"/>
                  </a:lnTo>
                  <a:lnTo>
                    <a:pt x="109418" y="1635"/>
                  </a:lnTo>
                  <a:lnTo>
                    <a:pt x="103255" y="0"/>
                  </a:lnTo>
                  <a:lnTo>
                    <a:pt x="96373" y="2607"/>
                  </a:lnTo>
                  <a:lnTo>
                    <a:pt x="74359" y="23023"/>
                  </a:lnTo>
                  <a:lnTo>
                    <a:pt x="39403" y="71735"/>
                  </a:lnTo>
                  <a:lnTo>
                    <a:pt x="9685" y="132338"/>
                  </a:lnTo>
                  <a:lnTo>
                    <a:pt x="2446" y="166348"/>
                  </a:lnTo>
                  <a:lnTo>
                    <a:pt x="0" y="214838"/>
                  </a:lnTo>
                  <a:lnTo>
                    <a:pt x="2573" y="224421"/>
                  </a:lnTo>
                  <a:lnTo>
                    <a:pt x="12828" y="240000"/>
                  </a:lnTo>
                  <a:lnTo>
                    <a:pt x="31562" y="248156"/>
                  </a:lnTo>
                  <a:lnTo>
                    <a:pt x="54374" y="250857"/>
                  </a:lnTo>
                  <a:lnTo>
                    <a:pt x="105862" y="242718"/>
                  </a:lnTo>
                  <a:lnTo>
                    <a:pt x="140855" y="2297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463030" y="8645444"/>
              <a:ext cx="16643" cy="15307"/>
            </a:xfrm>
            <a:custGeom>
              <a:avLst/>
              <a:gdLst/>
              <a:ahLst/>
              <a:cxnLst/>
              <a:rect l="0" t="0" r="0" b="0"/>
              <a:pathLst>
                <a:path w="16643" h="15307">
                  <a:moveTo>
                    <a:pt x="0" y="0"/>
                  </a:moveTo>
                  <a:lnTo>
                    <a:pt x="4418" y="13252"/>
                  </a:lnTo>
                  <a:lnTo>
                    <a:pt x="6643" y="15306"/>
                  </a:lnTo>
                  <a:lnTo>
                    <a:pt x="9052" y="14827"/>
                  </a:lnTo>
                  <a:lnTo>
                    <a:pt x="16642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463030" y="878690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270554" y="8474606"/>
            <a:ext cx="5704574" cy="1169365"/>
            <a:chOff x="3270554" y="8474606"/>
            <a:chExt cx="5704574" cy="1169365"/>
          </a:xfrm>
        </p:grpSpPr>
        <p:sp>
          <p:nvSpPr>
            <p:cNvPr id="209" name="Freeform 208"/>
            <p:cNvSpPr/>
            <p:nvPr/>
          </p:nvSpPr>
          <p:spPr>
            <a:xfrm>
              <a:off x="3270554" y="8479024"/>
              <a:ext cx="257572" cy="424374"/>
            </a:xfrm>
            <a:custGeom>
              <a:avLst/>
              <a:gdLst/>
              <a:ahLst/>
              <a:cxnLst/>
              <a:rect l="0" t="0" r="0" b="0"/>
              <a:pathLst>
                <a:path w="257572" h="424374">
                  <a:moveTo>
                    <a:pt x="24581" y="0"/>
                  </a:moveTo>
                  <a:lnTo>
                    <a:pt x="24581" y="53491"/>
                  </a:lnTo>
                  <a:lnTo>
                    <a:pt x="17938" y="104802"/>
                  </a:lnTo>
                  <a:lnTo>
                    <a:pt x="11312" y="152170"/>
                  </a:lnTo>
                  <a:lnTo>
                    <a:pt x="8014" y="205858"/>
                  </a:lnTo>
                  <a:lnTo>
                    <a:pt x="1551" y="269234"/>
                  </a:lnTo>
                  <a:lnTo>
                    <a:pt x="0" y="326749"/>
                  </a:lnTo>
                  <a:lnTo>
                    <a:pt x="2134" y="387456"/>
                  </a:lnTo>
                  <a:lnTo>
                    <a:pt x="4069" y="396988"/>
                  </a:lnTo>
                  <a:lnTo>
                    <a:pt x="5359" y="399644"/>
                  </a:lnTo>
                  <a:lnTo>
                    <a:pt x="6218" y="397716"/>
                  </a:lnTo>
                  <a:lnTo>
                    <a:pt x="19420" y="340062"/>
                  </a:lnTo>
                  <a:lnTo>
                    <a:pt x="35710" y="283549"/>
                  </a:lnTo>
                  <a:lnTo>
                    <a:pt x="52321" y="224210"/>
                  </a:lnTo>
                  <a:lnTo>
                    <a:pt x="70056" y="179821"/>
                  </a:lnTo>
                  <a:lnTo>
                    <a:pt x="80542" y="164363"/>
                  </a:lnTo>
                  <a:lnTo>
                    <a:pt x="85002" y="162276"/>
                  </a:lnTo>
                  <a:lnTo>
                    <a:pt x="88901" y="163657"/>
                  </a:lnTo>
                  <a:lnTo>
                    <a:pt x="135012" y="207489"/>
                  </a:lnTo>
                  <a:lnTo>
                    <a:pt x="154407" y="216417"/>
                  </a:lnTo>
                  <a:lnTo>
                    <a:pt x="172889" y="218535"/>
                  </a:lnTo>
                  <a:lnTo>
                    <a:pt x="190348" y="215470"/>
                  </a:lnTo>
                  <a:lnTo>
                    <a:pt x="214847" y="203348"/>
                  </a:lnTo>
                  <a:lnTo>
                    <a:pt x="245964" y="177265"/>
                  </a:lnTo>
                  <a:lnTo>
                    <a:pt x="247984" y="171801"/>
                  </a:lnTo>
                  <a:lnTo>
                    <a:pt x="247481" y="166309"/>
                  </a:lnTo>
                  <a:lnTo>
                    <a:pt x="245297" y="160798"/>
                  </a:lnTo>
                  <a:lnTo>
                    <a:pt x="241067" y="158974"/>
                  </a:lnTo>
                  <a:lnTo>
                    <a:pt x="228971" y="161878"/>
                  </a:lnTo>
                  <a:lnTo>
                    <a:pt x="206567" y="178326"/>
                  </a:lnTo>
                  <a:lnTo>
                    <a:pt x="186780" y="205184"/>
                  </a:lnTo>
                  <a:lnTo>
                    <a:pt x="173623" y="240982"/>
                  </a:lnTo>
                  <a:lnTo>
                    <a:pt x="172703" y="280866"/>
                  </a:lnTo>
                  <a:lnTo>
                    <a:pt x="181600" y="333909"/>
                  </a:lnTo>
                  <a:lnTo>
                    <a:pt x="205459" y="381813"/>
                  </a:lnTo>
                  <a:lnTo>
                    <a:pt x="221687" y="403030"/>
                  </a:lnTo>
                  <a:lnTo>
                    <a:pt x="257571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603765" y="8687050"/>
              <a:ext cx="122374" cy="266425"/>
            </a:xfrm>
            <a:custGeom>
              <a:avLst/>
              <a:gdLst/>
              <a:ahLst/>
              <a:cxnLst/>
              <a:rect l="0" t="0" r="0" b="0"/>
              <a:pathLst>
                <a:path w="122374" h="266425">
                  <a:moveTo>
                    <a:pt x="107422" y="0"/>
                  </a:moveTo>
                  <a:lnTo>
                    <a:pt x="72677" y="15999"/>
                  </a:lnTo>
                  <a:lnTo>
                    <a:pt x="59312" y="33306"/>
                  </a:lnTo>
                  <a:lnTo>
                    <a:pt x="23188" y="92202"/>
                  </a:lnTo>
                  <a:lnTo>
                    <a:pt x="3049" y="152592"/>
                  </a:lnTo>
                  <a:lnTo>
                    <a:pt x="0" y="205294"/>
                  </a:lnTo>
                  <a:lnTo>
                    <a:pt x="3814" y="247448"/>
                  </a:lnTo>
                  <a:lnTo>
                    <a:pt x="7840" y="254648"/>
                  </a:lnTo>
                  <a:lnTo>
                    <a:pt x="19710" y="265113"/>
                  </a:lnTo>
                  <a:lnTo>
                    <a:pt x="27682" y="266424"/>
                  </a:lnTo>
                  <a:lnTo>
                    <a:pt x="46403" y="262950"/>
                  </a:lnTo>
                  <a:lnTo>
                    <a:pt x="62119" y="252777"/>
                  </a:lnTo>
                  <a:lnTo>
                    <a:pt x="81364" y="228990"/>
                  </a:lnTo>
                  <a:lnTo>
                    <a:pt x="100015" y="192237"/>
                  </a:lnTo>
                  <a:lnTo>
                    <a:pt x="115499" y="136718"/>
                  </a:lnTo>
                  <a:lnTo>
                    <a:pt x="122373" y="96143"/>
                  </a:lnTo>
                  <a:lnTo>
                    <a:pt x="121377" y="43947"/>
                  </a:lnTo>
                  <a:lnTo>
                    <a:pt x="116398" y="26928"/>
                  </a:lnTo>
                  <a:lnTo>
                    <a:pt x="108022" y="13200"/>
                  </a:lnTo>
                  <a:lnTo>
                    <a:pt x="102275" y="9725"/>
                  </a:lnTo>
                  <a:lnTo>
                    <a:pt x="88493" y="8329"/>
                  </a:lnTo>
                  <a:lnTo>
                    <a:pt x="81858" y="11100"/>
                  </a:lnTo>
                  <a:lnTo>
                    <a:pt x="69557" y="21575"/>
                  </a:lnTo>
                  <a:lnTo>
                    <a:pt x="52235" y="47484"/>
                  </a:lnTo>
                  <a:lnTo>
                    <a:pt x="44226" y="78583"/>
                  </a:lnTo>
                  <a:lnTo>
                    <a:pt x="44951" y="85673"/>
                  </a:lnTo>
                  <a:lnTo>
                    <a:pt x="47284" y="90400"/>
                  </a:lnTo>
                  <a:lnTo>
                    <a:pt x="57496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805955" y="8748397"/>
              <a:ext cx="210652" cy="213248"/>
            </a:xfrm>
            <a:custGeom>
              <a:avLst/>
              <a:gdLst/>
              <a:ahLst/>
              <a:cxnLst/>
              <a:rect l="0" t="0" r="0" b="0"/>
              <a:pathLst>
                <a:path w="210652" h="213248">
                  <a:moveTo>
                    <a:pt x="38369" y="38505"/>
                  </a:moveTo>
                  <a:lnTo>
                    <a:pt x="18458" y="94353"/>
                  </a:lnTo>
                  <a:lnTo>
                    <a:pt x="662" y="148317"/>
                  </a:lnTo>
                  <a:lnTo>
                    <a:pt x="0" y="195559"/>
                  </a:lnTo>
                  <a:lnTo>
                    <a:pt x="1695" y="207002"/>
                  </a:lnTo>
                  <a:lnTo>
                    <a:pt x="5599" y="211858"/>
                  </a:lnTo>
                  <a:lnTo>
                    <a:pt x="10975" y="212321"/>
                  </a:lnTo>
                  <a:lnTo>
                    <a:pt x="17333" y="209856"/>
                  </a:lnTo>
                  <a:lnTo>
                    <a:pt x="26863" y="199721"/>
                  </a:lnTo>
                  <a:lnTo>
                    <a:pt x="49278" y="146374"/>
                  </a:lnTo>
                  <a:lnTo>
                    <a:pt x="65773" y="93517"/>
                  </a:lnTo>
                  <a:lnTo>
                    <a:pt x="87779" y="31362"/>
                  </a:lnTo>
                  <a:lnTo>
                    <a:pt x="94538" y="14990"/>
                  </a:lnTo>
                  <a:lnTo>
                    <a:pt x="103706" y="1550"/>
                  </a:lnTo>
                  <a:lnTo>
                    <a:pt x="108739" y="0"/>
                  </a:lnTo>
                  <a:lnTo>
                    <a:pt x="113944" y="1740"/>
                  </a:lnTo>
                  <a:lnTo>
                    <a:pt x="119263" y="5674"/>
                  </a:lnTo>
                  <a:lnTo>
                    <a:pt x="125173" y="24838"/>
                  </a:lnTo>
                  <a:lnTo>
                    <a:pt x="124550" y="86759"/>
                  </a:lnTo>
                  <a:lnTo>
                    <a:pt x="118042" y="137862"/>
                  </a:lnTo>
                  <a:lnTo>
                    <a:pt x="115129" y="185070"/>
                  </a:lnTo>
                  <a:lnTo>
                    <a:pt x="116354" y="186142"/>
                  </a:lnTo>
                  <a:lnTo>
                    <a:pt x="118096" y="184083"/>
                  </a:lnTo>
                  <a:lnTo>
                    <a:pt x="135569" y="122525"/>
                  </a:lnTo>
                  <a:lnTo>
                    <a:pt x="158744" y="66142"/>
                  </a:lnTo>
                  <a:lnTo>
                    <a:pt x="169224" y="48015"/>
                  </a:lnTo>
                  <a:lnTo>
                    <a:pt x="175532" y="43921"/>
                  </a:lnTo>
                  <a:lnTo>
                    <a:pt x="182511" y="43039"/>
                  </a:lnTo>
                  <a:lnTo>
                    <a:pt x="189938" y="44301"/>
                  </a:lnTo>
                  <a:lnTo>
                    <a:pt x="195813" y="49766"/>
                  </a:lnTo>
                  <a:lnTo>
                    <a:pt x="204807" y="68165"/>
                  </a:lnTo>
                  <a:lnTo>
                    <a:pt x="210651" y="108931"/>
                  </a:lnTo>
                  <a:lnTo>
                    <a:pt x="203736" y="169034"/>
                  </a:lnTo>
                  <a:lnTo>
                    <a:pt x="196469" y="213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065017" y="8720754"/>
              <a:ext cx="444992" cy="290818"/>
            </a:xfrm>
            <a:custGeom>
              <a:avLst/>
              <a:gdLst/>
              <a:ahLst/>
              <a:cxnLst/>
              <a:rect l="0" t="0" r="0" b="0"/>
              <a:pathLst>
                <a:path w="444992" h="290818">
                  <a:moveTo>
                    <a:pt x="12297" y="82791"/>
                  </a:moveTo>
                  <a:lnTo>
                    <a:pt x="16714" y="96043"/>
                  </a:lnTo>
                  <a:lnTo>
                    <a:pt x="13110" y="153052"/>
                  </a:lnTo>
                  <a:lnTo>
                    <a:pt x="786" y="207199"/>
                  </a:lnTo>
                  <a:lnTo>
                    <a:pt x="0" y="208260"/>
                  </a:lnTo>
                  <a:lnTo>
                    <a:pt x="7687" y="164842"/>
                  </a:lnTo>
                  <a:lnTo>
                    <a:pt x="33770" y="101683"/>
                  </a:lnTo>
                  <a:lnTo>
                    <a:pt x="43519" y="76061"/>
                  </a:lnTo>
                  <a:lnTo>
                    <a:pt x="77384" y="15906"/>
                  </a:lnTo>
                  <a:lnTo>
                    <a:pt x="90226" y="4371"/>
                  </a:lnTo>
                  <a:lnTo>
                    <a:pt x="97534" y="0"/>
                  </a:lnTo>
                  <a:lnTo>
                    <a:pt x="103330" y="1709"/>
                  </a:lnTo>
                  <a:lnTo>
                    <a:pt x="108119" y="7471"/>
                  </a:lnTo>
                  <a:lnTo>
                    <a:pt x="112236" y="15935"/>
                  </a:lnTo>
                  <a:lnTo>
                    <a:pt x="114345" y="32737"/>
                  </a:lnTo>
                  <a:lnTo>
                    <a:pt x="112583" y="83792"/>
                  </a:lnTo>
                  <a:lnTo>
                    <a:pt x="105620" y="143909"/>
                  </a:lnTo>
                  <a:lnTo>
                    <a:pt x="100195" y="192849"/>
                  </a:lnTo>
                  <a:lnTo>
                    <a:pt x="102331" y="194070"/>
                  </a:lnTo>
                  <a:lnTo>
                    <a:pt x="105604" y="193034"/>
                  </a:lnTo>
                  <a:lnTo>
                    <a:pt x="160064" y="134313"/>
                  </a:lnTo>
                  <a:lnTo>
                    <a:pt x="198998" y="88696"/>
                  </a:lnTo>
                  <a:lnTo>
                    <a:pt x="207031" y="84878"/>
                  </a:lnTo>
                  <a:lnTo>
                    <a:pt x="225818" y="83102"/>
                  </a:lnTo>
                  <a:lnTo>
                    <a:pt x="233232" y="85772"/>
                  </a:lnTo>
                  <a:lnTo>
                    <a:pt x="259576" y="113146"/>
                  </a:lnTo>
                  <a:lnTo>
                    <a:pt x="265907" y="115972"/>
                  </a:lnTo>
                  <a:lnTo>
                    <a:pt x="280339" y="116645"/>
                  </a:lnTo>
                  <a:lnTo>
                    <a:pt x="293533" y="111398"/>
                  </a:lnTo>
                  <a:lnTo>
                    <a:pt x="305560" y="101976"/>
                  </a:lnTo>
                  <a:lnTo>
                    <a:pt x="317070" y="88543"/>
                  </a:lnTo>
                  <a:lnTo>
                    <a:pt x="319030" y="82002"/>
                  </a:lnTo>
                  <a:lnTo>
                    <a:pt x="318487" y="75794"/>
                  </a:lnTo>
                  <a:lnTo>
                    <a:pt x="316276" y="69805"/>
                  </a:lnTo>
                  <a:lnTo>
                    <a:pt x="312029" y="68586"/>
                  </a:lnTo>
                  <a:lnTo>
                    <a:pt x="299912" y="74629"/>
                  </a:lnTo>
                  <a:lnTo>
                    <a:pt x="277497" y="98041"/>
                  </a:lnTo>
                  <a:lnTo>
                    <a:pt x="262124" y="123984"/>
                  </a:lnTo>
                  <a:lnTo>
                    <a:pt x="249571" y="169960"/>
                  </a:lnTo>
                  <a:lnTo>
                    <a:pt x="247480" y="203437"/>
                  </a:lnTo>
                  <a:lnTo>
                    <a:pt x="250268" y="222395"/>
                  </a:lnTo>
                  <a:lnTo>
                    <a:pt x="255079" y="228559"/>
                  </a:lnTo>
                  <a:lnTo>
                    <a:pt x="270287" y="235409"/>
                  </a:lnTo>
                  <a:lnTo>
                    <a:pt x="289373" y="233523"/>
                  </a:lnTo>
                  <a:lnTo>
                    <a:pt x="299641" y="230431"/>
                  </a:lnTo>
                  <a:lnTo>
                    <a:pt x="318445" y="217135"/>
                  </a:lnTo>
                  <a:lnTo>
                    <a:pt x="366740" y="162168"/>
                  </a:lnTo>
                  <a:lnTo>
                    <a:pt x="373408" y="158823"/>
                  </a:lnTo>
                  <a:lnTo>
                    <a:pt x="388213" y="157572"/>
                  </a:lnTo>
                  <a:lnTo>
                    <a:pt x="393271" y="161305"/>
                  </a:lnTo>
                  <a:lnTo>
                    <a:pt x="398890" y="175317"/>
                  </a:lnTo>
                  <a:lnTo>
                    <a:pt x="407408" y="235917"/>
                  </a:lnTo>
                  <a:lnTo>
                    <a:pt x="418426" y="272267"/>
                  </a:lnTo>
                  <a:lnTo>
                    <a:pt x="427329" y="285962"/>
                  </a:lnTo>
                  <a:lnTo>
                    <a:pt x="431367" y="289429"/>
                  </a:lnTo>
                  <a:lnTo>
                    <a:pt x="434984" y="290817"/>
                  </a:lnTo>
                  <a:lnTo>
                    <a:pt x="444991" y="2908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4568780" y="8522574"/>
              <a:ext cx="232466" cy="513389"/>
            </a:xfrm>
            <a:custGeom>
              <a:avLst/>
              <a:gdLst/>
              <a:ahLst/>
              <a:cxnLst/>
              <a:rect l="0" t="0" r="0" b="0"/>
              <a:pathLst>
                <a:path w="232466" h="513389">
                  <a:moveTo>
                    <a:pt x="115970" y="239366"/>
                  </a:moveTo>
                  <a:lnTo>
                    <a:pt x="107135" y="230530"/>
                  </a:lnTo>
                  <a:lnTo>
                    <a:pt x="100835" y="229777"/>
                  </a:lnTo>
                  <a:lnTo>
                    <a:pt x="83972" y="233871"/>
                  </a:lnTo>
                  <a:lnTo>
                    <a:pt x="66616" y="246785"/>
                  </a:lnTo>
                  <a:lnTo>
                    <a:pt x="46181" y="272382"/>
                  </a:lnTo>
                  <a:lnTo>
                    <a:pt x="14799" y="330881"/>
                  </a:lnTo>
                  <a:lnTo>
                    <a:pt x="2133" y="381551"/>
                  </a:lnTo>
                  <a:lnTo>
                    <a:pt x="0" y="434181"/>
                  </a:lnTo>
                  <a:lnTo>
                    <a:pt x="11103" y="496158"/>
                  </a:lnTo>
                  <a:lnTo>
                    <a:pt x="15548" y="503016"/>
                  </a:lnTo>
                  <a:lnTo>
                    <a:pt x="27884" y="513102"/>
                  </a:lnTo>
                  <a:lnTo>
                    <a:pt x="35981" y="513388"/>
                  </a:lnTo>
                  <a:lnTo>
                    <a:pt x="54840" y="506309"/>
                  </a:lnTo>
                  <a:lnTo>
                    <a:pt x="68153" y="493917"/>
                  </a:lnTo>
                  <a:lnTo>
                    <a:pt x="97834" y="434454"/>
                  </a:lnTo>
                  <a:lnTo>
                    <a:pt x="117148" y="384910"/>
                  </a:lnTo>
                  <a:lnTo>
                    <a:pt x="125345" y="330608"/>
                  </a:lnTo>
                  <a:lnTo>
                    <a:pt x="135594" y="275366"/>
                  </a:lnTo>
                  <a:lnTo>
                    <a:pt x="145597" y="214220"/>
                  </a:lnTo>
                  <a:lnTo>
                    <a:pt x="148532" y="159132"/>
                  </a:lnTo>
                  <a:lnTo>
                    <a:pt x="149112" y="107946"/>
                  </a:lnTo>
                  <a:lnTo>
                    <a:pt x="149236" y="46107"/>
                  </a:lnTo>
                  <a:lnTo>
                    <a:pt x="144833" y="972"/>
                  </a:lnTo>
                  <a:lnTo>
                    <a:pt x="142609" y="0"/>
                  </a:lnTo>
                  <a:lnTo>
                    <a:pt x="137671" y="13712"/>
                  </a:lnTo>
                  <a:lnTo>
                    <a:pt x="130813" y="67689"/>
                  </a:lnTo>
                  <a:lnTo>
                    <a:pt x="125580" y="120702"/>
                  </a:lnTo>
                  <a:lnTo>
                    <a:pt x="124546" y="176614"/>
                  </a:lnTo>
                  <a:lnTo>
                    <a:pt x="124342" y="237654"/>
                  </a:lnTo>
                  <a:lnTo>
                    <a:pt x="128719" y="294501"/>
                  </a:lnTo>
                  <a:lnTo>
                    <a:pt x="132768" y="349322"/>
                  </a:lnTo>
                  <a:lnTo>
                    <a:pt x="144093" y="403646"/>
                  </a:lnTo>
                  <a:lnTo>
                    <a:pt x="156560" y="434533"/>
                  </a:lnTo>
                  <a:lnTo>
                    <a:pt x="163370" y="441592"/>
                  </a:lnTo>
                  <a:lnTo>
                    <a:pt x="180799" y="449436"/>
                  </a:lnTo>
                  <a:lnTo>
                    <a:pt x="198407" y="447992"/>
                  </a:lnTo>
                  <a:lnTo>
                    <a:pt x="218984" y="439248"/>
                  </a:lnTo>
                  <a:lnTo>
                    <a:pt x="232465" y="4307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758720" y="8761940"/>
              <a:ext cx="225589" cy="226908"/>
            </a:xfrm>
            <a:custGeom>
              <a:avLst/>
              <a:gdLst/>
              <a:ahLst/>
              <a:cxnLst/>
              <a:rect l="0" t="0" r="0" b="0"/>
              <a:pathLst>
                <a:path w="225589" h="226908">
                  <a:moveTo>
                    <a:pt x="84130" y="149778"/>
                  </a:moveTo>
                  <a:lnTo>
                    <a:pt x="107293" y="126614"/>
                  </a:lnTo>
                  <a:lnTo>
                    <a:pt x="109743" y="120467"/>
                  </a:lnTo>
                  <a:lnTo>
                    <a:pt x="109998" y="106240"/>
                  </a:lnTo>
                  <a:lnTo>
                    <a:pt x="106923" y="100412"/>
                  </a:lnTo>
                  <a:lnTo>
                    <a:pt x="96109" y="91472"/>
                  </a:lnTo>
                  <a:lnTo>
                    <a:pt x="89343" y="91492"/>
                  </a:lnTo>
                  <a:lnTo>
                    <a:pt x="74427" y="98910"/>
                  </a:lnTo>
                  <a:lnTo>
                    <a:pt x="31740" y="132916"/>
                  </a:lnTo>
                  <a:lnTo>
                    <a:pt x="9949" y="164403"/>
                  </a:lnTo>
                  <a:lnTo>
                    <a:pt x="926" y="186172"/>
                  </a:lnTo>
                  <a:lnTo>
                    <a:pt x="0" y="195306"/>
                  </a:lnTo>
                  <a:lnTo>
                    <a:pt x="3901" y="210385"/>
                  </a:lnTo>
                  <a:lnTo>
                    <a:pt x="9379" y="216070"/>
                  </a:lnTo>
                  <a:lnTo>
                    <a:pt x="25328" y="224853"/>
                  </a:lnTo>
                  <a:lnTo>
                    <a:pt x="47209" y="226907"/>
                  </a:lnTo>
                  <a:lnTo>
                    <a:pt x="108044" y="215812"/>
                  </a:lnTo>
                  <a:lnTo>
                    <a:pt x="146588" y="209564"/>
                  </a:lnTo>
                  <a:lnTo>
                    <a:pt x="152581" y="211825"/>
                  </a:lnTo>
                  <a:lnTo>
                    <a:pt x="155651" y="216106"/>
                  </a:lnTo>
                  <a:lnTo>
                    <a:pt x="156774" y="221733"/>
                  </a:lnTo>
                  <a:lnTo>
                    <a:pt x="158447" y="222712"/>
                  </a:lnTo>
                  <a:lnTo>
                    <a:pt x="160487" y="220590"/>
                  </a:lnTo>
                  <a:lnTo>
                    <a:pt x="181266" y="165011"/>
                  </a:lnTo>
                  <a:lnTo>
                    <a:pt x="199502" y="108753"/>
                  </a:lnTo>
                  <a:lnTo>
                    <a:pt x="213724" y="55040"/>
                  </a:lnTo>
                  <a:lnTo>
                    <a:pt x="22558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4966494" y="8545592"/>
              <a:ext cx="192557" cy="466033"/>
            </a:xfrm>
            <a:custGeom>
              <a:avLst/>
              <a:gdLst/>
              <a:ahLst/>
              <a:cxnLst/>
              <a:rect l="0" t="0" r="0" b="0"/>
              <a:pathLst>
                <a:path w="192557" h="466033">
                  <a:moveTo>
                    <a:pt x="67740" y="0"/>
                  </a:moveTo>
                  <a:lnTo>
                    <a:pt x="58905" y="8834"/>
                  </a:lnTo>
                  <a:lnTo>
                    <a:pt x="48994" y="31998"/>
                  </a:lnTo>
                  <a:lnTo>
                    <a:pt x="38906" y="90261"/>
                  </a:lnTo>
                  <a:lnTo>
                    <a:pt x="34847" y="152928"/>
                  </a:lnTo>
                  <a:lnTo>
                    <a:pt x="34508" y="208075"/>
                  </a:lnTo>
                  <a:lnTo>
                    <a:pt x="28744" y="263506"/>
                  </a:lnTo>
                  <a:lnTo>
                    <a:pt x="24185" y="315276"/>
                  </a:lnTo>
                  <a:lnTo>
                    <a:pt x="14655" y="378169"/>
                  </a:lnTo>
                  <a:lnTo>
                    <a:pt x="11085" y="385249"/>
                  </a:lnTo>
                  <a:lnTo>
                    <a:pt x="6856" y="387196"/>
                  </a:lnTo>
                  <a:lnTo>
                    <a:pt x="2188" y="385720"/>
                  </a:lnTo>
                  <a:lnTo>
                    <a:pt x="0" y="381038"/>
                  </a:lnTo>
                  <a:lnTo>
                    <a:pt x="35" y="365973"/>
                  </a:lnTo>
                  <a:lnTo>
                    <a:pt x="5597" y="351881"/>
                  </a:lnTo>
                  <a:lnTo>
                    <a:pt x="9669" y="345534"/>
                  </a:lnTo>
                  <a:lnTo>
                    <a:pt x="21591" y="336017"/>
                  </a:lnTo>
                  <a:lnTo>
                    <a:pt x="28653" y="332185"/>
                  </a:lnTo>
                  <a:lnTo>
                    <a:pt x="46361" y="330393"/>
                  </a:lnTo>
                  <a:lnTo>
                    <a:pt x="65635" y="333602"/>
                  </a:lnTo>
                  <a:lnTo>
                    <a:pt x="83447" y="341192"/>
                  </a:lnTo>
                  <a:lnTo>
                    <a:pt x="95678" y="355660"/>
                  </a:lnTo>
                  <a:lnTo>
                    <a:pt x="103271" y="374419"/>
                  </a:lnTo>
                  <a:lnTo>
                    <a:pt x="106621" y="406695"/>
                  </a:lnTo>
                  <a:lnTo>
                    <a:pt x="96843" y="466032"/>
                  </a:lnTo>
                  <a:lnTo>
                    <a:pt x="112389" y="408294"/>
                  </a:lnTo>
                  <a:lnTo>
                    <a:pt x="128785" y="346273"/>
                  </a:lnTo>
                  <a:lnTo>
                    <a:pt x="145406" y="287268"/>
                  </a:lnTo>
                  <a:lnTo>
                    <a:pt x="156806" y="232833"/>
                  </a:lnTo>
                  <a:lnTo>
                    <a:pt x="157628" y="221790"/>
                  </a:lnTo>
                  <a:lnTo>
                    <a:pt x="160025" y="218127"/>
                  </a:lnTo>
                  <a:lnTo>
                    <a:pt x="163472" y="219383"/>
                  </a:lnTo>
                  <a:lnTo>
                    <a:pt x="192556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162593" y="8854791"/>
              <a:ext cx="279374" cy="171270"/>
            </a:xfrm>
            <a:custGeom>
              <a:avLst/>
              <a:gdLst/>
              <a:ahLst/>
              <a:cxnLst/>
              <a:rect l="0" t="0" r="0" b="0"/>
              <a:pathLst>
                <a:path w="279374" h="171270">
                  <a:moveTo>
                    <a:pt x="54704" y="40285"/>
                  </a:moveTo>
                  <a:lnTo>
                    <a:pt x="63539" y="49119"/>
                  </a:lnTo>
                  <a:lnTo>
                    <a:pt x="63368" y="50797"/>
                  </a:lnTo>
                  <a:lnTo>
                    <a:pt x="60480" y="50991"/>
                  </a:lnTo>
                  <a:lnTo>
                    <a:pt x="55781" y="50196"/>
                  </a:lnTo>
                  <a:lnTo>
                    <a:pt x="31498" y="53494"/>
                  </a:lnTo>
                  <a:lnTo>
                    <a:pt x="16346" y="62798"/>
                  </a:lnTo>
                  <a:lnTo>
                    <a:pt x="9716" y="69162"/>
                  </a:lnTo>
                  <a:lnTo>
                    <a:pt x="2349" y="88561"/>
                  </a:lnTo>
                  <a:lnTo>
                    <a:pt x="0" y="110742"/>
                  </a:lnTo>
                  <a:lnTo>
                    <a:pt x="2038" y="129846"/>
                  </a:lnTo>
                  <a:lnTo>
                    <a:pt x="10957" y="145117"/>
                  </a:lnTo>
                  <a:lnTo>
                    <a:pt x="17218" y="151778"/>
                  </a:lnTo>
                  <a:lnTo>
                    <a:pt x="34037" y="159180"/>
                  </a:lnTo>
                  <a:lnTo>
                    <a:pt x="52915" y="161544"/>
                  </a:lnTo>
                  <a:lnTo>
                    <a:pt x="70552" y="159514"/>
                  </a:lnTo>
                  <a:lnTo>
                    <a:pt x="85170" y="153064"/>
                  </a:lnTo>
                  <a:lnTo>
                    <a:pt x="91656" y="148755"/>
                  </a:lnTo>
                  <a:lnTo>
                    <a:pt x="109621" y="125021"/>
                  </a:lnTo>
                  <a:lnTo>
                    <a:pt x="122238" y="98984"/>
                  </a:lnTo>
                  <a:lnTo>
                    <a:pt x="123859" y="79625"/>
                  </a:lnTo>
                  <a:lnTo>
                    <a:pt x="117366" y="41481"/>
                  </a:lnTo>
                  <a:lnTo>
                    <a:pt x="105425" y="20094"/>
                  </a:lnTo>
                  <a:lnTo>
                    <a:pt x="88522" y="0"/>
                  </a:lnTo>
                  <a:lnTo>
                    <a:pt x="96879" y="5029"/>
                  </a:lnTo>
                  <a:lnTo>
                    <a:pt x="159440" y="35207"/>
                  </a:lnTo>
                  <a:lnTo>
                    <a:pt x="180766" y="50048"/>
                  </a:lnTo>
                  <a:lnTo>
                    <a:pt x="214641" y="92940"/>
                  </a:lnTo>
                  <a:lnTo>
                    <a:pt x="231731" y="132175"/>
                  </a:lnTo>
                  <a:lnTo>
                    <a:pt x="235979" y="161303"/>
                  </a:lnTo>
                  <a:lnTo>
                    <a:pt x="239349" y="167192"/>
                  </a:lnTo>
                  <a:lnTo>
                    <a:pt x="244369" y="170193"/>
                  </a:lnTo>
                  <a:lnTo>
                    <a:pt x="250489" y="171269"/>
                  </a:lnTo>
                  <a:lnTo>
                    <a:pt x="256419" y="170137"/>
                  </a:lnTo>
                  <a:lnTo>
                    <a:pt x="279373" y="1567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884159" y="8474606"/>
              <a:ext cx="248454" cy="773455"/>
            </a:xfrm>
            <a:custGeom>
              <a:avLst/>
              <a:gdLst/>
              <a:ahLst/>
              <a:cxnLst/>
              <a:rect l="0" t="0" r="0" b="0"/>
              <a:pathLst>
                <a:path w="248454" h="773455">
                  <a:moveTo>
                    <a:pt x="248453" y="4418"/>
                  </a:moveTo>
                  <a:lnTo>
                    <a:pt x="235201" y="0"/>
                  </a:lnTo>
                  <a:lnTo>
                    <a:pt x="221299" y="297"/>
                  </a:lnTo>
                  <a:lnTo>
                    <a:pt x="206799" y="4435"/>
                  </a:lnTo>
                  <a:lnTo>
                    <a:pt x="176697" y="27340"/>
                  </a:lnTo>
                  <a:lnTo>
                    <a:pt x="145077" y="86317"/>
                  </a:lnTo>
                  <a:lnTo>
                    <a:pt x="125955" y="134453"/>
                  </a:lnTo>
                  <a:lnTo>
                    <a:pt x="108583" y="192415"/>
                  </a:lnTo>
                  <a:lnTo>
                    <a:pt x="97193" y="238869"/>
                  </a:lnTo>
                  <a:lnTo>
                    <a:pt x="87963" y="292184"/>
                  </a:lnTo>
                  <a:lnTo>
                    <a:pt x="79372" y="348969"/>
                  </a:lnTo>
                  <a:lnTo>
                    <a:pt x="75389" y="406784"/>
                  </a:lnTo>
                  <a:lnTo>
                    <a:pt x="69791" y="460486"/>
                  </a:lnTo>
                  <a:lnTo>
                    <a:pt x="62277" y="515948"/>
                  </a:lnTo>
                  <a:lnTo>
                    <a:pt x="58612" y="568952"/>
                  </a:lnTo>
                  <a:lnTo>
                    <a:pt x="53109" y="619791"/>
                  </a:lnTo>
                  <a:lnTo>
                    <a:pt x="48685" y="679100"/>
                  </a:lnTo>
                  <a:lnTo>
                    <a:pt x="37280" y="738802"/>
                  </a:lnTo>
                  <a:lnTo>
                    <a:pt x="29222" y="768121"/>
                  </a:lnTo>
                  <a:lnTo>
                    <a:pt x="25561" y="772430"/>
                  </a:lnTo>
                  <a:lnTo>
                    <a:pt x="21271" y="773454"/>
                  </a:lnTo>
                  <a:lnTo>
                    <a:pt x="16561" y="772287"/>
                  </a:lnTo>
                  <a:lnTo>
                    <a:pt x="13422" y="765962"/>
                  </a:lnTo>
                  <a:lnTo>
                    <a:pt x="8383" y="713487"/>
                  </a:lnTo>
                  <a:lnTo>
                    <a:pt x="7388" y="654324"/>
                  </a:lnTo>
                  <a:lnTo>
                    <a:pt x="11296" y="598156"/>
                  </a:lnTo>
                  <a:lnTo>
                    <a:pt x="7690" y="545502"/>
                  </a:lnTo>
                  <a:lnTo>
                    <a:pt x="4786" y="487902"/>
                  </a:lnTo>
                  <a:lnTo>
                    <a:pt x="0" y="436153"/>
                  </a:lnTo>
                  <a:lnTo>
                    <a:pt x="3306" y="426303"/>
                  </a:lnTo>
                  <a:lnTo>
                    <a:pt x="16841" y="410427"/>
                  </a:lnTo>
                  <a:lnTo>
                    <a:pt x="54087" y="395510"/>
                  </a:lnTo>
                  <a:lnTo>
                    <a:pt x="108803" y="389754"/>
                  </a:lnTo>
                  <a:lnTo>
                    <a:pt x="156922" y="3955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044511" y="8836828"/>
              <a:ext cx="395981" cy="149257"/>
            </a:xfrm>
            <a:custGeom>
              <a:avLst/>
              <a:gdLst/>
              <a:ahLst/>
              <a:cxnLst/>
              <a:rect l="0" t="0" r="0" b="0"/>
              <a:pathLst>
                <a:path w="395981" h="149257">
                  <a:moveTo>
                    <a:pt x="113065" y="0"/>
                  </a:moveTo>
                  <a:lnTo>
                    <a:pt x="62936" y="15119"/>
                  </a:lnTo>
                  <a:lnTo>
                    <a:pt x="25924" y="39362"/>
                  </a:lnTo>
                  <a:lnTo>
                    <a:pt x="8144" y="64465"/>
                  </a:lnTo>
                  <a:lnTo>
                    <a:pt x="0" y="95326"/>
                  </a:lnTo>
                  <a:lnTo>
                    <a:pt x="2004" y="123475"/>
                  </a:lnTo>
                  <a:lnTo>
                    <a:pt x="5740" y="130394"/>
                  </a:lnTo>
                  <a:lnTo>
                    <a:pt x="17288" y="140547"/>
                  </a:lnTo>
                  <a:lnTo>
                    <a:pt x="34131" y="143210"/>
                  </a:lnTo>
                  <a:lnTo>
                    <a:pt x="43800" y="142626"/>
                  </a:lnTo>
                  <a:lnTo>
                    <a:pt x="61940" y="134581"/>
                  </a:lnTo>
                  <a:lnTo>
                    <a:pt x="85281" y="114457"/>
                  </a:lnTo>
                  <a:lnTo>
                    <a:pt x="109734" y="78391"/>
                  </a:lnTo>
                  <a:lnTo>
                    <a:pt x="136362" y="29688"/>
                  </a:lnTo>
                  <a:lnTo>
                    <a:pt x="143389" y="28113"/>
                  </a:lnTo>
                  <a:lnTo>
                    <a:pt x="161059" y="33760"/>
                  </a:lnTo>
                  <a:lnTo>
                    <a:pt x="182964" y="52533"/>
                  </a:lnTo>
                  <a:lnTo>
                    <a:pt x="206007" y="90369"/>
                  </a:lnTo>
                  <a:lnTo>
                    <a:pt x="213853" y="111664"/>
                  </a:lnTo>
                  <a:lnTo>
                    <a:pt x="214633" y="144444"/>
                  </a:lnTo>
                  <a:lnTo>
                    <a:pt x="216834" y="148996"/>
                  </a:lnTo>
                  <a:lnTo>
                    <a:pt x="221076" y="149256"/>
                  </a:lnTo>
                  <a:lnTo>
                    <a:pt x="226678" y="146657"/>
                  </a:lnTo>
                  <a:lnTo>
                    <a:pt x="284688" y="86516"/>
                  </a:lnTo>
                  <a:lnTo>
                    <a:pt x="339879" y="51732"/>
                  </a:lnTo>
                  <a:lnTo>
                    <a:pt x="395980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690327" y="8537271"/>
              <a:ext cx="199502" cy="609577"/>
            </a:xfrm>
            <a:custGeom>
              <a:avLst/>
              <a:gdLst/>
              <a:ahLst/>
              <a:cxnLst/>
              <a:rect l="0" t="0" r="0" b="0"/>
              <a:pathLst>
                <a:path w="199502" h="609577">
                  <a:moveTo>
                    <a:pt x="116291" y="0"/>
                  </a:moveTo>
                  <a:lnTo>
                    <a:pt x="93127" y="27581"/>
                  </a:lnTo>
                  <a:lnTo>
                    <a:pt x="60731" y="86701"/>
                  </a:lnTo>
                  <a:lnTo>
                    <a:pt x="46178" y="124786"/>
                  </a:lnTo>
                  <a:lnTo>
                    <a:pt x="33195" y="182294"/>
                  </a:lnTo>
                  <a:lnTo>
                    <a:pt x="20707" y="235234"/>
                  </a:lnTo>
                  <a:lnTo>
                    <a:pt x="14816" y="287194"/>
                  </a:lnTo>
                  <a:lnTo>
                    <a:pt x="5022" y="341494"/>
                  </a:lnTo>
                  <a:lnTo>
                    <a:pt x="828" y="394476"/>
                  </a:lnTo>
                  <a:lnTo>
                    <a:pt x="0" y="446991"/>
                  </a:lnTo>
                  <a:lnTo>
                    <a:pt x="6466" y="506351"/>
                  </a:lnTo>
                  <a:lnTo>
                    <a:pt x="14921" y="547591"/>
                  </a:lnTo>
                  <a:lnTo>
                    <a:pt x="28727" y="573164"/>
                  </a:lnTo>
                  <a:lnTo>
                    <a:pt x="39158" y="586349"/>
                  </a:lnTo>
                  <a:lnTo>
                    <a:pt x="54889" y="595906"/>
                  </a:lnTo>
                  <a:lnTo>
                    <a:pt x="90705" y="609576"/>
                  </a:lnTo>
                  <a:lnTo>
                    <a:pt x="110159" y="608079"/>
                  </a:lnTo>
                  <a:lnTo>
                    <a:pt x="148363" y="592051"/>
                  </a:lnTo>
                  <a:lnTo>
                    <a:pt x="180771" y="571078"/>
                  </a:lnTo>
                  <a:lnTo>
                    <a:pt x="199501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640196" y="8778581"/>
              <a:ext cx="199707" cy="49928"/>
            </a:xfrm>
            <a:custGeom>
              <a:avLst/>
              <a:gdLst/>
              <a:ahLst/>
              <a:cxnLst/>
              <a:rect l="0" t="0" r="0" b="0"/>
              <a:pathLst>
                <a:path w="199707" h="49928">
                  <a:moveTo>
                    <a:pt x="0" y="0"/>
                  </a:moveTo>
                  <a:lnTo>
                    <a:pt x="54309" y="2466"/>
                  </a:lnTo>
                  <a:lnTo>
                    <a:pt x="113785" y="14193"/>
                  </a:lnTo>
                  <a:lnTo>
                    <a:pt x="149244" y="27493"/>
                  </a:lnTo>
                  <a:lnTo>
                    <a:pt x="199706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818816" y="8967804"/>
              <a:ext cx="170865" cy="164088"/>
            </a:xfrm>
            <a:custGeom>
              <a:avLst/>
              <a:gdLst/>
              <a:ahLst/>
              <a:cxnLst/>
              <a:rect l="0" t="0" r="0" b="0"/>
              <a:pathLst>
                <a:path w="170865" h="164088">
                  <a:moveTo>
                    <a:pt x="46049" y="68730"/>
                  </a:moveTo>
                  <a:lnTo>
                    <a:pt x="59301" y="73146"/>
                  </a:lnTo>
                  <a:lnTo>
                    <a:pt x="65054" y="72599"/>
                  </a:lnTo>
                  <a:lnTo>
                    <a:pt x="76377" y="67059"/>
                  </a:lnTo>
                  <a:lnTo>
                    <a:pt x="109828" y="37829"/>
                  </a:lnTo>
                  <a:lnTo>
                    <a:pt x="111682" y="31487"/>
                  </a:lnTo>
                  <a:lnTo>
                    <a:pt x="108812" y="17044"/>
                  </a:lnTo>
                  <a:lnTo>
                    <a:pt x="103608" y="11159"/>
                  </a:lnTo>
                  <a:lnTo>
                    <a:pt x="87966" y="2153"/>
                  </a:lnTo>
                  <a:lnTo>
                    <a:pt x="68685" y="0"/>
                  </a:lnTo>
                  <a:lnTo>
                    <a:pt x="58366" y="721"/>
                  </a:lnTo>
                  <a:lnTo>
                    <a:pt x="39503" y="8917"/>
                  </a:lnTo>
                  <a:lnTo>
                    <a:pt x="15757" y="29126"/>
                  </a:lnTo>
                  <a:lnTo>
                    <a:pt x="9212" y="36780"/>
                  </a:lnTo>
                  <a:lnTo>
                    <a:pt x="1940" y="55146"/>
                  </a:lnTo>
                  <a:lnTo>
                    <a:pt x="0" y="65221"/>
                  </a:lnTo>
                  <a:lnTo>
                    <a:pt x="2777" y="83813"/>
                  </a:lnTo>
                  <a:lnTo>
                    <a:pt x="14736" y="107408"/>
                  </a:lnTo>
                  <a:lnTo>
                    <a:pt x="35344" y="131946"/>
                  </a:lnTo>
                  <a:lnTo>
                    <a:pt x="64963" y="153412"/>
                  </a:lnTo>
                  <a:lnTo>
                    <a:pt x="103017" y="164087"/>
                  </a:lnTo>
                  <a:lnTo>
                    <a:pt x="158733" y="161404"/>
                  </a:lnTo>
                  <a:lnTo>
                    <a:pt x="170864" y="1602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978307" y="8984194"/>
              <a:ext cx="127870" cy="220512"/>
            </a:xfrm>
            <a:custGeom>
              <a:avLst/>
              <a:gdLst/>
              <a:ahLst/>
              <a:cxnLst/>
              <a:rect l="0" t="0" r="0" b="0"/>
              <a:pathLst>
                <a:path w="127870" h="220512">
                  <a:moveTo>
                    <a:pt x="127869" y="35697"/>
                  </a:moveTo>
                  <a:lnTo>
                    <a:pt x="119033" y="22445"/>
                  </a:lnTo>
                  <a:lnTo>
                    <a:pt x="107300" y="13474"/>
                  </a:lnTo>
                  <a:lnTo>
                    <a:pt x="77166" y="181"/>
                  </a:lnTo>
                  <a:lnTo>
                    <a:pt x="69104" y="0"/>
                  </a:lnTo>
                  <a:lnTo>
                    <a:pt x="52749" y="4731"/>
                  </a:lnTo>
                  <a:lnTo>
                    <a:pt x="27948" y="22207"/>
                  </a:lnTo>
                  <a:lnTo>
                    <a:pt x="16275" y="42029"/>
                  </a:lnTo>
                  <a:lnTo>
                    <a:pt x="0" y="92587"/>
                  </a:lnTo>
                  <a:lnTo>
                    <a:pt x="2468" y="139789"/>
                  </a:lnTo>
                  <a:lnTo>
                    <a:pt x="16131" y="176459"/>
                  </a:lnTo>
                  <a:lnTo>
                    <a:pt x="33329" y="203351"/>
                  </a:lnTo>
                  <a:lnTo>
                    <a:pt x="51951" y="214377"/>
                  </a:lnTo>
                  <a:lnTo>
                    <a:pt x="72863" y="220511"/>
                  </a:lnTo>
                  <a:lnTo>
                    <a:pt x="102905" y="2187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124078" y="8753618"/>
              <a:ext cx="96791" cy="465980"/>
            </a:xfrm>
            <a:custGeom>
              <a:avLst/>
              <a:gdLst/>
              <a:ahLst/>
              <a:cxnLst/>
              <a:rect l="0" t="0" r="0" b="0"/>
              <a:pathLst>
                <a:path w="96791" h="465980">
                  <a:moveTo>
                    <a:pt x="73628" y="0"/>
                  </a:moveTo>
                  <a:lnTo>
                    <a:pt x="54624" y="7568"/>
                  </a:lnTo>
                  <a:lnTo>
                    <a:pt x="43301" y="15999"/>
                  </a:lnTo>
                  <a:lnTo>
                    <a:pt x="34570" y="35772"/>
                  </a:lnTo>
                  <a:lnTo>
                    <a:pt x="25849" y="93667"/>
                  </a:lnTo>
                  <a:lnTo>
                    <a:pt x="17399" y="156920"/>
                  </a:lnTo>
                  <a:lnTo>
                    <a:pt x="14723" y="213418"/>
                  </a:lnTo>
                  <a:lnTo>
                    <a:pt x="8252" y="269027"/>
                  </a:lnTo>
                  <a:lnTo>
                    <a:pt x="631" y="331104"/>
                  </a:lnTo>
                  <a:lnTo>
                    <a:pt x="0" y="342778"/>
                  </a:lnTo>
                  <a:lnTo>
                    <a:pt x="2354" y="347787"/>
                  </a:lnTo>
                  <a:lnTo>
                    <a:pt x="6696" y="348353"/>
                  </a:lnTo>
                  <a:lnTo>
                    <a:pt x="12365" y="345956"/>
                  </a:lnTo>
                  <a:lnTo>
                    <a:pt x="62528" y="294189"/>
                  </a:lnTo>
                  <a:lnTo>
                    <a:pt x="69002" y="291356"/>
                  </a:lnTo>
                  <a:lnTo>
                    <a:pt x="83592" y="290673"/>
                  </a:lnTo>
                  <a:lnTo>
                    <a:pt x="88592" y="294559"/>
                  </a:lnTo>
                  <a:lnTo>
                    <a:pt x="94147" y="308739"/>
                  </a:lnTo>
                  <a:lnTo>
                    <a:pt x="96790" y="347976"/>
                  </a:lnTo>
                  <a:lnTo>
                    <a:pt x="91312" y="402351"/>
                  </a:lnTo>
                  <a:lnTo>
                    <a:pt x="90408" y="450283"/>
                  </a:lnTo>
                  <a:lnTo>
                    <a:pt x="90271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278203" y="9053176"/>
              <a:ext cx="112814" cy="191385"/>
            </a:xfrm>
            <a:custGeom>
              <a:avLst/>
              <a:gdLst/>
              <a:ahLst/>
              <a:cxnLst/>
              <a:rect l="0" t="0" r="0" b="0"/>
              <a:pathLst>
                <a:path w="112814" h="191385">
                  <a:moveTo>
                    <a:pt x="35999" y="0"/>
                  </a:moveTo>
                  <a:lnTo>
                    <a:pt x="14255" y="56772"/>
                  </a:lnTo>
                  <a:lnTo>
                    <a:pt x="0" y="106701"/>
                  </a:lnTo>
                  <a:lnTo>
                    <a:pt x="2754" y="111815"/>
                  </a:lnTo>
                  <a:lnTo>
                    <a:pt x="9213" y="114299"/>
                  </a:lnTo>
                  <a:lnTo>
                    <a:pt x="18142" y="115031"/>
                  </a:lnTo>
                  <a:lnTo>
                    <a:pt x="35458" y="110913"/>
                  </a:lnTo>
                  <a:lnTo>
                    <a:pt x="94214" y="81753"/>
                  </a:lnTo>
                  <a:lnTo>
                    <a:pt x="100697" y="82239"/>
                  </a:lnTo>
                  <a:lnTo>
                    <a:pt x="105943" y="85337"/>
                  </a:lnTo>
                  <a:lnTo>
                    <a:pt x="110365" y="90175"/>
                  </a:lnTo>
                  <a:lnTo>
                    <a:pt x="112813" y="107879"/>
                  </a:lnTo>
                  <a:lnTo>
                    <a:pt x="104470" y="165664"/>
                  </a:lnTo>
                  <a:lnTo>
                    <a:pt x="102567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455660" y="9311128"/>
              <a:ext cx="8321" cy="16643"/>
            </a:xfrm>
            <a:custGeom>
              <a:avLst/>
              <a:gdLst/>
              <a:ahLst/>
              <a:cxnLst/>
              <a:rect l="0" t="0" r="0" b="0"/>
              <a:pathLst>
                <a:path w="8321" h="16643">
                  <a:moveTo>
                    <a:pt x="0" y="16642"/>
                  </a:moveTo>
                  <a:lnTo>
                    <a:pt x="832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825234" y="8969966"/>
              <a:ext cx="254505" cy="399410"/>
            </a:xfrm>
            <a:custGeom>
              <a:avLst/>
              <a:gdLst/>
              <a:ahLst/>
              <a:cxnLst/>
              <a:rect l="0" t="0" r="0" b="0"/>
              <a:pathLst>
                <a:path w="254505" h="399410">
                  <a:moveTo>
                    <a:pt x="154651" y="0"/>
                  </a:moveTo>
                  <a:lnTo>
                    <a:pt x="103907" y="4416"/>
                  </a:lnTo>
                  <a:lnTo>
                    <a:pt x="64602" y="20836"/>
                  </a:lnTo>
                  <a:lnTo>
                    <a:pt x="39520" y="37403"/>
                  </a:lnTo>
                  <a:lnTo>
                    <a:pt x="14012" y="69847"/>
                  </a:lnTo>
                  <a:lnTo>
                    <a:pt x="4311" y="90214"/>
                  </a:lnTo>
                  <a:lnTo>
                    <a:pt x="0" y="111594"/>
                  </a:lnTo>
                  <a:lnTo>
                    <a:pt x="3015" y="133424"/>
                  </a:lnTo>
                  <a:lnTo>
                    <a:pt x="15109" y="161574"/>
                  </a:lnTo>
                  <a:lnTo>
                    <a:pt x="55697" y="217383"/>
                  </a:lnTo>
                  <a:lnTo>
                    <a:pt x="93287" y="273954"/>
                  </a:lnTo>
                  <a:lnTo>
                    <a:pt x="97099" y="282489"/>
                  </a:lnTo>
                  <a:lnTo>
                    <a:pt x="95943" y="289102"/>
                  </a:lnTo>
                  <a:lnTo>
                    <a:pt x="91474" y="294437"/>
                  </a:lnTo>
                  <a:lnTo>
                    <a:pt x="84796" y="298917"/>
                  </a:lnTo>
                  <a:lnTo>
                    <a:pt x="67514" y="301430"/>
                  </a:lnTo>
                  <a:lnTo>
                    <a:pt x="30704" y="295510"/>
                  </a:lnTo>
                  <a:lnTo>
                    <a:pt x="28566" y="294086"/>
                  </a:lnTo>
                  <a:lnTo>
                    <a:pt x="30838" y="293136"/>
                  </a:lnTo>
                  <a:lnTo>
                    <a:pt x="90363" y="288938"/>
                  </a:lnTo>
                  <a:lnTo>
                    <a:pt x="144007" y="279687"/>
                  </a:lnTo>
                  <a:lnTo>
                    <a:pt x="184908" y="268032"/>
                  </a:lnTo>
                  <a:lnTo>
                    <a:pt x="229202" y="237279"/>
                  </a:lnTo>
                  <a:lnTo>
                    <a:pt x="242026" y="222876"/>
                  </a:lnTo>
                  <a:lnTo>
                    <a:pt x="248958" y="204764"/>
                  </a:lnTo>
                  <a:lnTo>
                    <a:pt x="250806" y="194756"/>
                  </a:lnTo>
                  <a:lnTo>
                    <a:pt x="248341" y="188084"/>
                  </a:lnTo>
                  <a:lnTo>
                    <a:pt x="242998" y="183637"/>
                  </a:lnTo>
                  <a:lnTo>
                    <a:pt x="235739" y="180672"/>
                  </a:lnTo>
                  <a:lnTo>
                    <a:pt x="228126" y="182393"/>
                  </a:lnTo>
                  <a:lnTo>
                    <a:pt x="212269" y="194168"/>
                  </a:lnTo>
                  <a:lnTo>
                    <a:pt x="200908" y="214194"/>
                  </a:lnTo>
                  <a:lnTo>
                    <a:pt x="182489" y="276139"/>
                  </a:lnTo>
                  <a:lnTo>
                    <a:pt x="184600" y="328113"/>
                  </a:lnTo>
                  <a:lnTo>
                    <a:pt x="195782" y="366677"/>
                  </a:lnTo>
                  <a:lnTo>
                    <a:pt x="210531" y="385169"/>
                  </a:lnTo>
                  <a:lnTo>
                    <a:pt x="227564" y="396779"/>
                  </a:lnTo>
                  <a:lnTo>
                    <a:pt x="254504" y="399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129694" y="8853470"/>
              <a:ext cx="155543" cy="607438"/>
            </a:xfrm>
            <a:custGeom>
              <a:avLst/>
              <a:gdLst/>
              <a:ahLst/>
              <a:cxnLst/>
              <a:rect l="0" t="0" r="0" b="0"/>
              <a:pathLst>
                <a:path w="155543" h="607438">
                  <a:moveTo>
                    <a:pt x="91502" y="0"/>
                  </a:moveTo>
                  <a:lnTo>
                    <a:pt x="56757" y="15999"/>
                  </a:lnTo>
                  <a:lnTo>
                    <a:pt x="37239" y="39977"/>
                  </a:lnTo>
                  <a:lnTo>
                    <a:pt x="24163" y="66086"/>
                  </a:lnTo>
                  <a:lnTo>
                    <a:pt x="11461" y="123557"/>
                  </a:lnTo>
                  <a:lnTo>
                    <a:pt x="1666" y="184941"/>
                  </a:lnTo>
                  <a:lnTo>
                    <a:pt x="193" y="243658"/>
                  </a:lnTo>
                  <a:lnTo>
                    <a:pt x="0" y="304319"/>
                  </a:lnTo>
                  <a:lnTo>
                    <a:pt x="6616" y="365886"/>
                  </a:lnTo>
                  <a:lnTo>
                    <a:pt x="24105" y="424426"/>
                  </a:lnTo>
                  <a:lnTo>
                    <a:pt x="44720" y="453873"/>
                  </a:lnTo>
                  <a:lnTo>
                    <a:pt x="63622" y="468611"/>
                  </a:lnTo>
                  <a:lnTo>
                    <a:pt x="86815" y="476395"/>
                  </a:lnTo>
                  <a:lnTo>
                    <a:pt x="120932" y="478311"/>
                  </a:lnTo>
                  <a:lnTo>
                    <a:pt x="130537" y="476974"/>
                  </a:lnTo>
                  <a:lnTo>
                    <a:pt x="146141" y="468092"/>
                  </a:lnTo>
                  <a:lnTo>
                    <a:pt x="152891" y="461840"/>
                  </a:lnTo>
                  <a:lnTo>
                    <a:pt x="155542" y="454899"/>
                  </a:lnTo>
                  <a:lnTo>
                    <a:pt x="155460" y="447498"/>
                  </a:lnTo>
                  <a:lnTo>
                    <a:pt x="153556" y="439791"/>
                  </a:lnTo>
                  <a:lnTo>
                    <a:pt x="147664" y="435576"/>
                  </a:lnTo>
                  <a:lnTo>
                    <a:pt x="128790" y="433359"/>
                  </a:lnTo>
                  <a:lnTo>
                    <a:pt x="107457" y="440387"/>
                  </a:lnTo>
                  <a:lnTo>
                    <a:pt x="87498" y="452756"/>
                  </a:lnTo>
                  <a:lnTo>
                    <a:pt x="66791" y="475313"/>
                  </a:lnTo>
                  <a:lnTo>
                    <a:pt x="58022" y="491393"/>
                  </a:lnTo>
                  <a:lnTo>
                    <a:pt x="52304" y="524874"/>
                  </a:lnTo>
                  <a:lnTo>
                    <a:pt x="58363" y="548245"/>
                  </a:lnTo>
                  <a:lnTo>
                    <a:pt x="71226" y="570035"/>
                  </a:lnTo>
                  <a:lnTo>
                    <a:pt x="108143" y="607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326914" y="9311128"/>
              <a:ext cx="110630" cy="217197"/>
            </a:xfrm>
            <a:custGeom>
              <a:avLst/>
              <a:gdLst/>
              <a:ahLst/>
              <a:cxnLst/>
              <a:rect l="0" t="0" r="0" b="0"/>
              <a:pathLst>
                <a:path w="110630" h="217197">
                  <a:moveTo>
                    <a:pt x="77345" y="0"/>
                  </a:moveTo>
                  <a:lnTo>
                    <a:pt x="59676" y="0"/>
                  </a:lnTo>
                  <a:lnTo>
                    <a:pt x="35435" y="8835"/>
                  </a:lnTo>
                  <a:lnTo>
                    <a:pt x="15103" y="27580"/>
                  </a:lnTo>
                  <a:lnTo>
                    <a:pt x="1785" y="59536"/>
                  </a:lnTo>
                  <a:lnTo>
                    <a:pt x="0" y="80085"/>
                  </a:lnTo>
                  <a:lnTo>
                    <a:pt x="3057" y="141560"/>
                  </a:lnTo>
                  <a:lnTo>
                    <a:pt x="6728" y="162768"/>
                  </a:lnTo>
                  <a:lnTo>
                    <a:pt x="22829" y="194720"/>
                  </a:lnTo>
                  <a:lnTo>
                    <a:pt x="39864" y="209200"/>
                  </a:lnTo>
                  <a:lnTo>
                    <a:pt x="58838" y="216869"/>
                  </a:lnTo>
                  <a:lnTo>
                    <a:pt x="76516" y="217196"/>
                  </a:lnTo>
                  <a:lnTo>
                    <a:pt x="91153" y="211794"/>
                  </a:lnTo>
                  <a:lnTo>
                    <a:pt x="11062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454185" y="9078139"/>
              <a:ext cx="74891" cy="341164"/>
            </a:xfrm>
            <a:custGeom>
              <a:avLst/>
              <a:gdLst/>
              <a:ahLst/>
              <a:cxnLst/>
              <a:rect l="0" t="0" r="0" b="0"/>
              <a:pathLst>
                <a:path w="74891" h="341164">
                  <a:moveTo>
                    <a:pt x="74890" y="0"/>
                  </a:moveTo>
                  <a:lnTo>
                    <a:pt x="41710" y="31160"/>
                  </a:lnTo>
                  <a:lnTo>
                    <a:pt x="33023" y="52372"/>
                  </a:lnTo>
                  <a:lnTo>
                    <a:pt x="25631" y="114170"/>
                  </a:lnTo>
                  <a:lnTo>
                    <a:pt x="18009" y="176479"/>
                  </a:lnTo>
                  <a:lnTo>
                    <a:pt x="16912" y="224464"/>
                  </a:lnTo>
                  <a:lnTo>
                    <a:pt x="14230" y="285991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433126" y="9377135"/>
              <a:ext cx="112591" cy="158662"/>
            </a:xfrm>
            <a:custGeom>
              <a:avLst/>
              <a:gdLst/>
              <a:ahLst/>
              <a:cxnLst/>
              <a:rect l="0" t="0" r="0" b="0"/>
              <a:pathLst>
                <a:path w="112591" h="158662">
                  <a:moveTo>
                    <a:pt x="4417" y="33846"/>
                  </a:moveTo>
                  <a:lnTo>
                    <a:pt x="0" y="20594"/>
                  </a:lnTo>
                  <a:lnTo>
                    <a:pt x="548" y="14841"/>
                  </a:lnTo>
                  <a:lnTo>
                    <a:pt x="6088" y="3518"/>
                  </a:lnTo>
                  <a:lnTo>
                    <a:pt x="12003" y="683"/>
                  </a:lnTo>
                  <a:lnTo>
                    <a:pt x="28437" y="0"/>
                  </a:lnTo>
                  <a:lnTo>
                    <a:pt x="54064" y="4812"/>
                  </a:lnTo>
                  <a:lnTo>
                    <a:pt x="74806" y="16511"/>
                  </a:lnTo>
                  <a:lnTo>
                    <a:pt x="84394" y="28915"/>
                  </a:lnTo>
                  <a:lnTo>
                    <a:pt x="88246" y="36106"/>
                  </a:lnTo>
                  <a:lnTo>
                    <a:pt x="90059" y="53958"/>
                  </a:lnTo>
                  <a:lnTo>
                    <a:pt x="87948" y="112137"/>
                  </a:lnTo>
                  <a:lnTo>
                    <a:pt x="87769" y="135518"/>
                  </a:lnTo>
                  <a:lnTo>
                    <a:pt x="90496" y="143233"/>
                  </a:lnTo>
                  <a:lnTo>
                    <a:pt x="95088" y="148376"/>
                  </a:lnTo>
                  <a:lnTo>
                    <a:pt x="112590" y="1586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645569" y="9282706"/>
              <a:ext cx="16644" cy="28423"/>
            </a:xfrm>
            <a:custGeom>
              <a:avLst/>
              <a:gdLst/>
              <a:ahLst/>
              <a:cxnLst/>
              <a:rect l="0" t="0" r="0" b="0"/>
              <a:pathLst>
                <a:path w="16644" h="28423">
                  <a:moveTo>
                    <a:pt x="0" y="20101"/>
                  </a:moveTo>
                  <a:lnTo>
                    <a:pt x="0" y="2432"/>
                  </a:lnTo>
                  <a:lnTo>
                    <a:pt x="925" y="0"/>
                  </a:lnTo>
                  <a:lnTo>
                    <a:pt x="2465" y="1153"/>
                  </a:lnTo>
                  <a:lnTo>
                    <a:pt x="16643" y="28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635414" y="9330092"/>
              <a:ext cx="339714" cy="313879"/>
            </a:xfrm>
            <a:custGeom>
              <a:avLst/>
              <a:gdLst/>
              <a:ahLst/>
              <a:cxnLst/>
              <a:rect l="0" t="0" r="0" b="0"/>
              <a:pathLst>
                <a:path w="339714" h="313879">
                  <a:moveTo>
                    <a:pt x="85044" y="130815"/>
                  </a:moveTo>
                  <a:lnTo>
                    <a:pt x="45882" y="119234"/>
                  </a:lnTo>
                  <a:lnTo>
                    <a:pt x="19200" y="120089"/>
                  </a:lnTo>
                  <a:lnTo>
                    <a:pt x="12487" y="124589"/>
                  </a:lnTo>
                  <a:lnTo>
                    <a:pt x="2562" y="139451"/>
                  </a:lnTo>
                  <a:lnTo>
                    <a:pt x="0" y="158384"/>
                  </a:lnTo>
                  <a:lnTo>
                    <a:pt x="2868" y="179126"/>
                  </a:lnTo>
                  <a:lnTo>
                    <a:pt x="15804" y="211595"/>
                  </a:lnTo>
                  <a:lnTo>
                    <a:pt x="29308" y="233594"/>
                  </a:lnTo>
                  <a:lnTo>
                    <a:pt x="47020" y="248302"/>
                  </a:lnTo>
                  <a:lnTo>
                    <a:pt x="67220" y="256996"/>
                  </a:lnTo>
                  <a:lnTo>
                    <a:pt x="88526" y="260861"/>
                  </a:lnTo>
                  <a:lnTo>
                    <a:pt x="110322" y="255181"/>
                  </a:lnTo>
                  <a:lnTo>
                    <a:pt x="130488" y="242487"/>
                  </a:lnTo>
                  <a:lnTo>
                    <a:pt x="151312" y="215473"/>
                  </a:lnTo>
                  <a:lnTo>
                    <a:pt x="160108" y="198027"/>
                  </a:lnTo>
                  <a:lnTo>
                    <a:pt x="165841" y="163777"/>
                  </a:lnTo>
                  <a:lnTo>
                    <a:pt x="161135" y="106918"/>
                  </a:lnTo>
                  <a:lnTo>
                    <a:pt x="148633" y="52745"/>
                  </a:lnTo>
                  <a:lnTo>
                    <a:pt x="136779" y="16261"/>
                  </a:lnTo>
                  <a:lnTo>
                    <a:pt x="127761" y="2548"/>
                  </a:lnTo>
                  <a:lnTo>
                    <a:pt x="128315" y="0"/>
                  </a:lnTo>
                  <a:lnTo>
                    <a:pt x="132383" y="151"/>
                  </a:lnTo>
                  <a:lnTo>
                    <a:pt x="146765" y="6174"/>
                  </a:lnTo>
                  <a:lnTo>
                    <a:pt x="187980" y="35985"/>
                  </a:lnTo>
                  <a:lnTo>
                    <a:pt x="211222" y="65238"/>
                  </a:lnTo>
                  <a:lnTo>
                    <a:pt x="238326" y="119978"/>
                  </a:lnTo>
                  <a:lnTo>
                    <a:pt x="252606" y="148561"/>
                  </a:lnTo>
                  <a:lnTo>
                    <a:pt x="258841" y="207711"/>
                  </a:lnTo>
                  <a:lnTo>
                    <a:pt x="262854" y="214439"/>
                  </a:lnTo>
                  <a:lnTo>
                    <a:pt x="269229" y="217999"/>
                  </a:lnTo>
                  <a:lnTo>
                    <a:pt x="310448" y="225905"/>
                  </a:lnTo>
                  <a:lnTo>
                    <a:pt x="319448" y="231191"/>
                  </a:lnTo>
                  <a:lnTo>
                    <a:pt x="331915" y="246927"/>
                  </a:lnTo>
                  <a:lnTo>
                    <a:pt x="339713" y="276577"/>
                  </a:lnTo>
                  <a:lnTo>
                    <a:pt x="338034" y="285312"/>
                  </a:lnTo>
                  <a:lnTo>
                    <a:pt x="328772" y="299950"/>
                  </a:lnTo>
                  <a:lnTo>
                    <a:pt x="320341" y="307687"/>
                  </a:lnTo>
                  <a:lnTo>
                    <a:pt x="309713" y="313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3556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01103" y="391372"/>
            <a:ext cx="1382448" cy="708192"/>
            <a:chOff x="1901103" y="391372"/>
            <a:chExt cx="1382448" cy="708192"/>
          </a:xfrm>
        </p:grpSpPr>
        <p:sp>
          <p:nvSpPr>
            <p:cNvPr id="2" name="Freeform 1"/>
            <p:cNvSpPr/>
            <p:nvPr/>
          </p:nvSpPr>
          <p:spPr>
            <a:xfrm>
              <a:off x="2007168" y="424373"/>
              <a:ext cx="44228" cy="640722"/>
            </a:xfrm>
            <a:custGeom>
              <a:avLst/>
              <a:gdLst/>
              <a:ahLst/>
              <a:cxnLst/>
              <a:rect l="0" t="0" r="0" b="0"/>
              <a:pathLst>
                <a:path w="44228" h="640722">
                  <a:moveTo>
                    <a:pt x="39810" y="0"/>
                  </a:moveTo>
                  <a:lnTo>
                    <a:pt x="44227" y="13253"/>
                  </a:lnTo>
                  <a:lnTo>
                    <a:pt x="41641" y="73946"/>
                  </a:lnTo>
                  <a:lnTo>
                    <a:pt x="39428" y="125461"/>
                  </a:lnTo>
                  <a:lnTo>
                    <a:pt x="33327" y="182227"/>
                  </a:lnTo>
                  <a:lnTo>
                    <a:pt x="26589" y="244556"/>
                  </a:lnTo>
                  <a:lnTo>
                    <a:pt x="23257" y="305348"/>
                  </a:lnTo>
                  <a:lnTo>
                    <a:pt x="19201" y="348051"/>
                  </a:lnTo>
                  <a:lnTo>
                    <a:pt x="11719" y="409259"/>
                  </a:lnTo>
                  <a:lnTo>
                    <a:pt x="8065" y="463966"/>
                  </a:lnTo>
                  <a:lnTo>
                    <a:pt x="5905" y="524582"/>
                  </a:lnTo>
                  <a:lnTo>
                    <a:pt x="0" y="575593"/>
                  </a:lnTo>
                  <a:lnTo>
                    <a:pt x="4948" y="631990"/>
                  </a:lnTo>
                  <a:lnTo>
                    <a:pt x="6526" y="6407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901103" y="391372"/>
              <a:ext cx="353902" cy="49645"/>
            </a:xfrm>
            <a:custGeom>
              <a:avLst/>
              <a:gdLst/>
              <a:ahLst/>
              <a:cxnLst/>
              <a:rect l="0" t="0" r="0" b="0"/>
              <a:pathLst>
                <a:path w="353902" h="49645">
                  <a:moveTo>
                    <a:pt x="4417" y="49644"/>
                  </a:moveTo>
                  <a:lnTo>
                    <a:pt x="0" y="36392"/>
                  </a:lnTo>
                  <a:lnTo>
                    <a:pt x="1472" y="30639"/>
                  </a:lnTo>
                  <a:lnTo>
                    <a:pt x="10505" y="19316"/>
                  </a:lnTo>
                  <a:lnTo>
                    <a:pt x="48853" y="6962"/>
                  </a:lnTo>
                  <a:lnTo>
                    <a:pt x="100788" y="1148"/>
                  </a:lnTo>
                  <a:lnTo>
                    <a:pt x="154604" y="0"/>
                  </a:lnTo>
                  <a:lnTo>
                    <a:pt x="209750" y="4190"/>
                  </a:lnTo>
                  <a:lnTo>
                    <a:pt x="265159" y="14846"/>
                  </a:lnTo>
                  <a:lnTo>
                    <a:pt x="318155" y="31333"/>
                  </a:lnTo>
                  <a:lnTo>
                    <a:pt x="353901" y="413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73427" y="783462"/>
              <a:ext cx="186388" cy="316102"/>
            </a:xfrm>
            <a:custGeom>
              <a:avLst/>
              <a:gdLst/>
              <a:ahLst/>
              <a:cxnLst/>
              <a:rect l="0" t="0" r="0" b="0"/>
              <a:pathLst>
                <a:path w="186388" h="316102">
                  <a:moveTo>
                    <a:pt x="64788" y="40322"/>
                  </a:moveTo>
                  <a:lnTo>
                    <a:pt x="55953" y="49156"/>
                  </a:lnTo>
                  <a:lnTo>
                    <a:pt x="31071" y="105314"/>
                  </a:lnTo>
                  <a:lnTo>
                    <a:pt x="10353" y="163081"/>
                  </a:lnTo>
                  <a:lnTo>
                    <a:pt x="0" y="224975"/>
                  </a:lnTo>
                  <a:lnTo>
                    <a:pt x="420" y="270304"/>
                  </a:lnTo>
                  <a:lnTo>
                    <a:pt x="7210" y="292623"/>
                  </a:lnTo>
                  <a:lnTo>
                    <a:pt x="13459" y="300979"/>
                  </a:lnTo>
                  <a:lnTo>
                    <a:pt x="30264" y="312728"/>
                  </a:lnTo>
                  <a:lnTo>
                    <a:pt x="52525" y="316101"/>
                  </a:lnTo>
                  <a:lnTo>
                    <a:pt x="75055" y="313594"/>
                  </a:lnTo>
                  <a:lnTo>
                    <a:pt x="91232" y="306316"/>
                  </a:lnTo>
                  <a:lnTo>
                    <a:pt x="122403" y="279933"/>
                  </a:lnTo>
                  <a:lnTo>
                    <a:pt x="153097" y="235386"/>
                  </a:lnTo>
                  <a:lnTo>
                    <a:pt x="172172" y="181534"/>
                  </a:lnTo>
                  <a:lnTo>
                    <a:pt x="185801" y="120555"/>
                  </a:lnTo>
                  <a:lnTo>
                    <a:pt x="186387" y="76579"/>
                  </a:lnTo>
                  <a:lnTo>
                    <a:pt x="177873" y="40909"/>
                  </a:lnTo>
                  <a:lnTo>
                    <a:pt x="165582" y="19950"/>
                  </a:lnTo>
                  <a:lnTo>
                    <a:pt x="141394" y="2029"/>
                  </a:lnTo>
                  <a:lnTo>
                    <a:pt x="131576" y="0"/>
                  </a:lnTo>
                  <a:lnTo>
                    <a:pt x="110805" y="2677"/>
                  </a:lnTo>
                  <a:lnTo>
                    <a:pt x="82737" y="18998"/>
                  </a:lnTo>
                  <a:lnTo>
                    <a:pt x="76754" y="27955"/>
                  </a:lnTo>
                  <a:lnTo>
                    <a:pt x="70106" y="50235"/>
                  </a:lnTo>
                  <a:lnTo>
                    <a:pt x="72082" y="68150"/>
                  </a:lnTo>
                  <a:lnTo>
                    <a:pt x="81430" y="90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87551" y="407731"/>
              <a:ext cx="33285" cy="590796"/>
            </a:xfrm>
            <a:custGeom>
              <a:avLst/>
              <a:gdLst/>
              <a:ahLst/>
              <a:cxnLst/>
              <a:rect l="0" t="0" r="0" b="0"/>
              <a:pathLst>
                <a:path w="33285" h="590796">
                  <a:moveTo>
                    <a:pt x="33284" y="0"/>
                  </a:moveTo>
                  <a:lnTo>
                    <a:pt x="26698" y="46069"/>
                  </a:lnTo>
                  <a:lnTo>
                    <a:pt x="25477" y="98710"/>
                  </a:lnTo>
                  <a:lnTo>
                    <a:pt x="25115" y="149441"/>
                  </a:lnTo>
                  <a:lnTo>
                    <a:pt x="25008" y="202071"/>
                  </a:lnTo>
                  <a:lnTo>
                    <a:pt x="27442" y="258654"/>
                  </a:lnTo>
                  <a:lnTo>
                    <a:pt x="31553" y="313942"/>
                  </a:lnTo>
                  <a:lnTo>
                    <a:pt x="32772" y="365458"/>
                  </a:lnTo>
                  <a:lnTo>
                    <a:pt x="33132" y="415855"/>
                  </a:lnTo>
                  <a:lnTo>
                    <a:pt x="28837" y="473747"/>
                  </a:lnTo>
                  <a:lnTo>
                    <a:pt x="16422" y="537040"/>
                  </a:lnTo>
                  <a:lnTo>
                    <a:pt x="8256" y="571478"/>
                  </a:lnTo>
                  <a:lnTo>
                    <a:pt x="0" y="5907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70909" y="422364"/>
              <a:ext cx="312768" cy="595399"/>
            </a:xfrm>
            <a:custGeom>
              <a:avLst/>
              <a:gdLst/>
              <a:ahLst/>
              <a:cxnLst/>
              <a:rect l="0" t="0" r="0" b="0"/>
              <a:pathLst>
                <a:path w="312768" h="595399">
                  <a:moveTo>
                    <a:pt x="0" y="60257"/>
                  </a:moveTo>
                  <a:lnTo>
                    <a:pt x="4418" y="47005"/>
                  </a:lnTo>
                  <a:lnTo>
                    <a:pt x="20417" y="25512"/>
                  </a:lnTo>
                  <a:lnTo>
                    <a:pt x="42724" y="10411"/>
                  </a:lnTo>
                  <a:lnTo>
                    <a:pt x="71317" y="82"/>
                  </a:lnTo>
                  <a:lnTo>
                    <a:pt x="107629" y="0"/>
                  </a:lnTo>
                  <a:lnTo>
                    <a:pt x="160389" y="10105"/>
                  </a:lnTo>
                  <a:lnTo>
                    <a:pt x="218692" y="44681"/>
                  </a:lnTo>
                  <a:lnTo>
                    <a:pt x="274070" y="105216"/>
                  </a:lnTo>
                  <a:lnTo>
                    <a:pt x="300208" y="161491"/>
                  </a:lnTo>
                  <a:lnTo>
                    <a:pt x="312767" y="218082"/>
                  </a:lnTo>
                  <a:lnTo>
                    <a:pt x="311104" y="273776"/>
                  </a:lnTo>
                  <a:lnTo>
                    <a:pt x="300948" y="329293"/>
                  </a:lnTo>
                  <a:lnTo>
                    <a:pt x="282095" y="382310"/>
                  </a:lnTo>
                  <a:lnTo>
                    <a:pt x="248428" y="439926"/>
                  </a:lnTo>
                  <a:lnTo>
                    <a:pt x="203451" y="491265"/>
                  </a:lnTo>
                  <a:lnTo>
                    <a:pt x="142943" y="542730"/>
                  </a:lnTo>
                  <a:lnTo>
                    <a:pt x="84498" y="581209"/>
                  </a:lnTo>
                  <a:lnTo>
                    <a:pt x="58629" y="593786"/>
                  </a:lnTo>
                  <a:lnTo>
                    <a:pt x="41775" y="595398"/>
                  </a:lnTo>
                  <a:lnTo>
                    <a:pt x="26888" y="593032"/>
                  </a:lnTo>
                  <a:lnTo>
                    <a:pt x="8321" y="5844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100088" y="716662"/>
              <a:ext cx="183463" cy="323144"/>
            </a:xfrm>
            <a:custGeom>
              <a:avLst/>
              <a:gdLst/>
              <a:ahLst/>
              <a:cxnLst/>
              <a:rect l="0" t="0" r="0" b="0"/>
              <a:pathLst>
                <a:path w="183463" h="323144">
                  <a:moveTo>
                    <a:pt x="95194" y="82159"/>
                  </a:moveTo>
                  <a:lnTo>
                    <a:pt x="81943" y="86576"/>
                  </a:lnTo>
                  <a:lnTo>
                    <a:pt x="40932" y="120465"/>
                  </a:lnTo>
                  <a:lnTo>
                    <a:pt x="27855" y="141894"/>
                  </a:lnTo>
                  <a:lnTo>
                    <a:pt x="9386" y="202045"/>
                  </a:lnTo>
                  <a:lnTo>
                    <a:pt x="0" y="240209"/>
                  </a:lnTo>
                  <a:lnTo>
                    <a:pt x="4016" y="271576"/>
                  </a:lnTo>
                  <a:lnTo>
                    <a:pt x="11833" y="293317"/>
                  </a:lnTo>
                  <a:lnTo>
                    <a:pt x="23936" y="310376"/>
                  </a:lnTo>
                  <a:lnTo>
                    <a:pt x="31047" y="317514"/>
                  </a:lnTo>
                  <a:lnTo>
                    <a:pt x="39485" y="321348"/>
                  </a:lnTo>
                  <a:lnTo>
                    <a:pt x="58724" y="323143"/>
                  </a:lnTo>
                  <a:lnTo>
                    <a:pt x="82067" y="313462"/>
                  </a:lnTo>
                  <a:lnTo>
                    <a:pt x="113803" y="289685"/>
                  </a:lnTo>
                  <a:lnTo>
                    <a:pt x="141092" y="252385"/>
                  </a:lnTo>
                  <a:lnTo>
                    <a:pt x="167453" y="198424"/>
                  </a:lnTo>
                  <a:lnTo>
                    <a:pt x="182681" y="137431"/>
                  </a:lnTo>
                  <a:lnTo>
                    <a:pt x="183462" y="90988"/>
                  </a:lnTo>
                  <a:lnTo>
                    <a:pt x="170569" y="37366"/>
                  </a:lnTo>
                  <a:lnTo>
                    <a:pt x="155815" y="15715"/>
                  </a:lnTo>
                  <a:lnTo>
                    <a:pt x="146703" y="7352"/>
                  </a:lnTo>
                  <a:lnTo>
                    <a:pt x="137854" y="2702"/>
                  </a:lnTo>
                  <a:lnTo>
                    <a:pt x="120626" y="0"/>
                  </a:lnTo>
                  <a:lnTo>
                    <a:pt x="86499" y="12512"/>
                  </a:lnTo>
                  <a:lnTo>
                    <a:pt x="45268" y="405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23489" y="1441688"/>
            <a:ext cx="1106700" cy="972121"/>
            <a:chOff x="1023489" y="1441688"/>
            <a:chExt cx="1106700" cy="972121"/>
          </a:xfrm>
        </p:grpSpPr>
        <p:sp>
          <p:nvSpPr>
            <p:cNvPr id="9" name="Freeform 8"/>
            <p:cNvSpPr/>
            <p:nvPr/>
          </p:nvSpPr>
          <p:spPr>
            <a:xfrm>
              <a:off x="1023490" y="1539394"/>
              <a:ext cx="8321" cy="372221"/>
            </a:xfrm>
            <a:custGeom>
              <a:avLst/>
              <a:gdLst/>
              <a:ahLst/>
              <a:cxnLst/>
              <a:rect l="0" t="0" r="0" b="0"/>
              <a:pathLst>
                <a:path w="8321" h="372221">
                  <a:moveTo>
                    <a:pt x="8320" y="0"/>
                  </a:moveTo>
                  <a:lnTo>
                    <a:pt x="1734" y="50189"/>
                  </a:lnTo>
                  <a:lnTo>
                    <a:pt x="342" y="107712"/>
                  </a:lnTo>
                  <a:lnTo>
                    <a:pt x="67" y="161330"/>
                  </a:lnTo>
                  <a:lnTo>
                    <a:pt x="12" y="213972"/>
                  </a:lnTo>
                  <a:lnTo>
                    <a:pt x="2" y="264674"/>
                  </a:lnTo>
                  <a:lnTo>
                    <a:pt x="0" y="314288"/>
                  </a:lnTo>
                  <a:lnTo>
                    <a:pt x="924" y="372220"/>
                  </a:lnTo>
                  <a:lnTo>
                    <a:pt x="2465" y="372038"/>
                  </a:lnTo>
                  <a:lnTo>
                    <a:pt x="832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048452" y="1441688"/>
              <a:ext cx="260279" cy="106028"/>
            </a:xfrm>
            <a:custGeom>
              <a:avLst/>
              <a:gdLst/>
              <a:ahLst/>
              <a:cxnLst/>
              <a:rect l="0" t="0" r="0" b="0"/>
              <a:pathLst>
                <a:path w="260279" h="106028">
                  <a:moveTo>
                    <a:pt x="0" y="106027"/>
                  </a:moveTo>
                  <a:lnTo>
                    <a:pt x="50702" y="52578"/>
                  </a:lnTo>
                  <a:lnTo>
                    <a:pt x="107271" y="23083"/>
                  </a:lnTo>
                  <a:lnTo>
                    <a:pt x="152375" y="5097"/>
                  </a:lnTo>
                  <a:lnTo>
                    <a:pt x="199036" y="0"/>
                  </a:lnTo>
                  <a:lnTo>
                    <a:pt x="240599" y="7324"/>
                  </a:lnTo>
                  <a:lnTo>
                    <a:pt x="249157" y="13413"/>
                  </a:lnTo>
                  <a:lnTo>
                    <a:pt x="254863" y="21170"/>
                  </a:lnTo>
                  <a:lnTo>
                    <a:pt x="260278" y="37802"/>
                  </a:lnTo>
                  <a:lnTo>
                    <a:pt x="257953" y="64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73415" y="1716537"/>
              <a:ext cx="166422" cy="22563"/>
            </a:xfrm>
            <a:custGeom>
              <a:avLst/>
              <a:gdLst/>
              <a:ahLst/>
              <a:cxnLst/>
              <a:rect l="0" t="0" r="0" b="0"/>
              <a:pathLst>
                <a:path w="166422" h="22563">
                  <a:moveTo>
                    <a:pt x="0" y="22562"/>
                  </a:moveTo>
                  <a:lnTo>
                    <a:pt x="56790" y="8369"/>
                  </a:lnTo>
                  <a:lnTo>
                    <a:pt x="115385" y="0"/>
                  </a:lnTo>
                  <a:lnTo>
                    <a:pt x="147909" y="776"/>
                  </a:lnTo>
                  <a:lnTo>
                    <a:pt x="166421" y="59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23489" y="1922162"/>
              <a:ext cx="166422" cy="20980"/>
            </a:xfrm>
            <a:custGeom>
              <a:avLst/>
              <a:gdLst/>
              <a:ahLst/>
              <a:cxnLst/>
              <a:rect l="0" t="0" r="0" b="0"/>
              <a:pathLst>
                <a:path w="166422" h="20980">
                  <a:moveTo>
                    <a:pt x="0" y="0"/>
                  </a:moveTo>
                  <a:lnTo>
                    <a:pt x="8835" y="8835"/>
                  </a:lnTo>
                  <a:lnTo>
                    <a:pt x="23034" y="13172"/>
                  </a:lnTo>
                  <a:lnTo>
                    <a:pt x="74807" y="20979"/>
                  </a:lnTo>
                  <a:lnTo>
                    <a:pt x="129833" y="17773"/>
                  </a:lnTo>
                  <a:lnTo>
                    <a:pt x="166421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55569" y="1743003"/>
              <a:ext cx="142221" cy="303976"/>
            </a:xfrm>
            <a:custGeom>
              <a:avLst/>
              <a:gdLst/>
              <a:ahLst/>
              <a:cxnLst/>
              <a:rect l="0" t="0" r="0" b="0"/>
              <a:pathLst>
                <a:path w="142221" h="303976">
                  <a:moveTo>
                    <a:pt x="142220" y="4417"/>
                  </a:moveTo>
                  <a:lnTo>
                    <a:pt x="128968" y="0"/>
                  </a:lnTo>
                  <a:lnTo>
                    <a:pt x="103057" y="1670"/>
                  </a:lnTo>
                  <a:lnTo>
                    <a:pt x="67540" y="16855"/>
                  </a:lnTo>
                  <a:lnTo>
                    <a:pt x="21414" y="58609"/>
                  </a:lnTo>
                  <a:lnTo>
                    <a:pt x="3902" y="84988"/>
                  </a:lnTo>
                  <a:lnTo>
                    <a:pt x="0" y="105562"/>
                  </a:lnTo>
                  <a:lnTo>
                    <a:pt x="2272" y="125184"/>
                  </a:lnTo>
                  <a:lnTo>
                    <a:pt x="9446" y="140069"/>
                  </a:lnTo>
                  <a:lnTo>
                    <a:pt x="58615" y="176119"/>
                  </a:lnTo>
                  <a:lnTo>
                    <a:pt x="91291" y="193728"/>
                  </a:lnTo>
                  <a:lnTo>
                    <a:pt x="104483" y="206899"/>
                  </a:lnTo>
                  <a:lnTo>
                    <a:pt x="106892" y="213370"/>
                  </a:lnTo>
                  <a:lnTo>
                    <a:pt x="106649" y="219533"/>
                  </a:lnTo>
                  <a:lnTo>
                    <a:pt x="100523" y="232236"/>
                  </a:lnTo>
                  <a:lnTo>
                    <a:pt x="70640" y="266688"/>
                  </a:lnTo>
                  <a:lnTo>
                    <a:pt x="17404" y="3039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39394" y="1797346"/>
              <a:ext cx="141459" cy="282917"/>
            </a:xfrm>
            <a:custGeom>
              <a:avLst/>
              <a:gdLst/>
              <a:ahLst/>
              <a:cxnLst/>
              <a:rect l="0" t="0" r="0" b="0"/>
              <a:pathLst>
                <a:path w="141459" h="282917">
                  <a:moveTo>
                    <a:pt x="141458" y="0"/>
                  </a:moveTo>
                  <a:lnTo>
                    <a:pt x="109166" y="1850"/>
                  </a:lnTo>
                  <a:lnTo>
                    <a:pt x="78985" y="13287"/>
                  </a:lnTo>
                  <a:lnTo>
                    <a:pt x="45283" y="39121"/>
                  </a:lnTo>
                  <a:lnTo>
                    <a:pt x="32422" y="64394"/>
                  </a:lnTo>
                  <a:lnTo>
                    <a:pt x="22756" y="95305"/>
                  </a:lnTo>
                  <a:lnTo>
                    <a:pt x="24290" y="114474"/>
                  </a:lnTo>
                  <a:lnTo>
                    <a:pt x="45386" y="157834"/>
                  </a:lnTo>
                  <a:lnTo>
                    <a:pt x="74978" y="202285"/>
                  </a:lnTo>
                  <a:lnTo>
                    <a:pt x="75545" y="217494"/>
                  </a:lnTo>
                  <a:lnTo>
                    <a:pt x="66249" y="241650"/>
                  </a:lnTo>
                  <a:lnTo>
                    <a:pt x="47366" y="261957"/>
                  </a:lnTo>
                  <a:lnTo>
                    <a:pt x="17985" y="277817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99364" y="1846429"/>
              <a:ext cx="147910" cy="233834"/>
            </a:xfrm>
            <a:custGeom>
              <a:avLst/>
              <a:gdLst/>
              <a:ahLst/>
              <a:cxnLst/>
              <a:rect l="0" t="0" r="0" b="0"/>
              <a:pathLst>
                <a:path w="147910" h="233834">
                  <a:moveTo>
                    <a:pt x="147909" y="34128"/>
                  </a:moveTo>
                  <a:lnTo>
                    <a:pt x="139074" y="20876"/>
                  </a:lnTo>
                  <a:lnTo>
                    <a:pt x="115911" y="3800"/>
                  </a:lnTo>
                  <a:lnTo>
                    <a:pt x="96088" y="0"/>
                  </a:lnTo>
                  <a:lnTo>
                    <a:pt x="85625" y="282"/>
                  </a:lnTo>
                  <a:lnTo>
                    <a:pt x="64137" y="7990"/>
                  </a:lnTo>
                  <a:lnTo>
                    <a:pt x="29043" y="31122"/>
                  </a:lnTo>
                  <a:lnTo>
                    <a:pt x="14583" y="52345"/>
                  </a:lnTo>
                  <a:lnTo>
                    <a:pt x="4443" y="76200"/>
                  </a:lnTo>
                  <a:lnTo>
                    <a:pt x="0" y="109669"/>
                  </a:lnTo>
                  <a:lnTo>
                    <a:pt x="3101" y="148864"/>
                  </a:lnTo>
                  <a:lnTo>
                    <a:pt x="7916" y="157771"/>
                  </a:lnTo>
                  <a:lnTo>
                    <a:pt x="14824" y="163710"/>
                  </a:lnTo>
                  <a:lnTo>
                    <a:pt x="23128" y="167668"/>
                  </a:lnTo>
                  <a:lnTo>
                    <a:pt x="44681" y="167136"/>
                  </a:lnTo>
                  <a:lnTo>
                    <a:pt x="67821" y="159811"/>
                  </a:lnTo>
                  <a:lnTo>
                    <a:pt x="95518" y="140093"/>
                  </a:lnTo>
                  <a:lnTo>
                    <a:pt x="109523" y="124678"/>
                  </a:lnTo>
                  <a:lnTo>
                    <a:pt x="113997" y="125005"/>
                  </a:lnTo>
                  <a:lnTo>
                    <a:pt x="116980" y="130770"/>
                  </a:lnTo>
                  <a:lnTo>
                    <a:pt x="119370" y="151045"/>
                  </a:lnTo>
                  <a:lnTo>
                    <a:pt x="115836" y="201728"/>
                  </a:lnTo>
                  <a:lnTo>
                    <a:pt x="115432" y="215203"/>
                  </a:lnTo>
                  <a:lnTo>
                    <a:pt x="117937" y="223262"/>
                  </a:lnTo>
                  <a:lnTo>
                    <a:pt x="122380" y="227710"/>
                  </a:lnTo>
                  <a:lnTo>
                    <a:pt x="139588" y="2338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75742" y="1863915"/>
              <a:ext cx="254447" cy="549894"/>
            </a:xfrm>
            <a:custGeom>
              <a:avLst/>
              <a:gdLst/>
              <a:ahLst/>
              <a:cxnLst/>
              <a:rect l="0" t="0" r="0" b="0"/>
              <a:pathLst>
                <a:path w="254447" h="549894">
                  <a:moveTo>
                    <a:pt x="63062" y="0"/>
                  </a:moveTo>
                  <a:lnTo>
                    <a:pt x="46204" y="55507"/>
                  </a:lnTo>
                  <a:lnTo>
                    <a:pt x="42626" y="81068"/>
                  </a:lnTo>
                  <a:lnTo>
                    <a:pt x="47862" y="137747"/>
                  </a:lnTo>
                  <a:lnTo>
                    <a:pt x="50155" y="150079"/>
                  </a:lnTo>
                  <a:lnTo>
                    <a:pt x="55382" y="159224"/>
                  </a:lnTo>
                  <a:lnTo>
                    <a:pt x="71052" y="171851"/>
                  </a:lnTo>
                  <a:lnTo>
                    <a:pt x="79483" y="173739"/>
                  </a:lnTo>
                  <a:lnTo>
                    <a:pt x="96248" y="170906"/>
                  </a:lnTo>
                  <a:lnTo>
                    <a:pt x="116863" y="158915"/>
                  </a:lnTo>
                  <a:lnTo>
                    <a:pt x="157270" y="121003"/>
                  </a:lnTo>
                  <a:lnTo>
                    <a:pt x="206367" y="63095"/>
                  </a:lnTo>
                  <a:lnTo>
                    <a:pt x="213970" y="48383"/>
                  </a:lnTo>
                  <a:lnTo>
                    <a:pt x="216368" y="47973"/>
                  </a:lnTo>
                  <a:lnTo>
                    <a:pt x="219031" y="59845"/>
                  </a:lnTo>
                  <a:lnTo>
                    <a:pt x="213811" y="119895"/>
                  </a:lnTo>
                  <a:lnTo>
                    <a:pt x="212969" y="177290"/>
                  </a:lnTo>
                  <a:lnTo>
                    <a:pt x="212866" y="239554"/>
                  </a:lnTo>
                  <a:lnTo>
                    <a:pt x="212849" y="295133"/>
                  </a:lnTo>
                  <a:lnTo>
                    <a:pt x="211918" y="351041"/>
                  </a:lnTo>
                  <a:lnTo>
                    <a:pt x="198648" y="408062"/>
                  </a:lnTo>
                  <a:lnTo>
                    <a:pt x="185348" y="447484"/>
                  </a:lnTo>
                  <a:lnTo>
                    <a:pt x="153316" y="507475"/>
                  </a:lnTo>
                  <a:lnTo>
                    <a:pt x="135108" y="528097"/>
                  </a:lnTo>
                  <a:lnTo>
                    <a:pt x="107728" y="545919"/>
                  </a:lnTo>
                  <a:lnTo>
                    <a:pt x="84455" y="549893"/>
                  </a:lnTo>
                  <a:lnTo>
                    <a:pt x="71777" y="549658"/>
                  </a:lnTo>
                  <a:lnTo>
                    <a:pt x="60551" y="544879"/>
                  </a:lnTo>
                  <a:lnTo>
                    <a:pt x="40681" y="527241"/>
                  </a:lnTo>
                  <a:lnTo>
                    <a:pt x="12893" y="484894"/>
                  </a:lnTo>
                  <a:lnTo>
                    <a:pt x="1764" y="450113"/>
                  </a:lnTo>
                  <a:lnTo>
                    <a:pt x="0" y="392064"/>
                  </a:lnTo>
                  <a:lnTo>
                    <a:pt x="4524" y="366559"/>
                  </a:lnTo>
                  <a:lnTo>
                    <a:pt x="17467" y="341805"/>
                  </a:lnTo>
                  <a:lnTo>
                    <a:pt x="40872" y="316874"/>
                  </a:lnTo>
                  <a:lnTo>
                    <a:pt x="76349" y="294143"/>
                  </a:lnTo>
                  <a:lnTo>
                    <a:pt x="132385" y="275343"/>
                  </a:lnTo>
                  <a:lnTo>
                    <a:pt x="185648" y="263647"/>
                  </a:lnTo>
                  <a:lnTo>
                    <a:pt x="242191" y="258702"/>
                  </a:lnTo>
                  <a:lnTo>
                    <a:pt x="254446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06427" y="1589320"/>
            <a:ext cx="2997789" cy="690648"/>
            <a:chOff x="3206427" y="1589320"/>
            <a:chExt cx="2997789" cy="690648"/>
          </a:xfrm>
        </p:grpSpPr>
        <p:sp>
          <p:nvSpPr>
            <p:cNvPr id="18" name="Freeform 17"/>
            <p:cNvSpPr/>
            <p:nvPr/>
          </p:nvSpPr>
          <p:spPr>
            <a:xfrm>
              <a:off x="3206427" y="1730778"/>
              <a:ext cx="121993" cy="262339"/>
            </a:xfrm>
            <a:custGeom>
              <a:avLst/>
              <a:gdLst/>
              <a:ahLst/>
              <a:cxnLst/>
              <a:rect l="0" t="0" r="0" b="0"/>
              <a:pathLst>
                <a:path w="121993" h="262339">
                  <a:moveTo>
                    <a:pt x="121992" y="0"/>
                  </a:moveTo>
                  <a:lnTo>
                    <a:pt x="101139" y="8492"/>
                  </a:lnTo>
                  <a:lnTo>
                    <a:pt x="74619" y="27479"/>
                  </a:lnTo>
                  <a:lnTo>
                    <a:pt x="37400" y="69392"/>
                  </a:lnTo>
                  <a:lnTo>
                    <a:pt x="11597" y="124981"/>
                  </a:lnTo>
                  <a:lnTo>
                    <a:pt x="3586" y="143380"/>
                  </a:lnTo>
                  <a:lnTo>
                    <a:pt x="0" y="178804"/>
                  </a:lnTo>
                  <a:lnTo>
                    <a:pt x="5307" y="212209"/>
                  </a:lnTo>
                  <a:lnTo>
                    <a:pt x="13426" y="231150"/>
                  </a:lnTo>
                  <a:lnTo>
                    <a:pt x="28129" y="246349"/>
                  </a:lnTo>
                  <a:lnTo>
                    <a:pt x="46991" y="257418"/>
                  </a:lnTo>
                  <a:lnTo>
                    <a:pt x="67702" y="262338"/>
                  </a:lnTo>
                  <a:lnTo>
                    <a:pt x="89234" y="259593"/>
                  </a:lnTo>
                  <a:lnTo>
                    <a:pt x="121992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87854" y="1589320"/>
              <a:ext cx="163543" cy="465980"/>
            </a:xfrm>
            <a:custGeom>
              <a:avLst/>
              <a:gdLst/>
              <a:ahLst/>
              <a:cxnLst/>
              <a:rect l="0" t="0" r="0" b="0"/>
              <a:pathLst>
                <a:path w="163543" h="465980">
                  <a:moveTo>
                    <a:pt x="40418" y="0"/>
                  </a:moveTo>
                  <a:lnTo>
                    <a:pt x="26225" y="54941"/>
                  </a:lnTo>
                  <a:lnTo>
                    <a:pt x="17056" y="110877"/>
                  </a:lnTo>
                  <a:lnTo>
                    <a:pt x="13200" y="172998"/>
                  </a:lnTo>
                  <a:lnTo>
                    <a:pt x="7933" y="235705"/>
                  </a:lnTo>
                  <a:lnTo>
                    <a:pt x="2822" y="289220"/>
                  </a:lnTo>
                  <a:lnTo>
                    <a:pt x="0" y="324437"/>
                  </a:lnTo>
                  <a:lnTo>
                    <a:pt x="3303" y="331862"/>
                  </a:lnTo>
                  <a:lnTo>
                    <a:pt x="9203" y="335887"/>
                  </a:lnTo>
                  <a:lnTo>
                    <a:pt x="16834" y="337646"/>
                  </a:lnTo>
                  <a:lnTo>
                    <a:pt x="35175" y="332203"/>
                  </a:lnTo>
                  <a:lnTo>
                    <a:pt x="92349" y="301967"/>
                  </a:lnTo>
                  <a:lnTo>
                    <a:pt x="112500" y="296931"/>
                  </a:lnTo>
                  <a:lnTo>
                    <a:pt x="130702" y="297774"/>
                  </a:lnTo>
                  <a:lnTo>
                    <a:pt x="145572" y="306162"/>
                  </a:lnTo>
                  <a:lnTo>
                    <a:pt x="152126" y="312281"/>
                  </a:lnTo>
                  <a:lnTo>
                    <a:pt x="159408" y="331409"/>
                  </a:lnTo>
                  <a:lnTo>
                    <a:pt x="163542" y="392921"/>
                  </a:lnTo>
                  <a:lnTo>
                    <a:pt x="157616" y="451712"/>
                  </a:lnTo>
                  <a:lnTo>
                    <a:pt x="156913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77903" y="2022015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52351" y="1668285"/>
              <a:ext cx="179102" cy="312126"/>
            </a:xfrm>
            <a:custGeom>
              <a:avLst/>
              <a:gdLst/>
              <a:ahLst/>
              <a:cxnLst/>
              <a:rect l="0" t="0" r="0" b="0"/>
              <a:pathLst>
                <a:path w="179102" h="312126">
                  <a:moveTo>
                    <a:pt x="0" y="203951"/>
                  </a:moveTo>
                  <a:lnTo>
                    <a:pt x="36182" y="146789"/>
                  </a:lnTo>
                  <a:lnTo>
                    <a:pt x="84536" y="87520"/>
                  </a:lnTo>
                  <a:lnTo>
                    <a:pt x="139558" y="27476"/>
                  </a:lnTo>
                  <a:lnTo>
                    <a:pt x="167689" y="0"/>
                  </a:lnTo>
                  <a:lnTo>
                    <a:pt x="172814" y="490"/>
                  </a:lnTo>
                  <a:lnTo>
                    <a:pt x="176230" y="5440"/>
                  </a:lnTo>
                  <a:lnTo>
                    <a:pt x="179101" y="23268"/>
                  </a:lnTo>
                  <a:lnTo>
                    <a:pt x="171081" y="76892"/>
                  </a:lnTo>
                  <a:lnTo>
                    <a:pt x="157983" y="134427"/>
                  </a:lnTo>
                  <a:lnTo>
                    <a:pt x="146982" y="192273"/>
                  </a:lnTo>
                  <a:lnTo>
                    <a:pt x="133133" y="248949"/>
                  </a:lnTo>
                  <a:lnTo>
                    <a:pt x="129437" y="272952"/>
                  </a:lnTo>
                  <a:lnTo>
                    <a:pt x="130875" y="292865"/>
                  </a:lnTo>
                  <a:lnTo>
                    <a:pt x="134597" y="303565"/>
                  </a:lnTo>
                  <a:lnTo>
                    <a:pt x="141457" y="3121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35266" y="1938804"/>
              <a:ext cx="39004" cy="257954"/>
            </a:xfrm>
            <a:custGeom>
              <a:avLst/>
              <a:gdLst/>
              <a:ahLst/>
              <a:cxnLst/>
              <a:rect l="0" t="0" r="0" b="0"/>
              <a:pathLst>
                <a:path w="39004" h="257954">
                  <a:moveTo>
                    <a:pt x="33284" y="0"/>
                  </a:moveTo>
                  <a:lnTo>
                    <a:pt x="39003" y="21779"/>
                  </a:lnTo>
                  <a:lnTo>
                    <a:pt x="38626" y="71144"/>
                  </a:lnTo>
                  <a:lnTo>
                    <a:pt x="29922" y="129624"/>
                  </a:lnTo>
                  <a:lnTo>
                    <a:pt x="16565" y="186436"/>
                  </a:lnTo>
                  <a:lnTo>
                    <a:pt x="2459" y="243536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42998" y="1736713"/>
              <a:ext cx="208027" cy="307362"/>
            </a:xfrm>
            <a:custGeom>
              <a:avLst/>
              <a:gdLst/>
              <a:ahLst/>
              <a:cxnLst/>
              <a:rect l="0" t="0" r="0" b="0"/>
              <a:pathLst>
                <a:path w="208027" h="307362">
                  <a:moveTo>
                    <a:pt x="0" y="10707"/>
                  </a:moveTo>
                  <a:lnTo>
                    <a:pt x="17669" y="1873"/>
                  </a:lnTo>
                  <a:lnTo>
                    <a:pt x="36206" y="0"/>
                  </a:lnTo>
                  <a:lnTo>
                    <a:pt x="82657" y="6332"/>
                  </a:lnTo>
                  <a:lnTo>
                    <a:pt x="104229" y="16159"/>
                  </a:lnTo>
                  <a:lnTo>
                    <a:pt x="121213" y="29772"/>
                  </a:lnTo>
                  <a:lnTo>
                    <a:pt x="131844" y="45068"/>
                  </a:lnTo>
                  <a:lnTo>
                    <a:pt x="134719" y="66043"/>
                  </a:lnTo>
                  <a:lnTo>
                    <a:pt x="131990" y="89850"/>
                  </a:lnTo>
                  <a:lnTo>
                    <a:pt x="120058" y="122196"/>
                  </a:lnTo>
                  <a:lnTo>
                    <a:pt x="81940" y="175863"/>
                  </a:lnTo>
                  <a:lnTo>
                    <a:pt x="50272" y="225609"/>
                  </a:lnTo>
                  <a:lnTo>
                    <a:pt x="39756" y="251589"/>
                  </a:lnTo>
                  <a:lnTo>
                    <a:pt x="39448" y="260053"/>
                  </a:lnTo>
                  <a:lnTo>
                    <a:pt x="44036" y="276854"/>
                  </a:lnTo>
                  <a:lnTo>
                    <a:pt x="54705" y="288635"/>
                  </a:lnTo>
                  <a:lnTo>
                    <a:pt x="78770" y="300466"/>
                  </a:lnTo>
                  <a:lnTo>
                    <a:pt x="111789" y="307361"/>
                  </a:lnTo>
                  <a:lnTo>
                    <a:pt x="170424" y="304164"/>
                  </a:lnTo>
                  <a:lnTo>
                    <a:pt x="208026" y="3019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975987" y="2063620"/>
              <a:ext cx="38079" cy="216348"/>
            </a:xfrm>
            <a:custGeom>
              <a:avLst/>
              <a:gdLst/>
              <a:ahLst/>
              <a:cxnLst/>
              <a:rect l="0" t="0" r="0" b="0"/>
              <a:pathLst>
                <a:path w="38079" h="216348">
                  <a:moveTo>
                    <a:pt x="33284" y="0"/>
                  </a:moveTo>
                  <a:lnTo>
                    <a:pt x="38078" y="26573"/>
                  </a:lnTo>
                  <a:lnTo>
                    <a:pt x="32902" y="88218"/>
                  </a:lnTo>
                  <a:lnTo>
                    <a:pt x="19139" y="142091"/>
                  </a:lnTo>
                  <a:lnTo>
                    <a:pt x="2449" y="202564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633350" y="1789796"/>
              <a:ext cx="168343" cy="323751"/>
            </a:xfrm>
            <a:custGeom>
              <a:avLst/>
              <a:gdLst/>
              <a:ahLst/>
              <a:cxnLst/>
              <a:rect l="0" t="0" r="0" b="0"/>
              <a:pathLst>
                <a:path w="168343" h="323751">
                  <a:moveTo>
                    <a:pt x="0" y="7550"/>
                  </a:moveTo>
                  <a:lnTo>
                    <a:pt x="56772" y="0"/>
                  </a:lnTo>
                  <a:lnTo>
                    <a:pt x="111118" y="3748"/>
                  </a:lnTo>
                  <a:lnTo>
                    <a:pt x="139864" y="15259"/>
                  </a:lnTo>
                  <a:lnTo>
                    <a:pt x="152460" y="27618"/>
                  </a:lnTo>
                  <a:lnTo>
                    <a:pt x="157114" y="34797"/>
                  </a:lnTo>
                  <a:lnTo>
                    <a:pt x="158367" y="42357"/>
                  </a:lnTo>
                  <a:lnTo>
                    <a:pt x="154828" y="58153"/>
                  </a:lnTo>
                  <a:lnTo>
                    <a:pt x="137490" y="89970"/>
                  </a:lnTo>
                  <a:lnTo>
                    <a:pt x="113793" y="115020"/>
                  </a:lnTo>
                  <a:lnTo>
                    <a:pt x="87094" y="137775"/>
                  </a:lnTo>
                  <a:lnTo>
                    <a:pt x="74088" y="158932"/>
                  </a:lnTo>
                  <a:lnTo>
                    <a:pt x="73430" y="165794"/>
                  </a:lnTo>
                  <a:lnTo>
                    <a:pt x="77631" y="178350"/>
                  </a:lnTo>
                  <a:lnTo>
                    <a:pt x="90592" y="187628"/>
                  </a:lnTo>
                  <a:lnTo>
                    <a:pt x="149724" y="217019"/>
                  </a:lnTo>
                  <a:lnTo>
                    <a:pt x="161465" y="228237"/>
                  </a:lnTo>
                  <a:lnTo>
                    <a:pt x="165891" y="235112"/>
                  </a:lnTo>
                  <a:lnTo>
                    <a:pt x="168342" y="252612"/>
                  </a:lnTo>
                  <a:lnTo>
                    <a:pt x="167702" y="262456"/>
                  </a:lnTo>
                  <a:lnTo>
                    <a:pt x="159594" y="278325"/>
                  </a:lnTo>
                  <a:lnTo>
                    <a:pt x="146744" y="290618"/>
                  </a:lnTo>
                  <a:lnTo>
                    <a:pt x="91531" y="3237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866339" y="2096904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57723" y="1857861"/>
              <a:ext cx="146493" cy="322255"/>
            </a:xfrm>
            <a:custGeom>
              <a:avLst/>
              <a:gdLst/>
              <a:ahLst/>
              <a:cxnLst/>
              <a:rect l="0" t="0" r="0" b="0"/>
              <a:pathLst>
                <a:path w="146493" h="322255">
                  <a:moveTo>
                    <a:pt x="0" y="189117"/>
                  </a:moveTo>
                  <a:lnTo>
                    <a:pt x="39120" y="138415"/>
                  </a:lnTo>
                  <a:lnTo>
                    <a:pt x="72141" y="82032"/>
                  </a:lnTo>
                  <a:lnTo>
                    <a:pt x="105402" y="23948"/>
                  </a:lnTo>
                  <a:lnTo>
                    <a:pt x="122043" y="2521"/>
                  </a:lnTo>
                  <a:lnTo>
                    <a:pt x="127590" y="0"/>
                  </a:lnTo>
                  <a:lnTo>
                    <a:pt x="133137" y="169"/>
                  </a:lnTo>
                  <a:lnTo>
                    <a:pt x="138684" y="2131"/>
                  </a:lnTo>
                  <a:lnTo>
                    <a:pt x="142383" y="7137"/>
                  </a:lnTo>
                  <a:lnTo>
                    <a:pt x="146492" y="22561"/>
                  </a:lnTo>
                  <a:lnTo>
                    <a:pt x="140294" y="75800"/>
                  </a:lnTo>
                  <a:lnTo>
                    <a:pt x="130133" y="133141"/>
                  </a:lnTo>
                  <a:lnTo>
                    <a:pt x="119223" y="192168"/>
                  </a:lnTo>
                  <a:lnTo>
                    <a:pt x="108165" y="248891"/>
                  </a:lnTo>
                  <a:lnTo>
                    <a:pt x="93996" y="306670"/>
                  </a:lnTo>
                  <a:lnTo>
                    <a:pt x="91532" y="3222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95657" y="1414483"/>
            <a:ext cx="3072960" cy="561352"/>
            <a:chOff x="6895657" y="1414483"/>
            <a:chExt cx="3072960" cy="561352"/>
          </a:xfrm>
        </p:grpSpPr>
        <p:sp>
          <p:nvSpPr>
            <p:cNvPr id="29" name="Freeform 28"/>
            <p:cNvSpPr/>
            <p:nvPr/>
          </p:nvSpPr>
          <p:spPr>
            <a:xfrm>
              <a:off x="6964718" y="1580348"/>
              <a:ext cx="599629" cy="319697"/>
            </a:xfrm>
            <a:custGeom>
              <a:avLst/>
              <a:gdLst/>
              <a:ahLst/>
              <a:cxnLst/>
              <a:rect l="0" t="0" r="0" b="0"/>
              <a:pathLst>
                <a:path w="599629" h="319697">
                  <a:moveTo>
                    <a:pt x="590794" y="17293"/>
                  </a:moveTo>
                  <a:lnTo>
                    <a:pt x="599628" y="4041"/>
                  </a:lnTo>
                  <a:lnTo>
                    <a:pt x="598533" y="1062"/>
                  </a:lnTo>
                  <a:lnTo>
                    <a:pt x="594104" y="0"/>
                  </a:lnTo>
                  <a:lnTo>
                    <a:pt x="587454" y="217"/>
                  </a:lnTo>
                  <a:lnTo>
                    <a:pt x="526246" y="26524"/>
                  </a:lnTo>
                  <a:lnTo>
                    <a:pt x="462895" y="56448"/>
                  </a:lnTo>
                  <a:lnTo>
                    <a:pt x="412122" y="85021"/>
                  </a:lnTo>
                  <a:lnTo>
                    <a:pt x="360041" y="117375"/>
                  </a:lnTo>
                  <a:lnTo>
                    <a:pt x="296906" y="153063"/>
                  </a:lnTo>
                  <a:lnTo>
                    <a:pt x="234501" y="192382"/>
                  </a:lnTo>
                  <a:lnTo>
                    <a:pt x="175306" y="224635"/>
                  </a:lnTo>
                  <a:lnTo>
                    <a:pt x="117274" y="262664"/>
                  </a:lnTo>
                  <a:lnTo>
                    <a:pt x="58292" y="293255"/>
                  </a:lnTo>
                  <a:lnTo>
                    <a:pt x="15489" y="318345"/>
                  </a:lnTo>
                  <a:lnTo>
                    <a:pt x="10326" y="319696"/>
                  </a:lnTo>
                  <a:lnTo>
                    <a:pt x="6884" y="319672"/>
                  </a:lnTo>
                  <a:lnTo>
                    <a:pt x="0" y="3168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895657" y="1714136"/>
              <a:ext cx="285409" cy="251839"/>
            </a:xfrm>
            <a:custGeom>
              <a:avLst/>
              <a:gdLst/>
              <a:ahLst/>
              <a:cxnLst/>
              <a:rect l="0" t="0" r="0" b="0"/>
              <a:pathLst>
                <a:path w="285409" h="251839">
                  <a:moveTo>
                    <a:pt x="210519" y="0"/>
                  </a:moveTo>
                  <a:lnTo>
                    <a:pt x="175773" y="15999"/>
                  </a:lnTo>
                  <a:lnTo>
                    <a:pt x="117450" y="68267"/>
                  </a:lnTo>
                  <a:lnTo>
                    <a:pt x="56453" y="126359"/>
                  </a:lnTo>
                  <a:lnTo>
                    <a:pt x="14854" y="182042"/>
                  </a:lnTo>
                  <a:lnTo>
                    <a:pt x="1737" y="207724"/>
                  </a:lnTo>
                  <a:lnTo>
                    <a:pt x="0" y="226999"/>
                  </a:lnTo>
                  <a:lnTo>
                    <a:pt x="830" y="237317"/>
                  </a:lnTo>
                  <a:lnTo>
                    <a:pt x="5082" y="244196"/>
                  </a:lnTo>
                  <a:lnTo>
                    <a:pt x="11615" y="248781"/>
                  </a:lnTo>
                  <a:lnTo>
                    <a:pt x="19669" y="251838"/>
                  </a:lnTo>
                  <a:lnTo>
                    <a:pt x="57508" y="251723"/>
                  </a:lnTo>
                  <a:lnTo>
                    <a:pt x="118196" y="236735"/>
                  </a:lnTo>
                  <a:lnTo>
                    <a:pt x="180075" y="226840"/>
                  </a:lnTo>
                  <a:lnTo>
                    <a:pt x="237898" y="217912"/>
                  </a:lnTo>
                  <a:lnTo>
                    <a:pt x="285408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863391" y="1414483"/>
              <a:ext cx="199705" cy="407828"/>
            </a:xfrm>
            <a:custGeom>
              <a:avLst/>
              <a:gdLst/>
              <a:ahLst/>
              <a:cxnLst/>
              <a:rect l="0" t="0" r="0" b="0"/>
              <a:pathLst>
                <a:path w="199705" h="407828">
                  <a:moveTo>
                    <a:pt x="0" y="407827"/>
                  </a:moveTo>
                  <a:lnTo>
                    <a:pt x="16858" y="350665"/>
                  </a:lnTo>
                  <a:lnTo>
                    <a:pt x="36257" y="296680"/>
                  </a:lnTo>
                  <a:lnTo>
                    <a:pt x="60966" y="235232"/>
                  </a:lnTo>
                  <a:lnTo>
                    <a:pt x="81708" y="180302"/>
                  </a:lnTo>
                  <a:lnTo>
                    <a:pt x="109415" y="118226"/>
                  </a:lnTo>
                  <a:lnTo>
                    <a:pt x="127455" y="59643"/>
                  </a:lnTo>
                  <a:lnTo>
                    <a:pt x="144219" y="4113"/>
                  </a:lnTo>
                  <a:lnTo>
                    <a:pt x="144223" y="0"/>
                  </a:lnTo>
                  <a:lnTo>
                    <a:pt x="142377" y="32"/>
                  </a:lnTo>
                  <a:lnTo>
                    <a:pt x="139296" y="2827"/>
                  </a:lnTo>
                  <a:lnTo>
                    <a:pt x="130544" y="33264"/>
                  </a:lnTo>
                  <a:lnTo>
                    <a:pt x="126872" y="79037"/>
                  </a:lnTo>
                  <a:lnTo>
                    <a:pt x="129736" y="98051"/>
                  </a:lnTo>
                  <a:lnTo>
                    <a:pt x="132719" y="102381"/>
                  </a:lnTo>
                  <a:lnTo>
                    <a:pt x="136556" y="103419"/>
                  </a:lnTo>
                  <a:lnTo>
                    <a:pt x="140964" y="102262"/>
                  </a:lnTo>
                  <a:lnTo>
                    <a:pt x="160418" y="87381"/>
                  </a:lnTo>
                  <a:lnTo>
                    <a:pt x="174915" y="65406"/>
                  </a:lnTo>
                  <a:lnTo>
                    <a:pt x="178556" y="63051"/>
                  </a:lnTo>
                  <a:lnTo>
                    <a:pt x="181907" y="64256"/>
                  </a:lnTo>
                  <a:lnTo>
                    <a:pt x="185067" y="67832"/>
                  </a:lnTo>
                  <a:lnTo>
                    <a:pt x="186111" y="86599"/>
                  </a:lnTo>
                  <a:lnTo>
                    <a:pt x="183665" y="148264"/>
                  </a:lnTo>
                  <a:lnTo>
                    <a:pt x="184106" y="207632"/>
                  </a:lnTo>
                  <a:lnTo>
                    <a:pt x="199704" y="2663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128764" y="1614283"/>
              <a:ext cx="63818" cy="141459"/>
            </a:xfrm>
            <a:custGeom>
              <a:avLst/>
              <a:gdLst/>
              <a:ahLst/>
              <a:cxnLst/>
              <a:rect l="0" t="0" r="0" b="0"/>
              <a:pathLst>
                <a:path w="63818" h="141459">
                  <a:moveTo>
                    <a:pt x="50827" y="0"/>
                  </a:moveTo>
                  <a:lnTo>
                    <a:pt x="31822" y="14211"/>
                  </a:lnTo>
                  <a:lnTo>
                    <a:pt x="3728" y="55120"/>
                  </a:lnTo>
                  <a:lnTo>
                    <a:pt x="0" y="75965"/>
                  </a:lnTo>
                  <a:lnTo>
                    <a:pt x="300" y="86701"/>
                  </a:lnTo>
                  <a:lnTo>
                    <a:pt x="3274" y="92934"/>
                  </a:lnTo>
                  <a:lnTo>
                    <a:pt x="8030" y="96165"/>
                  </a:lnTo>
                  <a:lnTo>
                    <a:pt x="13975" y="97394"/>
                  </a:lnTo>
                  <a:lnTo>
                    <a:pt x="27975" y="93829"/>
                  </a:lnTo>
                  <a:lnTo>
                    <a:pt x="42520" y="85156"/>
                  </a:lnTo>
                  <a:lnTo>
                    <a:pt x="55147" y="72056"/>
                  </a:lnTo>
                  <a:lnTo>
                    <a:pt x="59254" y="71152"/>
                  </a:lnTo>
                  <a:lnTo>
                    <a:pt x="61992" y="74247"/>
                  </a:lnTo>
                  <a:lnTo>
                    <a:pt x="63817" y="80009"/>
                  </a:lnTo>
                  <a:lnTo>
                    <a:pt x="59148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237837" y="1614283"/>
              <a:ext cx="74891" cy="185263"/>
            </a:xfrm>
            <a:custGeom>
              <a:avLst/>
              <a:gdLst/>
              <a:ahLst/>
              <a:cxnLst/>
              <a:rect l="0" t="0" r="0" b="0"/>
              <a:pathLst>
                <a:path w="74891" h="185263">
                  <a:moveTo>
                    <a:pt x="74890" y="0"/>
                  </a:moveTo>
                  <a:lnTo>
                    <a:pt x="41710" y="35954"/>
                  </a:lnTo>
                  <a:lnTo>
                    <a:pt x="33023" y="55120"/>
                  </a:lnTo>
                  <a:lnTo>
                    <a:pt x="31770" y="91119"/>
                  </a:lnTo>
                  <a:lnTo>
                    <a:pt x="37543" y="110148"/>
                  </a:lnTo>
                  <a:lnTo>
                    <a:pt x="47197" y="124769"/>
                  </a:lnTo>
                  <a:lnTo>
                    <a:pt x="60733" y="137431"/>
                  </a:lnTo>
                  <a:lnTo>
                    <a:pt x="64528" y="144321"/>
                  </a:lnTo>
                  <a:lnTo>
                    <a:pt x="66278" y="159372"/>
                  </a:lnTo>
                  <a:lnTo>
                    <a:pt x="63601" y="165420"/>
                  </a:lnTo>
                  <a:lnTo>
                    <a:pt x="53231" y="174606"/>
                  </a:lnTo>
                  <a:lnTo>
                    <a:pt x="31799" y="184975"/>
                  </a:lnTo>
                  <a:lnTo>
                    <a:pt x="24897" y="185262"/>
                  </a:lnTo>
                  <a:lnTo>
                    <a:pt x="12298" y="180651"/>
                  </a:lnTo>
                  <a:lnTo>
                    <a:pt x="8199" y="17683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395938" y="1439541"/>
              <a:ext cx="49927" cy="349485"/>
            </a:xfrm>
            <a:custGeom>
              <a:avLst/>
              <a:gdLst/>
              <a:ahLst/>
              <a:cxnLst/>
              <a:rect l="0" t="0" r="0" b="0"/>
              <a:pathLst>
                <a:path w="49927" h="349485">
                  <a:moveTo>
                    <a:pt x="49926" y="0"/>
                  </a:moveTo>
                  <a:lnTo>
                    <a:pt x="42762" y="62327"/>
                  </a:lnTo>
                  <a:lnTo>
                    <a:pt x="36115" y="118054"/>
                  </a:lnTo>
                  <a:lnTo>
                    <a:pt x="29239" y="176991"/>
                  </a:lnTo>
                  <a:lnTo>
                    <a:pt x="16475" y="231265"/>
                  </a:lnTo>
                  <a:lnTo>
                    <a:pt x="5514" y="283705"/>
                  </a:lnTo>
                  <a:lnTo>
                    <a:pt x="726" y="333505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354333" y="1603167"/>
              <a:ext cx="374448" cy="185507"/>
            </a:xfrm>
            <a:custGeom>
              <a:avLst/>
              <a:gdLst/>
              <a:ahLst/>
              <a:cxnLst/>
              <a:rect l="0" t="0" r="0" b="0"/>
              <a:pathLst>
                <a:path w="374448" h="185507">
                  <a:moveTo>
                    <a:pt x="0" y="36079"/>
                  </a:moveTo>
                  <a:lnTo>
                    <a:pt x="46455" y="4828"/>
                  </a:lnTo>
                  <a:lnTo>
                    <a:pt x="65950" y="0"/>
                  </a:lnTo>
                  <a:lnTo>
                    <a:pt x="86942" y="937"/>
                  </a:lnTo>
                  <a:lnTo>
                    <a:pt x="94944" y="4330"/>
                  </a:lnTo>
                  <a:lnTo>
                    <a:pt x="106299" y="15497"/>
                  </a:lnTo>
                  <a:lnTo>
                    <a:pt x="109498" y="34636"/>
                  </a:lnTo>
                  <a:lnTo>
                    <a:pt x="101704" y="97082"/>
                  </a:lnTo>
                  <a:lnTo>
                    <a:pt x="96669" y="120823"/>
                  </a:lnTo>
                  <a:lnTo>
                    <a:pt x="98655" y="127708"/>
                  </a:lnTo>
                  <a:lnTo>
                    <a:pt x="103677" y="131374"/>
                  </a:lnTo>
                  <a:lnTo>
                    <a:pt x="110723" y="132893"/>
                  </a:lnTo>
                  <a:lnTo>
                    <a:pt x="117269" y="130208"/>
                  </a:lnTo>
                  <a:lnTo>
                    <a:pt x="129474" y="117362"/>
                  </a:lnTo>
                  <a:lnTo>
                    <a:pt x="159151" y="62030"/>
                  </a:lnTo>
                  <a:lnTo>
                    <a:pt x="157876" y="57078"/>
                  </a:lnTo>
                  <a:lnTo>
                    <a:pt x="153328" y="54702"/>
                  </a:lnTo>
                  <a:lnTo>
                    <a:pt x="146598" y="54042"/>
                  </a:lnTo>
                  <a:lnTo>
                    <a:pt x="140262" y="56375"/>
                  </a:lnTo>
                  <a:lnTo>
                    <a:pt x="128290" y="66365"/>
                  </a:lnTo>
                  <a:lnTo>
                    <a:pt x="125283" y="73836"/>
                  </a:lnTo>
                  <a:lnTo>
                    <a:pt x="124406" y="92000"/>
                  </a:lnTo>
                  <a:lnTo>
                    <a:pt x="128241" y="99247"/>
                  </a:lnTo>
                  <a:lnTo>
                    <a:pt x="142363" y="109766"/>
                  </a:lnTo>
                  <a:lnTo>
                    <a:pt x="198627" y="134453"/>
                  </a:lnTo>
                  <a:lnTo>
                    <a:pt x="210937" y="147294"/>
                  </a:lnTo>
                  <a:lnTo>
                    <a:pt x="218565" y="163171"/>
                  </a:lnTo>
                  <a:lnTo>
                    <a:pt x="221955" y="182555"/>
                  </a:lnTo>
                  <a:lnTo>
                    <a:pt x="223784" y="185506"/>
                  </a:lnTo>
                  <a:lnTo>
                    <a:pt x="225928" y="183774"/>
                  </a:lnTo>
                  <a:lnTo>
                    <a:pt x="252938" y="125237"/>
                  </a:lnTo>
                  <a:lnTo>
                    <a:pt x="285953" y="76961"/>
                  </a:lnTo>
                  <a:lnTo>
                    <a:pt x="309702" y="54356"/>
                  </a:lnTo>
                  <a:lnTo>
                    <a:pt x="338827" y="41906"/>
                  </a:lnTo>
                  <a:lnTo>
                    <a:pt x="374447" y="36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970090" y="1489468"/>
              <a:ext cx="49927" cy="299558"/>
            </a:xfrm>
            <a:custGeom>
              <a:avLst/>
              <a:gdLst/>
              <a:ahLst/>
              <a:cxnLst/>
              <a:rect l="0" t="0" r="0" b="0"/>
              <a:pathLst>
                <a:path w="49927" h="299558">
                  <a:moveTo>
                    <a:pt x="49926" y="0"/>
                  </a:moveTo>
                  <a:lnTo>
                    <a:pt x="38345" y="59579"/>
                  </a:lnTo>
                  <a:lnTo>
                    <a:pt x="28565" y="112717"/>
                  </a:lnTo>
                  <a:lnTo>
                    <a:pt x="21020" y="176105"/>
                  </a:lnTo>
                  <a:lnTo>
                    <a:pt x="10632" y="239389"/>
                  </a:lnTo>
                  <a:lnTo>
                    <a:pt x="1938" y="295382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920164" y="1453703"/>
              <a:ext cx="174743" cy="27445"/>
            </a:xfrm>
            <a:custGeom>
              <a:avLst/>
              <a:gdLst/>
              <a:ahLst/>
              <a:cxnLst/>
              <a:rect l="0" t="0" r="0" b="0"/>
              <a:pathLst>
                <a:path w="174743" h="27445">
                  <a:moveTo>
                    <a:pt x="0" y="27444"/>
                  </a:moveTo>
                  <a:lnTo>
                    <a:pt x="8834" y="14192"/>
                  </a:lnTo>
                  <a:lnTo>
                    <a:pt x="25499" y="5220"/>
                  </a:lnTo>
                  <a:lnTo>
                    <a:pt x="50164" y="0"/>
                  </a:lnTo>
                  <a:lnTo>
                    <a:pt x="111337" y="4182"/>
                  </a:lnTo>
                  <a:lnTo>
                    <a:pt x="174742" y="191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61621" y="1660673"/>
              <a:ext cx="92662" cy="128353"/>
            </a:xfrm>
            <a:custGeom>
              <a:avLst/>
              <a:gdLst/>
              <a:ahLst/>
              <a:cxnLst/>
              <a:rect l="0" t="0" r="0" b="0"/>
              <a:pathLst>
                <a:path w="92662" h="128353">
                  <a:moveTo>
                    <a:pt x="0" y="111710"/>
                  </a:moveTo>
                  <a:lnTo>
                    <a:pt x="58224" y="61656"/>
                  </a:lnTo>
                  <a:lnTo>
                    <a:pt x="80433" y="35152"/>
                  </a:lnTo>
                  <a:lnTo>
                    <a:pt x="92661" y="11363"/>
                  </a:lnTo>
                  <a:lnTo>
                    <a:pt x="91360" y="5981"/>
                  </a:lnTo>
                  <a:lnTo>
                    <a:pt x="86794" y="2392"/>
                  </a:lnTo>
                  <a:lnTo>
                    <a:pt x="80053" y="0"/>
                  </a:lnTo>
                  <a:lnTo>
                    <a:pt x="72784" y="1179"/>
                  </a:lnTo>
                  <a:lnTo>
                    <a:pt x="49303" y="16090"/>
                  </a:lnTo>
                  <a:lnTo>
                    <a:pt x="26627" y="38075"/>
                  </a:lnTo>
                  <a:lnTo>
                    <a:pt x="17074" y="54020"/>
                  </a:lnTo>
                  <a:lnTo>
                    <a:pt x="17143" y="75284"/>
                  </a:lnTo>
                  <a:lnTo>
                    <a:pt x="24262" y="97370"/>
                  </a:lnTo>
                  <a:lnTo>
                    <a:pt x="36671" y="113350"/>
                  </a:lnTo>
                  <a:lnTo>
                    <a:pt x="48966" y="121684"/>
                  </a:lnTo>
                  <a:lnTo>
                    <a:pt x="66569" y="1283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223249" y="1705815"/>
              <a:ext cx="172943" cy="108175"/>
            </a:xfrm>
            <a:custGeom>
              <a:avLst/>
              <a:gdLst/>
              <a:ahLst/>
              <a:cxnLst/>
              <a:rect l="0" t="0" r="0" b="0"/>
              <a:pathLst>
                <a:path w="172943" h="108175">
                  <a:moveTo>
                    <a:pt x="4794" y="0"/>
                  </a:moveTo>
                  <a:lnTo>
                    <a:pt x="0" y="25648"/>
                  </a:lnTo>
                  <a:lnTo>
                    <a:pt x="2048" y="41910"/>
                  </a:lnTo>
                  <a:lnTo>
                    <a:pt x="8504" y="55917"/>
                  </a:lnTo>
                  <a:lnTo>
                    <a:pt x="12814" y="62241"/>
                  </a:lnTo>
                  <a:lnTo>
                    <a:pt x="18462" y="64608"/>
                  </a:lnTo>
                  <a:lnTo>
                    <a:pt x="25000" y="64337"/>
                  </a:lnTo>
                  <a:lnTo>
                    <a:pt x="32133" y="62307"/>
                  </a:lnTo>
                  <a:lnTo>
                    <a:pt x="62586" y="40044"/>
                  </a:lnTo>
                  <a:lnTo>
                    <a:pt x="75475" y="28276"/>
                  </a:lnTo>
                  <a:lnTo>
                    <a:pt x="79651" y="28096"/>
                  </a:lnTo>
                  <a:lnTo>
                    <a:pt x="82436" y="31675"/>
                  </a:lnTo>
                  <a:lnTo>
                    <a:pt x="91321" y="59573"/>
                  </a:lnTo>
                  <a:lnTo>
                    <a:pt x="96688" y="64678"/>
                  </a:lnTo>
                  <a:lnTo>
                    <a:pt x="112512" y="70351"/>
                  </a:lnTo>
                  <a:lnTo>
                    <a:pt x="120060" y="70015"/>
                  </a:lnTo>
                  <a:lnTo>
                    <a:pt x="140443" y="63480"/>
                  </a:lnTo>
                  <a:lnTo>
                    <a:pt x="155689" y="64579"/>
                  </a:lnTo>
                  <a:lnTo>
                    <a:pt x="161789" y="68016"/>
                  </a:lnTo>
                  <a:lnTo>
                    <a:pt x="171032" y="79231"/>
                  </a:lnTo>
                  <a:lnTo>
                    <a:pt x="172942" y="85180"/>
                  </a:lnTo>
                  <a:lnTo>
                    <a:pt x="171215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368376" y="1655048"/>
              <a:ext cx="189491" cy="320787"/>
            </a:xfrm>
            <a:custGeom>
              <a:avLst/>
              <a:gdLst/>
              <a:ahLst/>
              <a:cxnLst/>
              <a:rect l="0" t="0" r="0" b="0"/>
              <a:pathLst>
                <a:path w="189491" h="320787">
                  <a:moveTo>
                    <a:pt x="34408" y="175583"/>
                  </a:moveTo>
                  <a:lnTo>
                    <a:pt x="33484" y="238981"/>
                  </a:lnTo>
                  <a:lnTo>
                    <a:pt x="20216" y="297518"/>
                  </a:lnTo>
                  <a:lnTo>
                    <a:pt x="14849" y="315760"/>
                  </a:lnTo>
                  <a:lnTo>
                    <a:pt x="11199" y="319885"/>
                  </a:lnTo>
                  <a:lnTo>
                    <a:pt x="6916" y="320786"/>
                  </a:lnTo>
                  <a:lnTo>
                    <a:pt x="2212" y="319538"/>
                  </a:lnTo>
                  <a:lnTo>
                    <a:pt x="0" y="314082"/>
                  </a:lnTo>
                  <a:lnTo>
                    <a:pt x="1305" y="285242"/>
                  </a:lnTo>
                  <a:lnTo>
                    <a:pt x="12608" y="230887"/>
                  </a:lnTo>
                  <a:lnTo>
                    <a:pt x="28604" y="168974"/>
                  </a:lnTo>
                  <a:lnTo>
                    <a:pt x="53231" y="112014"/>
                  </a:lnTo>
                  <a:lnTo>
                    <a:pt x="74441" y="60761"/>
                  </a:lnTo>
                  <a:lnTo>
                    <a:pt x="106630" y="20890"/>
                  </a:lnTo>
                  <a:lnTo>
                    <a:pt x="132033" y="3802"/>
                  </a:lnTo>
                  <a:lnTo>
                    <a:pt x="152379" y="0"/>
                  </a:lnTo>
                  <a:lnTo>
                    <a:pt x="162981" y="280"/>
                  </a:lnTo>
                  <a:lnTo>
                    <a:pt x="170974" y="4165"/>
                  </a:lnTo>
                  <a:lnTo>
                    <a:pt x="182322" y="18344"/>
                  </a:lnTo>
                  <a:lnTo>
                    <a:pt x="189490" y="51536"/>
                  </a:lnTo>
                  <a:lnTo>
                    <a:pt x="183770" y="77304"/>
                  </a:lnTo>
                  <a:lnTo>
                    <a:pt x="167422" y="110405"/>
                  </a:lnTo>
                  <a:lnTo>
                    <a:pt x="148401" y="131924"/>
                  </a:lnTo>
                  <a:lnTo>
                    <a:pt x="140914" y="138156"/>
                  </a:lnTo>
                  <a:lnTo>
                    <a:pt x="134073" y="140461"/>
                  </a:lnTo>
                  <a:lnTo>
                    <a:pt x="127665" y="140149"/>
                  </a:lnTo>
                  <a:lnTo>
                    <a:pt x="121542" y="138092"/>
                  </a:lnTo>
                  <a:lnTo>
                    <a:pt x="118385" y="133022"/>
                  </a:lnTo>
                  <a:lnTo>
                    <a:pt x="117619" y="1006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630795" y="1539394"/>
              <a:ext cx="138117" cy="291238"/>
            </a:xfrm>
            <a:custGeom>
              <a:avLst/>
              <a:gdLst/>
              <a:ahLst/>
              <a:cxnLst/>
              <a:rect l="0" t="0" r="0" b="0"/>
              <a:pathLst>
                <a:path w="138117" h="291238">
                  <a:moveTo>
                    <a:pt x="38263" y="0"/>
                  </a:moveTo>
                  <a:lnTo>
                    <a:pt x="18939" y="57972"/>
                  </a:lnTo>
                  <a:lnTo>
                    <a:pt x="1098" y="117041"/>
                  </a:lnTo>
                  <a:lnTo>
                    <a:pt x="0" y="174028"/>
                  </a:lnTo>
                  <a:lnTo>
                    <a:pt x="8434" y="211205"/>
                  </a:lnTo>
                  <a:lnTo>
                    <a:pt x="18534" y="229779"/>
                  </a:lnTo>
                  <a:lnTo>
                    <a:pt x="32269" y="244198"/>
                  </a:lnTo>
                  <a:lnTo>
                    <a:pt x="40739" y="247858"/>
                  </a:lnTo>
                  <a:lnTo>
                    <a:pt x="60012" y="249460"/>
                  </a:lnTo>
                  <a:lnTo>
                    <a:pt x="78439" y="244624"/>
                  </a:lnTo>
                  <a:lnTo>
                    <a:pt x="94951" y="235387"/>
                  </a:lnTo>
                  <a:lnTo>
                    <a:pt x="108453" y="222035"/>
                  </a:lnTo>
                  <a:lnTo>
                    <a:pt x="110020" y="215517"/>
                  </a:lnTo>
                  <a:lnTo>
                    <a:pt x="108290" y="209322"/>
                  </a:lnTo>
                  <a:lnTo>
                    <a:pt x="104363" y="203342"/>
                  </a:lnTo>
                  <a:lnTo>
                    <a:pt x="98048" y="201205"/>
                  </a:lnTo>
                  <a:lnTo>
                    <a:pt x="81168" y="203762"/>
                  </a:lnTo>
                  <a:lnTo>
                    <a:pt x="55290" y="220015"/>
                  </a:lnTo>
                  <a:lnTo>
                    <a:pt x="34474" y="237980"/>
                  </a:lnTo>
                  <a:lnTo>
                    <a:pt x="32038" y="243713"/>
                  </a:lnTo>
                  <a:lnTo>
                    <a:pt x="32265" y="249384"/>
                  </a:lnTo>
                  <a:lnTo>
                    <a:pt x="34264" y="255014"/>
                  </a:lnTo>
                  <a:lnTo>
                    <a:pt x="39295" y="259692"/>
                  </a:lnTo>
                  <a:lnTo>
                    <a:pt x="54748" y="267355"/>
                  </a:lnTo>
                  <a:lnTo>
                    <a:pt x="107197" y="278572"/>
                  </a:lnTo>
                  <a:lnTo>
                    <a:pt x="138116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827645" y="1539394"/>
              <a:ext cx="128357" cy="357806"/>
            </a:xfrm>
            <a:custGeom>
              <a:avLst/>
              <a:gdLst/>
              <a:ahLst/>
              <a:cxnLst/>
              <a:rect l="0" t="0" r="0" b="0"/>
              <a:pathLst>
                <a:path w="128357" h="357806">
                  <a:moveTo>
                    <a:pt x="66081" y="0"/>
                  </a:moveTo>
                  <a:lnTo>
                    <a:pt x="46521" y="58680"/>
                  </a:lnTo>
                  <a:lnTo>
                    <a:pt x="30011" y="119793"/>
                  </a:lnTo>
                  <a:lnTo>
                    <a:pt x="16154" y="174811"/>
                  </a:lnTo>
                  <a:lnTo>
                    <a:pt x="1978" y="234730"/>
                  </a:lnTo>
                  <a:lnTo>
                    <a:pt x="0" y="277712"/>
                  </a:lnTo>
                  <a:lnTo>
                    <a:pt x="2612" y="286843"/>
                  </a:lnTo>
                  <a:lnTo>
                    <a:pt x="12909" y="301920"/>
                  </a:lnTo>
                  <a:lnTo>
                    <a:pt x="34301" y="316386"/>
                  </a:lnTo>
                  <a:lnTo>
                    <a:pt x="55039" y="318440"/>
                  </a:lnTo>
                  <a:lnTo>
                    <a:pt x="97185" y="312225"/>
                  </a:lnTo>
                  <a:lnTo>
                    <a:pt x="123682" y="295914"/>
                  </a:lnTo>
                  <a:lnTo>
                    <a:pt x="127596" y="288808"/>
                  </a:lnTo>
                  <a:lnTo>
                    <a:pt x="128356" y="281296"/>
                  </a:lnTo>
                  <a:lnTo>
                    <a:pt x="127013" y="273515"/>
                  </a:lnTo>
                  <a:lnTo>
                    <a:pt x="122421" y="269252"/>
                  </a:lnTo>
                  <a:lnTo>
                    <a:pt x="115660" y="267335"/>
                  </a:lnTo>
                  <a:lnTo>
                    <a:pt x="107455" y="266981"/>
                  </a:lnTo>
                  <a:lnTo>
                    <a:pt x="90941" y="271519"/>
                  </a:lnTo>
                  <a:lnTo>
                    <a:pt x="68517" y="284470"/>
                  </a:lnTo>
                  <a:lnTo>
                    <a:pt x="62158" y="289499"/>
                  </a:lnTo>
                  <a:lnTo>
                    <a:pt x="58843" y="297475"/>
                  </a:lnTo>
                  <a:lnTo>
                    <a:pt x="57625" y="318664"/>
                  </a:lnTo>
                  <a:lnTo>
                    <a:pt x="60444" y="328013"/>
                  </a:lnTo>
                  <a:lnTo>
                    <a:pt x="70973" y="343331"/>
                  </a:lnTo>
                  <a:lnTo>
                    <a:pt x="82432" y="351372"/>
                  </a:lnTo>
                  <a:lnTo>
                    <a:pt x="99365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777232" y="1614283"/>
              <a:ext cx="191385" cy="91533"/>
            </a:xfrm>
            <a:custGeom>
              <a:avLst/>
              <a:gdLst/>
              <a:ahLst/>
              <a:cxnLst/>
              <a:rect l="0" t="0" r="0" b="0"/>
              <a:pathLst>
                <a:path w="191385" h="91533">
                  <a:moveTo>
                    <a:pt x="0" y="0"/>
                  </a:moveTo>
                  <a:lnTo>
                    <a:pt x="17669" y="0"/>
                  </a:lnTo>
                  <a:lnTo>
                    <a:pt x="31276" y="4931"/>
                  </a:lnTo>
                  <a:lnTo>
                    <a:pt x="54262" y="15638"/>
                  </a:lnTo>
                  <a:lnTo>
                    <a:pt x="110289" y="42248"/>
                  </a:lnTo>
                  <a:lnTo>
                    <a:pt x="165876" y="74946"/>
                  </a:lnTo>
                  <a:lnTo>
                    <a:pt x="191384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20868" y="2333373"/>
            <a:ext cx="1537963" cy="634401"/>
            <a:chOff x="4120868" y="2333373"/>
            <a:chExt cx="1537963" cy="634401"/>
          </a:xfrm>
        </p:grpSpPr>
        <p:sp>
          <p:nvSpPr>
            <p:cNvPr id="45" name="Freeform 44"/>
            <p:cNvSpPr/>
            <p:nvPr/>
          </p:nvSpPr>
          <p:spPr>
            <a:xfrm>
              <a:off x="4120868" y="2333373"/>
              <a:ext cx="364178" cy="459757"/>
            </a:xfrm>
            <a:custGeom>
              <a:avLst/>
              <a:gdLst/>
              <a:ahLst/>
              <a:cxnLst/>
              <a:rect l="0" t="0" r="0" b="0"/>
              <a:pathLst>
                <a:path w="364178" h="459757">
                  <a:moveTo>
                    <a:pt x="31335" y="162941"/>
                  </a:moveTo>
                  <a:lnTo>
                    <a:pt x="31335" y="223597"/>
                  </a:lnTo>
                  <a:lnTo>
                    <a:pt x="31335" y="274808"/>
                  </a:lnTo>
                  <a:lnTo>
                    <a:pt x="35753" y="332408"/>
                  </a:lnTo>
                  <a:lnTo>
                    <a:pt x="38500" y="386047"/>
                  </a:lnTo>
                  <a:lnTo>
                    <a:pt x="30452" y="445925"/>
                  </a:lnTo>
                  <a:lnTo>
                    <a:pt x="27973" y="456997"/>
                  </a:lnTo>
                  <a:lnTo>
                    <a:pt x="25396" y="459756"/>
                  </a:lnTo>
                  <a:lnTo>
                    <a:pt x="22753" y="456972"/>
                  </a:lnTo>
                  <a:lnTo>
                    <a:pt x="11868" y="423706"/>
                  </a:lnTo>
                  <a:lnTo>
                    <a:pt x="6533" y="373954"/>
                  </a:lnTo>
                  <a:lnTo>
                    <a:pt x="0" y="311667"/>
                  </a:lnTo>
                  <a:lnTo>
                    <a:pt x="1094" y="262482"/>
                  </a:lnTo>
                  <a:lnTo>
                    <a:pt x="4808" y="212775"/>
                  </a:lnTo>
                  <a:lnTo>
                    <a:pt x="10839" y="165380"/>
                  </a:lnTo>
                  <a:lnTo>
                    <a:pt x="25027" y="112367"/>
                  </a:lnTo>
                  <a:lnTo>
                    <a:pt x="42021" y="57513"/>
                  </a:lnTo>
                  <a:lnTo>
                    <a:pt x="62313" y="26443"/>
                  </a:lnTo>
                  <a:lnTo>
                    <a:pt x="83044" y="8263"/>
                  </a:lnTo>
                  <a:lnTo>
                    <a:pt x="101161" y="1739"/>
                  </a:lnTo>
                  <a:lnTo>
                    <a:pt x="111170" y="0"/>
                  </a:lnTo>
                  <a:lnTo>
                    <a:pt x="129687" y="2998"/>
                  </a:lnTo>
                  <a:lnTo>
                    <a:pt x="138508" y="6386"/>
                  </a:lnTo>
                  <a:lnTo>
                    <a:pt x="145314" y="13268"/>
                  </a:lnTo>
                  <a:lnTo>
                    <a:pt x="155341" y="33241"/>
                  </a:lnTo>
                  <a:lnTo>
                    <a:pt x="161743" y="94244"/>
                  </a:lnTo>
                  <a:lnTo>
                    <a:pt x="152653" y="156383"/>
                  </a:lnTo>
                  <a:lnTo>
                    <a:pt x="136948" y="203683"/>
                  </a:lnTo>
                  <a:lnTo>
                    <a:pt x="107692" y="267161"/>
                  </a:lnTo>
                  <a:lnTo>
                    <a:pt x="91969" y="290489"/>
                  </a:lnTo>
                  <a:lnTo>
                    <a:pt x="91174" y="296051"/>
                  </a:lnTo>
                  <a:lnTo>
                    <a:pt x="93417" y="300682"/>
                  </a:lnTo>
                  <a:lnTo>
                    <a:pt x="118749" y="323497"/>
                  </a:lnTo>
                  <a:lnTo>
                    <a:pt x="156704" y="340050"/>
                  </a:lnTo>
                  <a:lnTo>
                    <a:pt x="185695" y="339823"/>
                  </a:lnTo>
                  <a:lnTo>
                    <a:pt x="193414" y="336336"/>
                  </a:lnTo>
                  <a:lnTo>
                    <a:pt x="204455" y="325065"/>
                  </a:lnTo>
                  <a:lnTo>
                    <a:pt x="204996" y="320026"/>
                  </a:lnTo>
                  <a:lnTo>
                    <a:pt x="202583" y="315741"/>
                  </a:lnTo>
                  <a:lnTo>
                    <a:pt x="198200" y="311961"/>
                  </a:lnTo>
                  <a:lnTo>
                    <a:pt x="193430" y="312214"/>
                  </a:lnTo>
                  <a:lnTo>
                    <a:pt x="183198" y="319892"/>
                  </a:lnTo>
                  <a:lnTo>
                    <a:pt x="171458" y="339808"/>
                  </a:lnTo>
                  <a:lnTo>
                    <a:pt x="166542" y="372111"/>
                  </a:lnTo>
                  <a:lnTo>
                    <a:pt x="173920" y="406542"/>
                  </a:lnTo>
                  <a:lnTo>
                    <a:pt x="185313" y="421604"/>
                  </a:lnTo>
                  <a:lnTo>
                    <a:pt x="192235" y="426915"/>
                  </a:lnTo>
                  <a:lnTo>
                    <a:pt x="199623" y="429531"/>
                  </a:lnTo>
                  <a:lnTo>
                    <a:pt x="215228" y="429972"/>
                  </a:lnTo>
                  <a:lnTo>
                    <a:pt x="252859" y="416187"/>
                  </a:lnTo>
                  <a:lnTo>
                    <a:pt x="281473" y="394536"/>
                  </a:lnTo>
                  <a:lnTo>
                    <a:pt x="330937" y="334300"/>
                  </a:lnTo>
                  <a:lnTo>
                    <a:pt x="364177" y="279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83180" y="2379820"/>
              <a:ext cx="750908" cy="587954"/>
            </a:xfrm>
            <a:custGeom>
              <a:avLst/>
              <a:gdLst/>
              <a:ahLst/>
              <a:cxnLst/>
              <a:rect l="0" t="0" r="0" b="0"/>
              <a:pathLst>
                <a:path w="750908" h="587954">
                  <a:moveTo>
                    <a:pt x="151791" y="0"/>
                  </a:moveTo>
                  <a:lnTo>
                    <a:pt x="138505" y="15135"/>
                  </a:lnTo>
                  <a:lnTo>
                    <a:pt x="112671" y="66701"/>
                  </a:lnTo>
                  <a:lnTo>
                    <a:pt x="100649" y="115096"/>
                  </a:lnTo>
                  <a:lnTo>
                    <a:pt x="94948" y="176143"/>
                  </a:lnTo>
                  <a:lnTo>
                    <a:pt x="93822" y="230252"/>
                  </a:lnTo>
                  <a:lnTo>
                    <a:pt x="93599" y="281245"/>
                  </a:lnTo>
                  <a:lnTo>
                    <a:pt x="93555" y="335833"/>
                  </a:lnTo>
                  <a:lnTo>
                    <a:pt x="93546" y="388667"/>
                  </a:lnTo>
                  <a:lnTo>
                    <a:pt x="92620" y="451038"/>
                  </a:lnTo>
                  <a:lnTo>
                    <a:pt x="79351" y="512721"/>
                  </a:lnTo>
                  <a:lnTo>
                    <a:pt x="61347" y="561508"/>
                  </a:lnTo>
                  <a:lnTo>
                    <a:pt x="41474" y="585096"/>
                  </a:lnTo>
                  <a:lnTo>
                    <a:pt x="33868" y="587920"/>
                  </a:lnTo>
                  <a:lnTo>
                    <a:pt x="26023" y="587953"/>
                  </a:lnTo>
                  <a:lnTo>
                    <a:pt x="18020" y="586127"/>
                  </a:lnTo>
                  <a:lnTo>
                    <a:pt x="11759" y="580286"/>
                  </a:lnTo>
                  <a:lnTo>
                    <a:pt x="2338" y="561469"/>
                  </a:lnTo>
                  <a:lnTo>
                    <a:pt x="0" y="540162"/>
                  </a:lnTo>
                  <a:lnTo>
                    <a:pt x="10887" y="483289"/>
                  </a:lnTo>
                  <a:lnTo>
                    <a:pt x="25955" y="449469"/>
                  </a:lnTo>
                  <a:lnTo>
                    <a:pt x="45781" y="428830"/>
                  </a:lnTo>
                  <a:lnTo>
                    <a:pt x="90615" y="400496"/>
                  </a:lnTo>
                  <a:lnTo>
                    <a:pt x="141522" y="386544"/>
                  </a:lnTo>
                  <a:lnTo>
                    <a:pt x="163870" y="382597"/>
                  </a:lnTo>
                  <a:lnTo>
                    <a:pt x="183047" y="374679"/>
                  </a:lnTo>
                  <a:lnTo>
                    <a:pt x="209438" y="350991"/>
                  </a:lnTo>
                  <a:lnTo>
                    <a:pt x="258852" y="291325"/>
                  </a:lnTo>
                  <a:lnTo>
                    <a:pt x="275291" y="255504"/>
                  </a:lnTo>
                  <a:lnTo>
                    <a:pt x="278504" y="245226"/>
                  </a:lnTo>
                  <a:lnTo>
                    <a:pt x="276947" y="240222"/>
                  </a:lnTo>
                  <a:lnTo>
                    <a:pt x="272211" y="238736"/>
                  </a:lnTo>
                  <a:lnTo>
                    <a:pt x="265355" y="239594"/>
                  </a:lnTo>
                  <a:lnTo>
                    <a:pt x="250341" y="252875"/>
                  </a:lnTo>
                  <a:lnTo>
                    <a:pt x="226937" y="290233"/>
                  </a:lnTo>
                  <a:lnTo>
                    <a:pt x="207531" y="341075"/>
                  </a:lnTo>
                  <a:lnTo>
                    <a:pt x="207857" y="370517"/>
                  </a:lnTo>
                  <a:lnTo>
                    <a:pt x="212283" y="377375"/>
                  </a:lnTo>
                  <a:lnTo>
                    <a:pt x="218931" y="381946"/>
                  </a:lnTo>
                  <a:lnTo>
                    <a:pt x="227062" y="384994"/>
                  </a:lnTo>
                  <a:lnTo>
                    <a:pt x="245958" y="383449"/>
                  </a:lnTo>
                  <a:lnTo>
                    <a:pt x="303537" y="363720"/>
                  </a:lnTo>
                  <a:lnTo>
                    <a:pt x="341920" y="347878"/>
                  </a:lnTo>
                  <a:lnTo>
                    <a:pt x="350660" y="347489"/>
                  </a:lnTo>
                  <a:lnTo>
                    <a:pt x="367766" y="351987"/>
                  </a:lnTo>
                  <a:lnTo>
                    <a:pt x="373438" y="358549"/>
                  </a:lnTo>
                  <a:lnTo>
                    <a:pt x="379739" y="378168"/>
                  </a:lnTo>
                  <a:lnTo>
                    <a:pt x="377142" y="427505"/>
                  </a:lnTo>
                  <a:lnTo>
                    <a:pt x="369368" y="460640"/>
                  </a:lnTo>
                  <a:lnTo>
                    <a:pt x="360672" y="476242"/>
                  </a:lnTo>
                  <a:lnTo>
                    <a:pt x="358538" y="478368"/>
                  </a:lnTo>
                  <a:lnTo>
                    <a:pt x="358040" y="477012"/>
                  </a:lnTo>
                  <a:lnTo>
                    <a:pt x="360877" y="467184"/>
                  </a:lnTo>
                  <a:lnTo>
                    <a:pt x="382877" y="424715"/>
                  </a:lnTo>
                  <a:lnTo>
                    <a:pt x="425496" y="385278"/>
                  </a:lnTo>
                  <a:lnTo>
                    <a:pt x="443557" y="373714"/>
                  </a:lnTo>
                  <a:lnTo>
                    <a:pt x="474517" y="362929"/>
                  </a:lnTo>
                  <a:lnTo>
                    <a:pt x="524724" y="354062"/>
                  </a:lnTo>
                  <a:lnTo>
                    <a:pt x="529852" y="349762"/>
                  </a:lnTo>
                  <a:lnTo>
                    <a:pt x="532345" y="344122"/>
                  </a:lnTo>
                  <a:lnTo>
                    <a:pt x="533083" y="337588"/>
                  </a:lnTo>
                  <a:lnTo>
                    <a:pt x="529877" y="333232"/>
                  </a:lnTo>
                  <a:lnTo>
                    <a:pt x="516453" y="328393"/>
                  </a:lnTo>
                  <a:lnTo>
                    <a:pt x="509545" y="328951"/>
                  </a:lnTo>
                  <a:lnTo>
                    <a:pt x="496938" y="334502"/>
                  </a:lnTo>
                  <a:lnTo>
                    <a:pt x="494685" y="339496"/>
                  </a:lnTo>
                  <a:lnTo>
                    <a:pt x="495033" y="345599"/>
                  </a:lnTo>
                  <a:lnTo>
                    <a:pt x="497114" y="352441"/>
                  </a:lnTo>
                  <a:lnTo>
                    <a:pt x="502199" y="357927"/>
                  </a:lnTo>
                  <a:lnTo>
                    <a:pt x="551654" y="380924"/>
                  </a:lnTo>
                  <a:lnTo>
                    <a:pt x="606678" y="398802"/>
                  </a:lnTo>
                  <a:lnTo>
                    <a:pt x="624859" y="406536"/>
                  </a:lnTo>
                  <a:lnTo>
                    <a:pt x="649765" y="426485"/>
                  </a:lnTo>
                  <a:lnTo>
                    <a:pt x="670191" y="448113"/>
                  </a:lnTo>
                  <a:lnTo>
                    <a:pt x="685447" y="457422"/>
                  </a:lnTo>
                  <a:lnTo>
                    <a:pt x="692474" y="458425"/>
                  </a:lnTo>
                  <a:lnTo>
                    <a:pt x="705213" y="454609"/>
                  </a:lnTo>
                  <a:lnTo>
                    <a:pt x="750907" y="4326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121216" y="2679378"/>
              <a:ext cx="420603" cy="213896"/>
            </a:xfrm>
            <a:custGeom>
              <a:avLst/>
              <a:gdLst/>
              <a:ahLst/>
              <a:cxnLst/>
              <a:rect l="0" t="0" r="0" b="0"/>
              <a:pathLst>
                <a:path w="420603" h="213896">
                  <a:moveTo>
                    <a:pt x="121044" y="0"/>
                  </a:moveTo>
                  <a:lnTo>
                    <a:pt x="87304" y="11516"/>
                  </a:lnTo>
                  <a:lnTo>
                    <a:pt x="46095" y="38327"/>
                  </a:lnTo>
                  <a:lnTo>
                    <a:pt x="22098" y="67035"/>
                  </a:lnTo>
                  <a:lnTo>
                    <a:pt x="4716" y="104408"/>
                  </a:lnTo>
                  <a:lnTo>
                    <a:pt x="0" y="131155"/>
                  </a:lnTo>
                  <a:lnTo>
                    <a:pt x="5302" y="153520"/>
                  </a:lnTo>
                  <a:lnTo>
                    <a:pt x="17828" y="171782"/>
                  </a:lnTo>
                  <a:lnTo>
                    <a:pt x="44747" y="191534"/>
                  </a:lnTo>
                  <a:lnTo>
                    <a:pt x="71626" y="202728"/>
                  </a:lnTo>
                  <a:lnTo>
                    <a:pt x="101676" y="205532"/>
                  </a:lnTo>
                  <a:lnTo>
                    <a:pt x="164956" y="191075"/>
                  </a:lnTo>
                  <a:lnTo>
                    <a:pt x="194152" y="180506"/>
                  </a:lnTo>
                  <a:lnTo>
                    <a:pt x="224449" y="160368"/>
                  </a:lnTo>
                  <a:lnTo>
                    <a:pt x="259554" y="123127"/>
                  </a:lnTo>
                  <a:lnTo>
                    <a:pt x="261461" y="116293"/>
                  </a:lnTo>
                  <a:lnTo>
                    <a:pt x="260883" y="109888"/>
                  </a:lnTo>
                  <a:lnTo>
                    <a:pt x="258649" y="103769"/>
                  </a:lnTo>
                  <a:lnTo>
                    <a:pt x="252537" y="100615"/>
                  </a:lnTo>
                  <a:lnTo>
                    <a:pt x="233418" y="99575"/>
                  </a:lnTo>
                  <a:lnTo>
                    <a:pt x="205500" y="108605"/>
                  </a:lnTo>
                  <a:lnTo>
                    <a:pt x="184078" y="122991"/>
                  </a:lnTo>
                  <a:lnTo>
                    <a:pt x="176796" y="138490"/>
                  </a:lnTo>
                  <a:lnTo>
                    <a:pt x="174854" y="147800"/>
                  </a:lnTo>
                  <a:lnTo>
                    <a:pt x="176333" y="156780"/>
                  </a:lnTo>
                  <a:lnTo>
                    <a:pt x="185373" y="174155"/>
                  </a:lnTo>
                  <a:lnTo>
                    <a:pt x="203568" y="188658"/>
                  </a:lnTo>
                  <a:lnTo>
                    <a:pt x="244081" y="208617"/>
                  </a:lnTo>
                  <a:lnTo>
                    <a:pt x="301667" y="213895"/>
                  </a:lnTo>
                  <a:lnTo>
                    <a:pt x="352617" y="204564"/>
                  </a:lnTo>
                  <a:lnTo>
                    <a:pt x="413151" y="177694"/>
                  </a:lnTo>
                  <a:lnTo>
                    <a:pt x="420602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491892" y="2722139"/>
              <a:ext cx="166939" cy="217173"/>
            </a:xfrm>
            <a:custGeom>
              <a:avLst/>
              <a:gdLst/>
              <a:ahLst/>
              <a:cxnLst/>
              <a:rect l="0" t="0" r="0" b="0"/>
              <a:pathLst>
                <a:path w="166939" h="217173">
                  <a:moveTo>
                    <a:pt x="141458" y="7165"/>
                  </a:moveTo>
                  <a:lnTo>
                    <a:pt x="119679" y="1446"/>
                  </a:lnTo>
                  <a:lnTo>
                    <a:pt x="97878" y="0"/>
                  </a:lnTo>
                  <a:lnTo>
                    <a:pt x="80175" y="4289"/>
                  </a:lnTo>
                  <a:lnTo>
                    <a:pt x="72866" y="8021"/>
                  </a:lnTo>
                  <a:lnTo>
                    <a:pt x="68917" y="15132"/>
                  </a:lnTo>
                  <a:lnTo>
                    <a:pt x="66996" y="35361"/>
                  </a:lnTo>
                  <a:lnTo>
                    <a:pt x="71689" y="52364"/>
                  </a:lnTo>
                  <a:lnTo>
                    <a:pt x="105700" y="102810"/>
                  </a:lnTo>
                  <a:lnTo>
                    <a:pt x="157597" y="158839"/>
                  </a:lnTo>
                  <a:lnTo>
                    <a:pt x="163312" y="166528"/>
                  </a:lnTo>
                  <a:lnTo>
                    <a:pt x="166198" y="174428"/>
                  </a:lnTo>
                  <a:lnTo>
                    <a:pt x="166938" y="190602"/>
                  </a:lnTo>
                  <a:lnTo>
                    <a:pt x="163067" y="196949"/>
                  </a:lnTo>
                  <a:lnTo>
                    <a:pt x="148904" y="206468"/>
                  </a:lnTo>
                  <a:lnTo>
                    <a:pt x="124556" y="217023"/>
                  </a:lnTo>
                  <a:lnTo>
                    <a:pt x="86524" y="217172"/>
                  </a:lnTo>
                  <a:lnTo>
                    <a:pt x="24110" y="206400"/>
                  </a:lnTo>
                  <a:lnTo>
                    <a:pt x="0" y="1985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11837" y="3220246"/>
            <a:ext cx="1657157" cy="757216"/>
            <a:chOff x="2411837" y="3220246"/>
            <a:chExt cx="1657157" cy="757216"/>
          </a:xfrm>
        </p:grpSpPr>
        <p:sp>
          <p:nvSpPr>
            <p:cNvPr id="50" name="Freeform 49"/>
            <p:cNvSpPr/>
            <p:nvPr/>
          </p:nvSpPr>
          <p:spPr>
            <a:xfrm>
              <a:off x="2411837" y="3376399"/>
              <a:ext cx="155938" cy="332565"/>
            </a:xfrm>
            <a:custGeom>
              <a:avLst/>
              <a:gdLst/>
              <a:ahLst/>
              <a:cxnLst/>
              <a:rect l="0" t="0" r="0" b="0"/>
              <a:pathLst>
                <a:path w="155938" h="332565">
                  <a:moveTo>
                    <a:pt x="9588" y="101799"/>
                  </a:moveTo>
                  <a:lnTo>
                    <a:pt x="753" y="92964"/>
                  </a:lnTo>
                  <a:lnTo>
                    <a:pt x="0" y="88513"/>
                  </a:lnTo>
                  <a:lnTo>
                    <a:pt x="1347" y="83696"/>
                  </a:lnTo>
                  <a:lnTo>
                    <a:pt x="16795" y="62679"/>
                  </a:lnTo>
                  <a:lnTo>
                    <a:pt x="76438" y="14457"/>
                  </a:lnTo>
                  <a:lnTo>
                    <a:pt x="109496" y="0"/>
                  </a:lnTo>
                  <a:lnTo>
                    <a:pt x="116874" y="649"/>
                  </a:lnTo>
                  <a:lnTo>
                    <a:pt x="130003" y="8766"/>
                  </a:lnTo>
                  <a:lnTo>
                    <a:pt x="147790" y="33348"/>
                  </a:lnTo>
                  <a:lnTo>
                    <a:pt x="155937" y="72888"/>
                  </a:lnTo>
                  <a:lnTo>
                    <a:pt x="152329" y="127612"/>
                  </a:lnTo>
                  <a:lnTo>
                    <a:pt x="144572" y="186819"/>
                  </a:lnTo>
                  <a:lnTo>
                    <a:pt x="136325" y="241646"/>
                  </a:lnTo>
                  <a:lnTo>
                    <a:pt x="123197" y="298735"/>
                  </a:lnTo>
                  <a:lnTo>
                    <a:pt x="118835" y="332564"/>
                  </a:lnTo>
                  <a:lnTo>
                    <a:pt x="117762" y="3098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596167" y="3220246"/>
              <a:ext cx="116239" cy="682326"/>
            </a:xfrm>
            <a:custGeom>
              <a:avLst/>
              <a:gdLst/>
              <a:ahLst/>
              <a:cxnLst/>
              <a:rect l="0" t="0" r="0" b="0"/>
              <a:pathLst>
                <a:path w="116239" h="682326">
                  <a:moveTo>
                    <a:pt x="74890" y="0"/>
                  </a:moveTo>
                  <a:lnTo>
                    <a:pt x="89082" y="54941"/>
                  </a:lnTo>
                  <a:lnTo>
                    <a:pt x="102669" y="110877"/>
                  </a:lnTo>
                  <a:lnTo>
                    <a:pt x="109914" y="172997"/>
                  </a:lnTo>
                  <a:lnTo>
                    <a:pt x="115195" y="223193"/>
                  </a:lnTo>
                  <a:lnTo>
                    <a:pt x="116238" y="283343"/>
                  </a:lnTo>
                  <a:lnTo>
                    <a:pt x="113978" y="340699"/>
                  </a:lnTo>
                  <a:lnTo>
                    <a:pt x="104903" y="396544"/>
                  </a:lnTo>
                  <a:lnTo>
                    <a:pt x="99001" y="452092"/>
                  </a:lnTo>
                  <a:lnTo>
                    <a:pt x="84412" y="505115"/>
                  </a:lnTo>
                  <a:lnTo>
                    <a:pt x="63782" y="562732"/>
                  </a:lnTo>
                  <a:lnTo>
                    <a:pt x="37978" y="622954"/>
                  </a:lnTo>
                  <a:lnTo>
                    <a:pt x="0" y="6823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295135" y="3578051"/>
              <a:ext cx="16643" cy="282916"/>
            </a:xfrm>
            <a:custGeom>
              <a:avLst/>
              <a:gdLst/>
              <a:ahLst/>
              <a:cxnLst/>
              <a:rect l="0" t="0" r="0" b="0"/>
              <a:pathLst>
                <a:path w="16643" h="282916">
                  <a:moveTo>
                    <a:pt x="16642" y="0"/>
                  </a:moveTo>
                  <a:lnTo>
                    <a:pt x="16642" y="50744"/>
                  </a:lnTo>
                  <a:lnTo>
                    <a:pt x="16642" y="110903"/>
                  </a:lnTo>
                  <a:lnTo>
                    <a:pt x="16642" y="163429"/>
                  </a:lnTo>
                  <a:lnTo>
                    <a:pt x="16642" y="223529"/>
                  </a:lnTo>
                  <a:lnTo>
                    <a:pt x="12225" y="271082"/>
                  </a:lnTo>
                  <a:lnTo>
                    <a:pt x="9999" y="276876"/>
                  </a:lnTo>
                  <a:lnTo>
                    <a:pt x="7591" y="279814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36888" y="3514085"/>
              <a:ext cx="274596" cy="47325"/>
            </a:xfrm>
            <a:custGeom>
              <a:avLst/>
              <a:gdLst/>
              <a:ahLst/>
              <a:cxnLst/>
              <a:rect l="0" t="0" r="0" b="0"/>
              <a:pathLst>
                <a:path w="274596" h="47325">
                  <a:moveTo>
                    <a:pt x="0" y="5718"/>
                  </a:moveTo>
                  <a:lnTo>
                    <a:pt x="22703" y="0"/>
                  </a:lnTo>
                  <a:lnTo>
                    <a:pt x="80196" y="377"/>
                  </a:lnTo>
                  <a:lnTo>
                    <a:pt x="140348" y="9081"/>
                  </a:lnTo>
                  <a:lnTo>
                    <a:pt x="199194" y="22438"/>
                  </a:lnTo>
                  <a:lnTo>
                    <a:pt x="254711" y="39009"/>
                  </a:lnTo>
                  <a:lnTo>
                    <a:pt x="274595" y="473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447872" y="3586070"/>
              <a:ext cx="192048" cy="291919"/>
            </a:xfrm>
            <a:custGeom>
              <a:avLst/>
              <a:gdLst/>
              <a:ahLst/>
              <a:cxnLst/>
              <a:rect l="0" t="0" r="0" b="0"/>
              <a:pathLst>
                <a:path w="192048" h="291919">
                  <a:moveTo>
                    <a:pt x="130179" y="33586"/>
                  </a:moveTo>
                  <a:lnTo>
                    <a:pt x="72313" y="79871"/>
                  </a:lnTo>
                  <a:lnTo>
                    <a:pt x="33621" y="125528"/>
                  </a:lnTo>
                  <a:lnTo>
                    <a:pt x="7026" y="175080"/>
                  </a:lnTo>
                  <a:lnTo>
                    <a:pt x="0" y="213270"/>
                  </a:lnTo>
                  <a:lnTo>
                    <a:pt x="2336" y="246467"/>
                  </a:lnTo>
                  <a:lnTo>
                    <a:pt x="11414" y="265034"/>
                  </a:lnTo>
                  <a:lnTo>
                    <a:pt x="24694" y="280684"/>
                  </a:lnTo>
                  <a:lnTo>
                    <a:pt x="39842" y="290720"/>
                  </a:lnTo>
                  <a:lnTo>
                    <a:pt x="48689" y="291918"/>
                  </a:lnTo>
                  <a:lnTo>
                    <a:pt x="95843" y="280311"/>
                  </a:lnTo>
                  <a:lnTo>
                    <a:pt x="117129" y="267666"/>
                  </a:lnTo>
                  <a:lnTo>
                    <a:pt x="135147" y="247791"/>
                  </a:lnTo>
                  <a:lnTo>
                    <a:pt x="166049" y="191561"/>
                  </a:lnTo>
                  <a:lnTo>
                    <a:pt x="188253" y="130966"/>
                  </a:lnTo>
                  <a:lnTo>
                    <a:pt x="192047" y="109225"/>
                  </a:lnTo>
                  <a:lnTo>
                    <a:pt x="188061" y="71921"/>
                  </a:lnTo>
                  <a:lnTo>
                    <a:pt x="175580" y="38884"/>
                  </a:lnTo>
                  <a:lnTo>
                    <a:pt x="149364" y="4138"/>
                  </a:lnTo>
                  <a:lnTo>
                    <a:pt x="142969" y="1010"/>
                  </a:lnTo>
                  <a:lnTo>
                    <a:pt x="128467" y="0"/>
                  </a:lnTo>
                  <a:lnTo>
                    <a:pt x="123490" y="1950"/>
                  </a:lnTo>
                  <a:lnTo>
                    <a:pt x="120172" y="5099"/>
                  </a:lnTo>
                  <a:lnTo>
                    <a:pt x="113537" y="169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736789" y="3694545"/>
              <a:ext cx="332205" cy="282917"/>
            </a:xfrm>
            <a:custGeom>
              <a:avLst/>
              <a:gdLst/>
              <a:ahLst/>
              <a:cxnLst/>
              <a:rect l="0" t="0" r="0" b="0"/>
              <a:pathLst>
                <a:path w="332205" h="282917">
                  <a:moveTo>
                    <a:pt x="149140" y="0"/>
                  </a:moveTo>
                  <a:lnTo>
                    <a:pt x="99918" y="21761"/>
                  </a:lnTo>
                  <a:lnTo>
                    <a:pt x="62131" y="50938"/>
                  </a:lnTo>
                  <a:lnTo>
                    <a:pt x="14331" y="110816"/>
                  </a:lnTo>
                  <a:lnTo>
                    <a:pt x="6631" y="125990"/>
                  </a:lnTo>
                  <a:lnTo>
                    <a:pt x="319" y="184679"/>
                  </a:lnTo>
                  <a:lnTo>
                    <a:pt x="0" y="198009"/>
                  </a:lnTo>
                  <a:lnTo>
                    <a:pt x="3485" y="208745"/>
                  </a:lnTo>
                  <a:lnTo>
                    <a:pt x="17220" y="225604"/>
                  </a:lnTo>
                  <a:lnTo>
                    <a:pt x="40583" y="236796"/>
                  </a:lnTo>
                  <a:lnTo>
                    <a:pt x="91947" y="247097"/>
                  </a:lnTo>
                  <a:lnTo>
                    <a:pt x="145274" y="250056"/>
                  </a:lnTo>
                  <a:lnTo>
                    <a:pt x="205803" y="258585"/>
                  </a:lnTo>
                  <a:lnTo>
                    <a:pt x="258131" y="269172"/>
                  </a:lnTo>
                  <a:lnTo>
                    <a:pt x="318614" y="280467"/>
                  </a:lnTo>
                  <a:lnTo>
                    <a:pt x="332204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7" name="Freeform 56"/>
          <p:cNvSpPr/>
          <p:nvPr/>
        </p:nvSpPr>
        <p:spPr>
          <a:xfrm>
            <a:off x="4360229" y="4035708"/>
            <a:ext cx="74891" cy="366127"/>
          </a:xfrm>
          <a:custGeom>
            <a:avLst/>
            <a:gdLst/>
            <a:ahLst/>
            <a:cxnLst/>
            <a:rect l="0" t="0" r="0" b="0"/>
            <a:pathLst>
              <a:path w="74891" h="366127">
                <a:moveTo>
                  <a:pt x="74890" y="0"/>
                </a:moveTo>
                <a:lnTo>
                  <a:pt x="63308" y="57909"/>
                </a:lnTo>
                <a:lnTo>
                  <a:pt x="52604" y="111429"/>
                </a:lnTo>
                <a:lnTo>
                  <a:pt x="44052" y="164051"/>
                </a:lnTo>
                <a:lnTo>
                  <a:pt x="35234" y="226195"/>
                </a:lnTo>
                <a:lnTo>
                  <a:pt x="26898" y="276474"/>
                </a:lnTo>
                <a:lnTo>
                  <a:pt x="14011" y="329926"/>
                </a:lnTo>
                <a:lnTo>
                  <a:pt x="0" y="36612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2" name="Group 71"/>
          <p:cNvGrpSpPr/>
          <p:nvPr/>
        </p:nvGrpSpPr>
        <p:grpSpPr>
          <a:xfrm>
            <a:off x="5097686" y="3869287"/>
            <a:ext cx="2774027" cy="1190723"/>
            <a:chOff x="5097686" y="3869287"/>
            <a:chExt cx="2774027" cy="1190723"/>
          </a:xfrm>
        </p:grpSpPr>
        <p:sp>
          <p:nvSpPr>
            <p:cNvPr id="58" name="Freeform 57"/>
            <p:cNvSpPr/>
            <p:nvPr/>
          </p:nvSpPr>
          <p:spPr>
            <a:xfrm>
              <a:off x="5097686" y="3869287"/>
              <a:ext cx="211144" cy="431596"/>
            </a:xfrm>
            <a:custGeom>
              <a:avLst/>
              <a:gdLst/>
              <a:ahLst/>
              <a:cxnLst/>
              <a:rect l="0" t="0" r="0" b="0"/>
              <a:pathLst>
                <a:path w="211144" h="431596">
                  <a:moveTo>
                    <a:pt x="86327" y="0"/>
                  </a:moveTo>
                  <a:lnTo>
                    <a:pt x="77492" y="8835"/>
                  </a:lnTo>
                  <a:lnTo>
                    <a:pt x="65953" y="72196"/>
                  </a:lnTo>
                  <a:lnTo>
                    <a:pt x="61346" y="125722"/>
                  </a:lnTo>
                  <a:lnTo>
                    <a:pt x="49902" y="185226"/>
                  </a:lnTo>
                  <a:lnTo>
                    <a:pt x="36353" y="247816"/>
                  </a:lnTo>
                  <a:lnTo>
                    <a:pt x="22526" y="310585"/>
                  </a:lnTo>
                  <a:lnTo>
                    <a:pt x="13081" y="368526"/>
                  </a:lnTo>
                  <a:lnTo>
                    <a:pt x="0" y="428271"/>
                  </a:lnTo>
                  <a:lnTo>
                    <a:pt x="1039" y="431595"/>
                  </a:lnTo>
                  <a:lnTo>
                    <a:pt x="4505" y="430113"/>
                  </a:lnTo>
                  <a:lnTo>
                    <a:pt x="22636" y="407891"/>
                  </a:lnTo>
                  <a:lnTo>
                    <a:pt x="58421" y="350229"/>
                  </a:lnTo>
                  <a:lnTo>
                    <a:pt x="86799" y="295503"/>
                  </a:lnTo>
                  <a:lnTo>
                    <a:pt x="100643" y="273393"/>
                  </a:lnTo>
                  <a:lnTo>
                    <a:pt x="113066" y="251741"/>
                  </a:lnTo>
                  <a:lnTo>
                    <a:pt x="142265" y="207481"/>
                  </a:lnTo>
                  <a:lnTo>
                    <a:pt x="145808" y="199342"/>
                  </a:lnTo>
                  <a:lnTo>
                    <a:pt x="148171" y="198539"/>
                  </a:lnTo>
                  <a:lnTo>
                    <a:pt x="149746" y="202626"/>
                  </a:lnTo>
                  <a:lnTo>
                    <a:pt x="150571" y="218570"/>
                  </a:lnTo>
                  <a:lnTo>
                    <a:pt x="145546" y="274123"/>
                  </a:lnTo>
                  <a:lnTo>
                    <a:pt x="144766" y="327749"/>
                  </a:lnTo>
                  <a:lnTo>
                    <a:pt x="147078" y="380393"/>
                  </a:lnTo>
                  <a:lnTo>
                    <a:pt x="149017" y="392280"/>
                  </a:lnTo>
                  <a:lnTo>
                    <a:pt x="158568" y="410418"/>
                  </a:lnTo>
                  <a:lnTo>
                    <a:pt x="164998" y="417844"/>
                  </a:lnTo>
                  <a:lnTo>
                    <a:pt x="172983" y="421870"/>
                  </a:lnTo>
                  <a:lnTo>
                    <a:pt x="211143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312733" y="4242571"/>
              <a:ext cx="298194" cy="460599"/>
            </a:xfrm>
            <a:custGeom>
              <a:avLst/>
              <a:gdLst/>
              <a:ahLst/>
              <a:cxnLst/>
              <a:rect l="0" t="0" r="0" b="0"/>
              <a:pathLst>
                <a:path w="298194" h="460599">
                  <a:moveTo>
                    <a:pt x="4417" y="42769"/>
                  </a:moveTo>
                  <a:lnTo>
                    <a:pt x="0" y="56021"/>
                  </a:lnTo>
                  <a:lnTo>
                    <a:pt x="3321" y="59925"/>
                  </a:lnTo>
                  <a:lnTo>
                    <a:pt x="19339" y="64262"/>
                  </a:lnTo>
                  <a:lnTo>
                    <a:pt x="39402" y="61259"/>
                  </a:lnTo>
                  <a:lnTo>
                    <a:pt x="66558" y="49172"/>
                  </a:lnTo>
                  <a:lnTo>
                    <a:pt x="109558" y="12146"/>
                  </a:lnTo>
                  <a:lnTo>
                    <a:pt x="109644" y="7561"/>
                  </a:lnTo>
                  <a:lnTo>
                    <a:pt x="106003" y="3579"/>
                  </a:lnTo>
                  <a:lnTo>
                    <a:pt x="99878" y="0"/>
                  </a:lnTo>
                  <a:lnTo>
                    <a:pt x="93945" y="388"/>
                  </a:lnTo>
                  <a:lnTo>
                    <a:pt x="82423" y="8215"/>
                  </a:lnTo>
                  <a:lnTo>
                    <a:pt x="65539" y="32634"/>
                  </a:lnTo>
                  <a:lnTo>
                    <a:pt x="53243" y="67708"/>
                  </a:lnTo>
                  <a:lnTo>
                    <a:pt x="48373" y="120050"/>
                  </a:lnTo>
                  <a:lnTo>
                    <a:pt x="51073" y="143993"/>
                  </a:lnTo>
                  <a:lnTo>
                    <a:pt x="60286" y="162030"/>
                  </a:lnTo>
                  <a:lnTo>
                    <a:pt x="66627" y="169429"/>
                  </a:lnTo>
                  <a:lnTo>
                    <a:pt x="75476" y="173437"/>
                  </a:lnTo>
                  <a:lnTo>
                    <a:pt x="97636" y="175425"/>
                  </a:lnTo>
                  <a:lnTo>
                    <a:pt x="115498" y="170761"/>
                  </a:lnTo>
                  <a:lnTo>
                    <a:pt x="140881" y="152808"/>
                  </a:lnTo>
                  <a:lnTo>
                    <a:pt x="180179" y="114377"/>
                  </a:lnTo>
                  <a:lnTo>
                    <a:pt x="192248" y="95551"/>
                  </a:lnTo>
                  <a:lnTo>
                    <a:pt x="193432" y="89977"/>
                  </a:lnTo>
                  <a:lnTo>
                    <a:pt x="191448" y="87184"/>
                  </a:lnTo>
                  <a:lnTo>
                    <a:pt x="187352" y="86248"/>
                  </a:lnTo>
                  <a:lnTo>
                    <a:pt x="183696" y="89322"/>
                  </a:lnTo>
                  <a:lnTo>
                    <a:pt x="177169" y="102599"/>
                  </a:lnTo>
                  <a:lnTo>
                    <a:pt x="171394" y="162663"/>
                  </a:lnTo>
                  <a:lnTo>
                    <a:pt x="175420" y="195507"/>
                  </a:lnTo>
                  <a:lnTo>
                    <a:pt x="184893" y="212662"/>
                  </a:lnTo>
                  <a:lnTo>
                    <a:pt x="191303" y="219826"/>
                  </a:lnTo>
                  <a:lnTo>
                    <a:pt x="200199" y="223677"/>
                  </a:lnTo>
                  <a:lnTo>
                    <a:pt x="222411" y="225491"/>
                  </a:lnTo>
                  <a:lnTo>
                    <a:pt x="232032" y="222831"/>
                  </a:lnTo>
                  <a:lnTo>
                    <a:pt x="247653" y="212479"/>
                  </a:lnTo>
                  <a:lnTo>
                    <a:pt x="272749" y="182308"/>
                  </a:lnTo>
                  <a:lnTo>
                    <a:pt x="298193" y="133135"/>
                  </a:lnTo>
                  <a:lnTo>
                    <a:pt x="291753" y="174371"/>
                  </a:lnTo>
                  <a:lnTo>
                    <a:pt x="275844" y="227926"/>
                  </a:lnTo>
                  <a:lnTo>
                    <a:pt x="257031" y="291001"/>
                  </a:lnTo>
                  <a:lnTo>
                    <a:pt x="237419" y="350566"/>
                  </a:lnTo>
                  <a:lnTo>
                    <a:pt x="213574" y="413308"/>
                  </a:lnTo>
                  <a:lnTo>
                    <a:pt x="193670" y="441021"/>
                  </a:lnTo>
                  <a:lnTo>
                    <a:pt x="170207" y="457965"/>
                  </a:lnTo>
                  <a:lnTo>
                    <a:pt x="153915" y="460598"/>
                  </a:lnTo>
                  <a:lnTo>
                    <a:pt x="145688" y="460006"/>
                  </a:lnTo>
                  <a:lnTo>
                    <a:pt x="131615" y="451951"/>
                  </a:lnTo>
                  <a:lnTo>
                    <a:pt x="120121" y="438201"/>
                  </a:lnTo>
                  <a:lnTo>
                    <a:pt x="102122" y="388590"/>
                  </a:lnTo>
                  <a:lnTo>
                    <a:pt x="97778" y="355932"/>
                  </a:lnTo>
                  <a:lnTo>
                    <a:pt x="101692" y="336354"/>
                  </a:lnTo>
                  <a:lnTo>
                    <a:pt x="110520" y="319332"/>
                  </a:lnTo>
                  <a:lnTo>
                    <a:pt x="123690" y="305603"/>
                  </a:lnTo>
                  <a:lnTo>
                    <a:pt x="151115" y="291895"/>
                  </a:lnTo>
                  <a:lnTo>
                    <a:pt x="213498" y="282643"/>
                  </a:lnTo>
                  <a:lnTo>
                    <a:pt x="262369" y="2757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687870" y="4360229"/>
              <a:ext cx="176294" cy="216849"/>
            </a:xfrm>
            <a:custGeom>
              <a:avLst/>
              <a:gdLst/>
              <a:ahLst/>
              <a:cxnLst/>
              <a:rect l="0" t="0" r="0" b="0"/>
              <a:pathLst>
                <a:path w="176294" h="216849">
                  <a:moveTo>
                    <a:pt x="28690" y="0"/>
                  </a:moveTo>
                  <a:lnTo>
                    <a:pt x="11832" y="59628"/>
                  </a:lnTo>
                  <a:lnTo>
                    <a:pt x="0" y="114827"/>
                  </a:lnTo>
                  <a:lnTo>
                    <a:pt x="7471" y="176384"/>
                  </a:lnTo>
                  <a:lnTo>
                    <a:pt x="11770" y="185082"/>
                  </a:lnTo>
                  <a:lnTo>
                    <a:pt x="23944" y="197213"/>
                  </a:lnTo>
                  <a:lnTo>
                    <a:pt x="30149" y="198968"/>
                  </a:lnTo>
                  <a:lnTo>
                    <a:pt x="36134" y="198289"/>
                  </a:lnTo>
                  <a:lnTo>
                    <a:pt x="66653" y="182706"/>
                  </a:lnTo>
                  <a:lnTo>
                    <a:pt x="66943" y="183749"/>
                  </a:lnTo>
                  <a:lnTo>
                    <a:pt x="65287" y="186295"/>
                  </a:lnTo>
                  <a:lnTo>
                    <a:pt x="68377" y="196518"/>
                  </a:lnTo>
                  <a:lnTo>
                    <a:pt x="71790" y="203128"/>
                  </a:lnTo>
                  <a:lnTo>
                    <a:pt x="85444" y="212938"/>
                  </a:lnTo>
                  <a:lnTo>
                    <a:pt x="94263" y="216848"/>
                  </a:lnTo>
                  <a:lnTo>
                    <a:pt x="102916" y="216681"/>
                  </a:lnTo>
                  <a:lnTo>
                    <a:pt x="119927" y="209099"/>
                  </a:lnTo>
                  <a:lnTo>
                    <a:pt x="134267" y="191553"/>
                  </a:lnTo>
                  <a:lnTo>
                    <a:pt x="167455" y="135538"/>
                  </a:lnTo>
                  <a:lnTo>
                    <a:pt x="176293" y="89232"/>
                  </a:lnTo>
                  <a:lnTo>
                    <a:pt x="169131" y="35812"/>
                  </a:lnTo>
                  <a:lnTo>
                    <a:pt x="163991" y="18932"/>
                  </a:lnTo>
                  <a:lnTo>
                    <a:pt x="161827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904464" y="4420875"/>
              <a:ext cx="319681" cy="170070"/>
            </a:xfrm>
            <a:custGeom>
              <a:avLst/>
              <a:gdLst/>
              <a:ahLst/>
              <a:cxnLst/>
              <a:rect l="0" t="0" r="0" b="0"/>
              <a:pathLst>
                <a:path w="319681" h="170070">
                  <a:moveTo>
                    <a:pt x="53406" y="114096"/>
                  </a:moveTo>
                  <a:lnTo>
                    <a:pt x="35737" y="114096"/>
                  </a:lnTo>
                  <a:lnTo>
                    <a:pt x="11497" y="122931"/>
                  </a:lnTo>
                  <a:lnTo>
                    <a:pt x="6051" y="129232"/>
                  </a:lnTo>
                  <a:lnTo>
                    <a:pt x="0" y="146094"/>
                  </a:lnTo>
                  <a:lnTo>
                    <a:pt x="1160" y="153920"/>
                  </a:lnTo>
                  <a:lnTo>
                    <a:pt x="9846" y="167545"/>
                  </a:lnTo>
                  <a:lnTo>
                    <a:pt x="16045" y="170069"/>
                  </a:lnTo>
                  <a:lnTo>
                    <a:pt x="22952" y="169903"/>
                  </a:lnTo>
                  <a:lnTo>
                    <a:pt x="30330" y="167943"/>
                  </a:lnTo>
                  <a:lnTo>
                    <a:pt x="43458" y="158369"/>
                  </a:lnTo>
                  <a:lnTo>
                    <a:pt x="61245" y="134919"/>
                  </a:lnTo>
                  <a:lnTo>
                    <a:pt x="70759" y="114105"/>
                  </a:lnTo>
                  <a:lnTo>
                    <a:pt x="81785" y="53989"/>
                  </a:lnTo>
                  <a:lnTo>
                    <a:pt x="93289" y="16444"/>
                  </a:lnTo>
                  <a:lnTo>
                    <a:pt x="102259" y="2586"/>
                  </a:lnTo>
                  <a:lnTo>
                    <a:pt x="108164" y="0"/>
                  </a:lnTo>
                  <a:lnTo>
                    <a:pt x="114875" y="125"/>
                  </a:lnTo>
                  <a:lnTo>
                    <a:pt x="122122" y="2058"/>
                  </a:lnTo>
                  <a:lnTo>
                    <a:pt x="127879" y="7044"/>
                  </a:lnTo>
                  <a:lnTo>
                    <a:pt x="136740" y="22447"/>
                  </a:lnTo>
                  <a:lnTo>
                    <a:pt x="150445" y="79792"/>
                  </a:lnTo>
                  <a:lnTo>
                    <a:pt x="149960" y="111329"/>
                  </a:lnTo>
                  <a:lnTo>
                    <a:pt x="148286" y="120572"/>
                  </a:lnTo>
                  <a:lnTo>
                    <a:pt x="149944" y="123961"/>
                  </a:lnTo>
                  <a:lnTo>
                    <a:pt x="153822" y="123446"/>
                  </a:lnTo>
                  <a:lnTo>
                    <a:pt x="159182" y="120330"/>
                  </a:lnTo>
                  <a:lnTo>
                    <a:pt x="205666" y="62543"/>
                  </a:lnTo>
                  <a:lnTo>
                    <a:pt x="231349" y="41190"/>
                  </a:lnTo>
                  <a:lnTo>
                    <a:pt x="268743" y="21827"/>
                  </a:lnTo>
                  <a:lnTo>
                    <a:pt x="319680" y="142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163476" y="4214206"/>
              <a:ext cx="193806" cy="376711"/>
            </a:xfrm>
            <a:custGeom>
              <a:avLst/>
              <a:gdLst/>
              <a:ahLst/>
              <a:cxnLst/>
              <a:rect l="0" t="0" r="0" b="0"/>
              <a:pathLst>
                <a:path w="193806" h="376711">
                  <a:moveTo>
                    <a:pt x="135558" y="245876"/>
                  </a:moveTo>
                  <a:lnTo>
                    <a:pt x="113779" y="240157"/>
                  </a:lnTo>
                  <a:lnTo>
                    <a:pt x="81541" y="240175"/>
                  </a:lnTo>
                  <a:lnTo>
                    <a:pt x="62549" y="246732"/>
                  </a:lnTo>
                  <a:lnTo>
                    <a:pt x="36262" y="265237"/>
                  </a:lnTo>
                  <a:lnTo>
                    <a:pt x="15324" y="292704"/>
                  </a:lnTo>
                  <a:lnTo>
                    <a:pt x="1827" y="324265"/>
                  </a:lnTo>
                  <a:lnTo>
                    <a:pt x="0" y="343586"/>
                  </a:lnTo>
                  <a:lnTo>
                    <a:pt x="807" y="352621"/>
                  </a:lnTo>
                  <a:lnTo>
                    <a:pt x="9100" y="367591"/>
                  </a:lnTo>
                  <a:lnTo>
                    <a:pt x="15195" y="374172"/>
                  </a:lnTo>
                  <a:lnTo>
                    <a:pt x="21107" y="376710"/>
                  </a:lnTo>
                  <a:lnTo>
                    <a:pt x="26898" y="376553"/>
                  </a:lnTo>
                  <a:lnTo>
                    <a:pt x="32607" y="374600"/>
                  </a:lnTo>
                  <a:lnTo>
                    <a:pt x="53894" y="354180"/>
                  </a:lnTo>
                  <a:lnTo>
                    <a:pt x="90828" y="292553"/>
                  </a:lnTo>
                  <a:lnTo>
                    <a:pt x="116404" y="235027"/>
                  </a:lnTo>
                  <a:lnTo>
                    <a:pt x="133931" y="181582"/>
                  </a:lnTo>
                  <a:lnTo>
                    <a:pt x="151620" y="119259"/>
                  </a:lnTo>
                  <a:lnTo>
                    <a:pt x="165992" y="59049"/>
                  </a:lnTo>
                  <a:lnTo>
                    <a:pt x="179926" y="4652"/>
                  </a:lnTo>
                  <a:lnTo>
                    <a:pt x="179930" y="0"/>
                  </a:lnTo>
                  <a:lnTo>
                    <a:pt x="178083" y="598"/>
                  </a:lnTo>
                  <a:lnTo>
                    <a:pt x="172024" y="11123"/>
                  </a:lnTo>
                  <a:lnTo>
                    <a:pt x="155934" y="69179"/>
                  </a:lnTo>
                  <a:lnTo>
                    <a:pt x="152692" y="128359"/>
                  </a:lnTo>
                  <a:lnTo>
                    <a:pt x="152264" y="187129"/>
                  </a:lnTo>
                  <a:lnTo>
                    <a:pt x="153133" y="243036"/>
                  </a:lnTo>
                  <a:lnTo>
                    <a:pt x="163782" y="294150"/>
                  </a:lnTo>
                  <a:lnTo>
                    <a:pt x="176177" y="315859"/>
                  </a:lnTo>
                  <a:lnTo>
                    <a:pt x="193805" y="3374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431368" y="4472306"/>
              <a:ext cx="84014" cy="160835"/>
            </a:xfrm>
            <a:custGeom>
              <a:avLst/>
              <a:gdLst/>
              <a:ahLst/>
              <a:cxnLst/>
              <a:rect l="0" t="0" r="0" b="0"/>
              <a:pathLst>
                <a:path w="84014" h="160835">
                  <a:moveTo>
                    <a:pt x="84013" y="4418"/>
                  </a:moveTo>
                  <a:lnTo>
                    <a:pt x="50272" y="1953"/>
                  </a:lnTo>
                  <a:lnTo>
                    <a:pt x="42103" y="0"/>
                  </a:lnTo>
                  <a:lnTo>
                    <a:pt x="33883" y="1473"/>
                  </a:lnTo>
                  <a:lnTo>
                    <a:pt x="17354" y="10506"/>
                  </a:lnTo>
                  <a:lnTo>
                    <a:pt x="12762" y="16798"/>
                  </a:lnTo>
                  <a:lnTo>
                    <a:pt x="10624" y="23766"/>
                  </a:lnTo>
                  <a:lnTo>
                    <a:pt x="10124" y="31185"/>
                  </a:lnTo>
                  <a:lnTo>
                    <a:pt x="14499" y="46825"/>
                  </a:lnTo>
                  <a:lnTo>
                    <a:pt x="27359" y="68758"/>
                  </a:lnTo>
                  <a:lnTo>
                    <a:pt x="64690" y="128433"/>
                  </a:lnTo>
                  <a:lnTo>
                    <a:pt x="66508" y="136097"/>
                  </a:lnTo>
                  <a:lnTo>
                    <a:pt x="65871" y="143055"/>
                  </a:lnTo>
                  <a:lnTo>
                    <a:pt x="63598" y="149543"/>
                  </a:lnTo>
                  <a:lnTo>
                    <a:pt x="58384" y="153868"/>
                  </a:lnTo>
                  <a:lnTo>
                    <a:pt x="42728" y="158673"/>
                  </a:lnTo>
                  <a:lnTo>
                    <a:pt x="2372" y="160834"/>
                  </a:lnTo>
                  <a:lnTo>
                    <a:pt x="0" y="159546"/>
                  </a:lnTo>
                  <a:lnTo>
                    <a:pt x="802" y="1541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592053" y="4684750"/>
              <a:ext cx="73108" cy="224670"/>
            </a:xfrm>
            <a:custGeom>
              <a:avLst/>
              <a:gdLst/>
              <a:ahLst/>
              <a:cxnLst/>
              <a:rect l="0" t="0" r="0" b="0"/>
              <a:pathLst>
                <a:path w="73108" h="224670">
                  <a:moveTo>
                    <a:pt x="73107" y="0"/>
                  </a:moveTo>
                  <a:lnTo>
                    <a:pt x="52270" y="55866"/>
                  </a:lnTo>
                  <a:lnTo>
                    <a:pt x="31221" y="101403"/>
                  </a:lnTo>
                  <a:lnTo>
                    <a:pt x="13674" y="133443"/>
                  </a:lnTo>
                  <a:lnTo>
                    <a:pt x="2230" y="167406"/>
                  </a:lnTo>
                  <a:lnTo>
                    <a:pt x="0" y="187508"/>
                  </a:lnTo>
                  <a:lnTo>
                    <a:pt x="3941" y="206303"/>
                  </a:lnTo>
                  <a:lnTo>
                    <a:pt x="10932" y="220204"/>
                  </a:lnTo>
                  <a:lnTo>
                    <a:pt x="14090" y="222617"/>
                  </a:lnTo>
                  <a:lnTo>
                    <a:pt x="2318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851345" y="4293661"/>
              <a:ext cx="148095" cy="455406"/>
            </a:xfrm>
            <a:custGeom>
              <a:avLst/>
              <a:gdLst/>
              <a:ahLst/>
              <a:cxnLst/>
              <a:rect l="0" t="0" r="0" b="0"/>
              <a:pathLst>
                <a:path w="148095" h="455406">
                  <a:moveTo>
                    <a:pt x="88409" y="0"/>
                  </a:moveTo>
                  <a:lnTo>
                    <a:pt x="81767" y="62491"/>
                  </a:lnTo>
                  <a:lnTo>
                    <a:pt x="73266" y="119096"/>
                  </a:lnTo>
                  <a:lnTo>
                    <a:pt x="62913" y="177185"/>
                  </a:lnTo>
                  <a:lnTo>
                    <a:pt x="55226" y="237762"/>
                  </a:lnTo>
                  <a:lnTo>
                    <a:pt x="41022" y="301167"/>
                  </a:lnTo>
                  <a:lnTo>
                    <a:pt x="32581" y="354835"/>
                  </a:lnTo>
                  <a:lnTo>
                    <a:pt x="31775" y="366920"/>
                  </a:lnTo>
                  <a:lnTo>
                    <a:pt x="33087" y="373127"/>
                  </a:lnTo>
                  <a:lnTo>
                    <a:pt x="35810" y="375416"/>
                  </a:lnTo>
                  <a:lnTo>
                    <a:pt x="39474" y="375093"/>
                  </a:lnTo>
                  <a:lnTo>
                    <a:pt x="48477" y="369803"/>
                  </a:lnTo>
                  <a:lnTo>
                    <a:pt x="97315" y="328179"/>
                  </a:lnTo>
                  <a:lnTo>
                    <a:pt x="116098" y="323990"/>
                  </a:lnTo>
                  <a:lnTo>
                    <a:pt x="126284" y="324166"/>
                  </a:lnTo>
                  <a:lnTo>
                    <a:pt x="134000" y="327983"/>
                  </a:lnTo>
                  <a:lnTo>
                    <a:pt x="145037" y="342085"/>
                  </a:lnTo>
                  <a:lnTo>
                    <a:pt x="148094" y="360680"/>
                  </a:lnTo>
                  <a:lnTo>
                    <a:pt x="145447" y="379423"/>
                  </a:lnTo>
                  <a:lnTo>
                    <a:pt x="123577" y="416890"/>
                  </a:lnTo>
                  <a:lnTo>
                    <a:pt x="94309" y="436846"/>
                  </a:lnTo>
                  <a:lnTo>
                    <a:pt x="49648" y="452588"/>
                  </a:lnTo>
                  <a:lnTo>
                    <a:pt x="27420" y="455405"/>
                  </a:lnTo>
                  <a:lnTo>
                    <a:pt x="10143" y="451725"/>
                  </a:lnTo>
                  <a:lnTo>
                    <a:pt x="2948" y="448155"/>
                  </a:lnTo>
                  <a:lnTo>
                    <a:pt x="0" y="442077"/>
                  </a:lnTo>
                  <a:lnTo>
                    <a:pt x="1655" y="425461"/>
                  </a:lnTo>
                  <a:lnTo>
                    <a:pt x="12983" y="404150"/>
                  </a:lnTo>
                  <a:lnTo>
                    <a:pt x="38483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036350" y="4634824"/>
              <a:ext cx="178000" cy="214886"/>
            </a:xfrm>
            <a:custGeom>
              <a:avLst/>
              <a:gdLst/>
              <a:ahLst/>
              <a:cxnLst/>
              <a:rect l="0" t="0" r="0" b="0"/>
              <a:pathLst>
                <a:path w="178000" h="214886">
                  <a:moveTo>
                    <a:pt x="36541" y="0"/>
                  </a:moveTo>
                  <a:lnTo>
                    <a:pt x="16630" y="55848"/>
                  </a:lnTo>
                  <a:lnTo>
                    <a:pt x="783" y="99537"/>
                  </a:lnTo>
                  <a:lnTo>
                    <a:pt x="0" y="116354"/>
                  </a:lnTo>
                  <a:lnTo>
                    <a:pt x="1086" y="124722"/>
                  </a:lnTo>
                  <a:lnTo>
                    <a:pt x="5508" y="129376"/>
                  </a:lnTo>
                  <a:lnTo>
                    <a:pt x="12153" y="131554"/>
                  </a:lnTo>
                  <a:lnTo>
                    <a:pt x="20283" y="132082"/>
                  </a:lnTo>
                  <a:lnTo>
                    <a:pt x="49393" y="123989"/>
                  </a:lnTo>
                  <a:lnTo>
                    <a:pt x="77024" y="105463"/>
                  </a:lnTo>
                  <a:lnTo>
                    <a:pt x="82945" y="105442"/>
                  </a:lnTo>
                  <a:lnTo>
                    <a:pt x="86893" y="110051"/>
                  </a:lnTo>
                  <a:lnTo>
                    <a:pt x="89524" y="117746"/>
                  </a:lnTo>
                  <a:lnTo>
                    <a:pt x="87162" y="178112"/>
                  </a:lnTo>
                  <a:lnTo>
                    <a:pt x="91090" y="206560"/>
                  </a:lnTo>
                  <a:lnTo>
                    <a:pt x="95096" y="211671"/>
                  </a:lnTo>
                  <a:lnTo>
                    <a:pt x="100541" y="214154"/>
                  </a:lnTo>
                  <a:lnTo>
                    <a:pt x="106944" y="214885"/>
                  </a:lnTo>
                  <a:lnTo>
                    <a:pt x="118991" y="210767"/>
                  </a:lnTo>
                  <a:lnTo>
                    <a:pt x="124792" y="207079"/>
                  </a:lnTo>
                  <a:lnTo>
                    <a:pt x="141791" y="184221"/>
                  </a:lnTo>
                  <a:lnTo>
                    <a:pt x="171365" y="121939"/>
                  </a:lnTo>
                  <a:lnTo>
                    <a:pt x="177999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248019" y="4436700"/>
              <a:ext cx="99468" cy="375425"/>
            </a:xfrm>
            <a:custGeom>
              <a:avLst/>
              <a:gdLst/>
              <a:ahLst/>
              <a:cxnLst/>
              <a:rect l="0" t="0" r="0" b="0"/>
              <a:pathLst>
                <a:path w="99468" h="375425">
                  <a:moveTo>
                    <a:pt x="49540" y="81629"/>
                  </a:moveTo>
                  <a:lnTo>
                    <a:pt x="66399" y="18316"/>
                  </a:lnTo>
                  <a:lnTo>
                    <a:pt x="69100" y="6136"/>
                  </a:lnTo>
                  <a:lnTo>
                    <a:pt x="69052" y="790"/>
                  </a:lnTo>
                  <a:lnTo>
                    <a:pt x="67172" y="0"/>
                  </a:lnTo>
                  <a:lnTo>
                    <a:pt x="64068" y="2246"/>
                  </a:lnTo>
                  <a:lnTo>
                    <a:pt x="50866" y="23078"/>
                  </a:lnTo>
                  <a:lnTo>
                    <a:pt x="30485" y="84863"/>
                  </a:lnTo>
                  <a:lnTo>
                    <a:pt x="16303" y="146523"/>
                  </a:lnTo>
                  <a:lnTo>
                    <a:pt x="9588" y="196663"/>
                  </a:lnTo>
                  <a:lnTo>
                    <a:pt x="2543" y="250158"/>
                  </a:lnTo>
                  <a:lnTo>
                    <a:pt x="0" y="308618"/>
                  </a:lnTo>
                  <a:lnTo>
                    <a:pt x="7258" y="357230"/>
                  </a:lnTo>
                  <a:lnTo>
                    <a:pt x="15647" y="373930"/>
                  </a:lnTo>
                  <a:lnTo>
                    <a:pt x="21398" y="375424"/>
                  </a:lnTo>
                  <a:lnTo>
                    <a:pt x="28005" y="372722"/>
                  </a:lnTo>
                  <a:lnTo>
                    <a:pt x="48091" y="353716"/>
                  </a:lnTo>
                  <a:lnTo>
                    <a:pt x="77086" y="306721"/>
                  </a:lnTo>
                  <a:lnTo>
                    <a:pt x="99467" y="2563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372465" y="4426798"/>
              <a:ext cx="183048" cy="524552"/>
            </a:xfrm>
            <a:custGeom>
              <a:avLst/>
              <a:gdLst/>
              <a:ahLst/>
              <a:cxnLst/>
              <a:rect l="0" t="0" r="0" b="0"/>
              <a:pathLst>
                <a:path w="183048" h="524552">
                  <a:moveTo>
                    <a:pt x="49910" y="0"/>
                  </a:moveTo>
                  <a:lnTo>
                    <a:pt x="22449" y="49222"/>
                  </a:lnTo>
                  <a:lnTo>
                    <a:pt x="11373" y="91940"/>
                  </a:lnTo>
                  <a:lnTo>
                    <a:pt x="2990" y="152777"/>
                  </a:lnTo>
                  <a:lnTo>
                    <a:pt x="380" y="214881"/>
                  </a:lnTo>
                  <a:lnTo>
                    <a:pt x="62" y="269305"/>
                  </a:lnTo>
                  <a:lnTo>
                    <a:pt x="0" y="322106"/>
                  </a:lnTo>
                  <a:lnTo>
                    <a:pt x="4404" y="368422"/>
                  </a:lnTo>
                  <a:lnTo>
                    <a:pt x="20821" y="423697"/>
                  </a:lnTo>
                  <a:lnTo>
                    <a:pt x="31126" y="445338"/>
                  </a:lnTo>
                  <a:lnTo>
                    <a:pt x="39236" y="451293"/>
                  </a:lnTo>
                  <a:lnTo>
                    <a:pt x="60576" y="455445"/>
                  </a:lnTo>
                  <a:lnTo>
                    <a:pt x="80538" y="449278"/>
                  </a:lnTo>
                  <a:lnTo>
                    <a:pt x="96807" y="437291"/>
                  </a:lnTo>
                  <a:lnTo>
                    <a:pt x="107119" y="422718"/>
                  </a:lnTo>
                  <a:lnTo>
                    <a:pt x="109853" y="406995"/>
                  </a:lnTo>
                  <a:lnTo>
                    <a:pt x="109288" y="398919"/>
                  </a:lnTo>
                  <a:lnTo>
                    <a:pt x="106137" y="392611"/>
                  </a:lnTo>
                  <a:lnTo>
                    <a:pt x="95240" y="383136"/>
                  </a:lnTo>
                  <a:lnTo>
                    <a:pt x="89376" y="382089"/>
                  </a:lnTo>
                  <a:lnTo>
                    <a:pt x="83617" y="383240"/>
                  </a:lnTo>
                  <a:lnTo>
                    <a:pt x="77929" y="385856"/>
                  </a:lnTo>
                  <a:lnTo>
                    <a:pt x="69143" y="396160"/>
                  </a:lnTo>
                  <a:lnTo>
                    <a:pt x="65506" y="402791"/>
                  </a:lnTo>
                  <a:lnTo>
                    <a:pt x="63930" y="422485"/>
                  </a:lnTo>
                  <a:lnTo>
                    <a:pt x="70706" y="459563"/>
                  </a:lnTo>
                  <a:lnTo>
                    <a:pt x="84425" y="492431"/>
                  </a:lnTo>
                  <a:lnTo>
                    <a:pt x="89562" y="500256"/>
                  </a:lnTo>
                  <a:lnTo>
                    <a:pt x="118879" y="520102"/>
                  </a:lnTo>
                  <a:lnTo>
                    <a:pt x="138810" y="524551"/>
                  </a:lnTo>
                  <a:lnTo>
                    <a:pt x="148009" y="524442"/>
                  </a:lnTo>
                  <a:lnTo>
                    <a:pt x="163160" y="519391"/>
                  </a:lnTo>
                  <a:lnTo>
                    <a:pt x="183047" y="50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572154" y="4555517"/>
              <a:ext cx="108174" cy="420471"/>
            </a:xfrm>
            <a:custGeom>
              <a:avLst/>
              <a:gdLst/>
              <a:ahLst/>
              <a:cxnLst/>
              <a:rect l="0" t="0" r="0" b="0"/>
              <a:pathLst>
                <a:path w="108174" h="420471">
                  <a:moveTo>
                    <a:pt x="108173" y="4417"/>
                  </a:moveTo>
                  <a:lnTo>
                    <a:pt x="94921" y="0"/>
                  </a:lnTo>
                  <a:lnTo>
                    <a:pt x="90093" y="1473"/>
                  </a:lnTo>
                  <a:lnTo>
                    <a:pt x="85949" y="5228"/>
                  </a:lnTo>
                  <a:lnTo>
                    <a:pt x="78881" y="17721"/>
                  </a:lnTo>
                  <a:lnTo>
                    <a:pt x="62052" y="78139"/>
                  </a:lnTo>
                  <a:lnTo>
                    <a:pt x="56533" y="130098"/>
                  </a:lnTo>
                  <a:lnTo>
                    <a:pt x="46814" y="184878"/>
                  </a:lnTo>
                  <a:lnTo>
                    <a:pt x="41710" y="241139"/>
                  </a:lnTo>
                  <a:lnTo>
                    <a:pt x="32757" y="299782"/>
                  </a:lnTo>
                  <a:lnTo>
                    <a:pt x="19346" y="357972"/>
                  </a:lnTo>
                  <a:lnTo>
                    <a:pt x="0" y="4204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563833" y="4734677"/>
              <a:ext cx="224669" cy="83211"/>
            </a:xfrm>
            <a:custGeom>
              <a:avLst/>
              <a:gdLst/>
              <a:ahLst/>
              <a:cxnLst/>
              <a:rect l="0" t="0" r="0" b="0"/>
              <a:pathLst>
                <a:path w="224669" h="83211">
                  <a:moveTo>
                    <a:pt x="0" y="0"/>
                  </a:moveTo>
                  <a:lnTo>
                    <a:pt x="57162" y="31251"/>
                  </a:lnTo>
                  <a:lnTo>
                    <a:pt x="110544" y="49747"/>
                  </a:lnTo>
                  <a:lnTo>
                    <a:pt x="168364" y="66552"/>
                  </a:lnTo>
                  <a:lnTo>
                    <a:pt x="224668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696970" y="4837287"/>
              <a:ext cx="174743" cy="222723"/>
            </a:xfrm>
            <a:custGeom>
              <a:avLst/>
              <a:gdLst/>
              <a:ahLst/>
              <a:cxnLst/>
              <a:rect l="0" t="0" r="0" b="0"/>
              <a:pathLst>
                <a:path w="174743" h="222723">
                  <a:moveTo>
                    <a:pt x="174742" y="30526"/>
                  </a:moveTo>
                  <a:lnTo>
                    <a:pt x="117969" y="15409"/>
                  </a:lnTo>
                  <a:lnTo>
                    <a:pt x="74633" y="1379"/>
                  </a:lnTo>
                  <a:lnTo>
                    <a:pt x="63624" y="0"/>
                  </a:lnTo>
                  <a:lnTo>
                    <a:pt x="57209" y="4628"/>
                  </a:lnTo>
                  <a:lnTo>
                    <a:pt x="53856" y="13261"/>
                  </a:lnTo>
                  <a:lnTo>
                    <a:pt x="53555" y="44518"/>
                  </a:lnTo>
                  <a:lnTo>
                    <a:pt x="65197" y="88425"/>
                  </a:lnTo>
                  <a:lnTo>
                    <a:pt x="88028" y="145312"/>
                  </a:lnTo>
                  <a:lnTo>
                    <a:pt x="102530" y="199861"/>
                  </a:lnTo>
                  <a:lnTo>
                    <a:pt x="101637" y="208136"/>
                  </a:lnTo>
                  <a:lnTo>
                    <a:pt x="98268" y="214576"/>
                  </a:lnTo>
                  <a:lnTo>
                    <a:pt x="93249" y="219795"/>
                  </a:lnTo>
                  <a:lnTo>
                    <a:pt x="87129" y="222349"/>
                  </a:lnTo>
                  <a:lnTo>
                    <a:pt x="72932" y="222722"/>
                  </a:lnTo>
                  <a:lnTo>
                    <a:pt x="49346" y="217734"/>
                  </a:lnTo>
                  <a:lnTo>
                    <a:pt x="29209" y="205982"/>
                  </a:lnTo>
                  <a:lnTo>
                    <a:pt x="0" y="1803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871710" y="4918411"/>
            <a:ext cx="1746473" cy="1108408"/>
            <a:chOff x="2871710" y="4918411"/>
            <a:chExt cx="1746473" cy="1108408"/>
          </a:xfrm>
        </p:grpSpPr>
        <p:sp>
          <p:nvSpPr>
            <p:cNvPr id="73" name="Freeform 72"/>
            <p:cNvSpPr/>
            <p:nvPr/>
          </p:nvSpPr>
          <p:spPr>
            <a:xfrm>
              <a:off x="2871710" y="4918411"/>
              <a:ext cx="187433" cy="407151"/>
            </a:xfrm>
            <a:custGeom>
              <a:avLst/>
              <a:gdLst/>
              <a:ahLst/>
              <a:cxnLst/>
              <a:rect l="0" t="0" r="0" b="0"/>
              <a:pathLst>
                <a:path w="187433" h="407151">
                  <a:moveTo>
                    <a:pt x="123867" y="74218"/>
                  </a:moveTo>
                  <a:lnTo>
                    <a:pt x="89122" y="101799"/>
                  </a:lnTo>
                  <a:lnTo>
                    <a:pt x="46443" y="153712"/>
                  </a:lnTo>
                  <a:lnTo>
                    <a:pt x="13866" y="214376"/>
                  </a:lnTo>
                  <a:lnTo>
                    <a:pt x="3852" y="243027"/>
                  </a:lnTo>
                  <a:lnTo>
                    <a:pt x="0" y="301002"/>
                  </a:lnTo>
                  <a:lnTo>
                    <a:pt x="1322" y="331262"/>
                  </a:lnTo>
                  <a:lnTo>
                    <a:pt x="17238" y="378356"/>
                  </a:lnTo>
                  <a:lnTo>
                    <a:pt x="22271" y="387924"/>
                  </a:lnTo>
                  <a:lnTo>
                    <a:pt x="37724" y="401021"/>
                  </a:lnTo>
                  <a:lnTo>
                    <a:pt x="47023" y="405807"/>
                  </a:lnTo>
                  <a:lnTo>
                    <a:pt x="56920" y="407150"/>
                  </a:lnTo>
                  <a:lnTo>
                    <a:pt x="77779" y="403710"/>
                  </a:lnTo>
                  <a:lnTo>
                    <a:pt x="101480" y="391377"/>
                  </a:lnTo>
                  <a:lnTo>
                    <a:pt x="126054" y="369719"/>
                  </a:lnTo>
                  <a:lnTo>
                    <a:pt x="142185" y="346686"/>
                  </a:lnTo>
                  <a:lnTo>
                    <a:pt x="168078" y="290306"/>
                  </a:lnTo>
                  <a:lnTo>
                    <a:pt x="179068" y="248361"/>
                  </a:lnTo>
                  <a:lnTo>
                    <a:pt x="187432" y="187689"/>
                  </a:lnTo>
                  <a:lnTo>
                    <a:pt x="187377" y="141285"/>
                  </a:lnTo>
                  <a:lnTo>
                    <a:pt x="173525" y="80848"/>
                  </a:lnTo>
                  <a:lnTo>
                    <a:pt x="160462" y="46288"/>
                  </a:lnTo>
                  <a:lnTo>
                    <a:pt x="145679" y="22973"/>
                  </a:lnTo>
                  <a:lnTo>
                    <a:pt x="126781" y="6447"/>
                  </a:lnTo>
                  <a:lnTo>
                    <a:pt x="106055" y="335"/>
                  </a:lnTo>
                  <a:lnTo>
                    <a:pt x="95350" y="0"/>
                  </a:lnTo>
                  <a:lnTo>
                    <a:pt x="76060" y="7023"/>
                  </a:lnTo>
                  <a:lnTo>
                    <a:pt x="60090" y="19390"/>
                  </a:lnTo>
                  <a:lnTo>
                    <a:pt x="45901" y="41947"/>
                  </a:lnTo>
                  <a:lnTo>
                    <a:pt x="36766" y="67122"/>
                  </a:lnTo>
                  <a:lnTo>
                    <a:pt x="33649" y="130043"/>
                  </a:lnTo>
                  <a:lnTo>
                    <a:pt x="43930" y="174140"/>
                  </a:lnTo>
                  <a:lnTo>
                    <a:pt x="74228" y="231594"/>
                  </a:lnTo>
                  <a:lnTo>
                    <a:pt x="90583" y="2572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049282" y="5252439"/>
              <a:ext cx="185381" cy="331050"/>
            </a:xfrm>
            <a:custGeom>
              <a:avLst/>
              <a:gdLst/>
              <a:ahLst/>
              <a:cxnLst/>
              <a:rect l="0" t="0" r="0" b="0"/>
              <a:pathLst>
                <a:path w="185381" h="331050">
                  <a:moveTo>
                    <a:pt x="54469" y="23106"/>
                  </a:moveTo>
                  <a:lnTo>
                    <a:pt x="42107" y="43960"/>
                  </a:lnTo>
                  <a:lnTo>
                    <a:pt x="26931" y="102202"/>
                  </a:lnTo>
                  <a:lnTo>
                    <a:pt x="19476" y="163657"/>
                  </a:lnTo>
                  <a:lnTo>
                    <a:pt x="12810" y="222692"/>
                  </a:lnTo>
                  <a:lnTo>
                    <a:pt x="6450" y="284151"/>
                  </a:lnTo>
                  <a:lnTo>
                    <a:pt x="0" y="331049"/>
                  </a:lnTo>
                  <a:lnTo>
                    <a:pt x="10782" y="286024"/>
                  </a:lnTo>
                  <a:lnTo>
                    <a:pt x="21733" y="226637"/>
                  </a:lnTo>
                  <a:lnTo>
                    <a:pt x="35125" y="167841"/>
                  </a:lnTo>
                  <a:lnTo>
                    <a:pt x="53349" y="111930"/>
                  </a:lnTo>
                  <a:lnTo>
                    <a:pt x="75530" y="53933"/>
                  </a:lnTo>
                  <a:lnTo>
                    <a:pt x="100851" y="9265"/>
                  </a:lnTo>
                  <a:lnTo>
                    <a:pt x="108504" y="3708"/>
                  </a:lnTo>
                  <a:lnTo>
                    <a:pt x="126870" y="0"/>
                  </a:lnTo>
                  <a:lnTo>
                    <a:pt x="136021" y="3079"/>
                  </a:lnTo>
                  <a:lnTo>
                    <a:pt x="153585" y="16362"/>
                  </a:lnTo>
                  <a:lnTo>
                    <a:pt x="170232" y="40215"/>
                  </a:lnTo>
                  <a:lnTo>
                    <a:pt x="181020" y="64849"/>
                  </a:lnTo>
                  <a:lnTo>
                    <a:pt x="185380" y="115178"/>
                  </a:lnTo>
                  <a:lnTo>
                    <a:pt x="175853" y="163539"/>
                  </a:lnTo>
                  <a:lnTo>
                    <a:pt x="171450" y="170352"/>
                  </a:lnTo>
                  <a:lnTo>
                    <a:pt x="159161" y="180388"/>
                  </a:lnTo>
                  <a:lnTo>
                    <a:pt x="132230" y="186819"/>
                  </a:lnTo>
                  <a:lnTo>
                    <a:pt x="123877" y="184948"/>
                  </a:lnTo>
                  <a:lnTo>
                    <a:pt x="109664" y="175472"/>
                  </a:lnTo>
                  <a:lnTo>
                    <a:pt x="106983" y="168137"/>
                  </a:lnTo>
                  <a:lnTo>
                    <a:pt x="108935" y="150126"/>
                  </a:lnTo>
                  <a:lnTo>
                    <a:pt x="118432" y="134725"/>
                  </a:lnTo>
                  <a:lnTo>
                    <a:pt x="134442" y="120589"/>
                  </a:lnTo>
                  <a:lnTo>
                    <a:pt x="146000" y="1146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53530" y="5336684"/>
              <a:ext cx="91532" cy="142183"/>
            </a:xfrm>
            <a:custGeom>
              <a:avLst/>
              <a:gdLst/>
              <a:ahLst/>
              <a:cxnLst/>
              <a:rect l="0" t="0" r="0" b="0"/>
              <a:pathLst>
                <a:path w="91532" h="142183">
                  <a:moveTo>
                    <a:pt x="0" y="80318"/>
                  </a:moveTo>
                  <a:lnTo>
                    <a:pt x="0" y="97988"/>
                  </a:lnTo>
                  <a:lnTo>
                    <a:pt x="2773" y="101344"/>
                  </a:lnTo>
                  <a:lnTo>
                    <a:pt x="7396" y="101732"/>
                  </a:lnTo>
                  <a:lnTo>
                    <a:pt x="13252" y="100141"/>
                  </a:lnTo>
                  <a:lnTo>
                    <a:pt x="24689" y="90978"/>
                  </a:lnTo>
                  <a:lnTo>
                    <a:pt x="47098" y="58077"/>
                  </a:lnTo>
                  <a:lnTo>
                    <a:pt x="59361" y="26781"/>
                  </a:lnTo>
                  <a:lnTo>
                    <a:pt x="59914" y="17815"/>
                  </a:lnTo>
                  <a:lnTo>
                    <a:pt x="55598" y="2921"/>
                  </a:lnTo>
                  <a:lnTo>
                    <a:pt x="50934" y="59"/>
                  </a:lnTo>
                  <a:lnTo>
                    <a:pt x="45050" y="0"/>
                  </a:lnTo>
                  <a:lnTo>
                    <a:pt x="38354" y="1810"/>
                  </a:lnTo>
                  <a:lnTo>
                    <a:pt x="32966" y="5790"/>
                  </a:lnTo>
                  <a:lnTo>
                    <a:pt x="24513" y="17609"/>
                  </a:lnTo>
                  <a:lnTo>
                    <a:pt x="18975" y="44274"/>
                  </a:lnTo>
                  <a:lnTo>
                    <a:pt x="16949" y="97327"/>
                  </a:lnTo>
                  <a:lnTo>
                    <a:pt x="21120" y="136995"/>
                  </a:lnTo>
                  <a:lnTo>
                    <a:pt x="25175" y="141217"/>
                  </a:lnTo>
                  <a:lnTo>
                    <a:pt x="30651" y="142182"/>
                  </a:lnTo>
                  <a:lnTo>
                    <a:pt x="37076" y="140977"/>
                  </a:lnTo>
                  <a:lnTo>
                    <a:pt x="49146" y="129775"/>
                  </a:lnTo>
                  <a:lnTo>
                    <a:pt x="80676" y="76157"/>
                  </a:lnTo>
                  <a:lnTo>
                    <a:pt x="91531" y="553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361703" y="5350434"/>
              <a:ext cx="118584" cy="216348"/>
            </a:xfrm>
            <a:custGeom>
              <a:avLst/>
              <a:gdLst/>
              <a:ahLst/>
              <a:cxnLst/>
              <a:rect l="0" t="0" r="0" b="0"/>
              <a:pathLst>
                <a:path w="118584" h="216348">
                  <a:moveTo>
                    <a:pt x="0" y="0"/>
                  </a:moveTo>
                  <a:lnTo>
                    <a:pt x="14394" y="55507"/>
                  </a:lnTo>
                  <a:lnTo>
                    <a:pt x="15422" y="112436"/>
                  </a:lnTo>
                  <a:lnTo>
                    <a:pt x="11761" y="134708"/>
                  </a:lnTo>
                  <a:lnTo>
                    <a:pt x="12464" y="134184"/>
                  </a:lnTo>
                  <a:lnTo>
                    <a:pt x="32397" y="83454"/>
                  </a:lnTo>
                  <a:lnTo>
                    <a:pt x="52129" y="62737"/>
                  </a:lnTo>
                  <a:lnTo>
                    <a:pt x="60640" y="59391"/>
                  </a:lnTo>
                  <a:lnTo>
                    <a:pt x="79960" y="58139"/>
                  </a:lnTo>
                  <a:lnTo>
                    <a:pt x="88440" y="60949"/>
                  </a:lnTo>
                  <a:lnTo>
                    <a:pt x="102793" y="71467"/>
                  </a:lnTo>
                  <a:lnTo>
                    <a:pt x="112871" y="90319"/>
                  </a:lnTo>
                  <a:lnTo>
                    <a:pt x="118583" y="114107"/>
                  </a:lnTo>
                  <a:lnTo>
                    <a:pt x="114716" y="162114"/>
                  </a:lnTo>
                  <a:lnTo>
                    <a:pt x="108174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744472" y="5142408"/>
              <a:ext cx="91532" cy="457659"/>
            </a:xfrm>
            <a:custGeom>
              <a:avLst/>
              <a:gdLst/>
              <a:ahLst/>
              <a:cxnLst/>
              <a:rect l="0" t="0" r="0" b="0"/>
              <a:pathLst>
                <a:path w="91532" h="457659">
                  <a:moveTo>
                    <a:pt x="91531" y="0"/>
                  </a:moveTo>
                  <a:lnTo>
                    <a:pt x="90607" y="62491"/>
                  </a:lnTo>
                  <a:lnTo>
                    <a:pt x="82480" y="117778"/>
                  </a:lnTo>
                  <a:lnTo>
                    <a:pt x="71971" y="181159"/>
                  </a:lnTo>
                  <a:lnTo>
                    <a:pt x="60992" y="235010"/>
                  </a:lnTo>
                  <a:lnTo>
                    <a:pt x="49920" y="287150"/>
                  </a:lnTo>
                  <a:lnTo>
                    <a:pt x="38830" y="341486"/>
                  </a:lnTo>
                  <a:lnTo>
                    <a:pt x="22497" y="396622"/>
                  </a:lnTo>
                  <a:lnTo>
                    <a:pt x="2979" y="444161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731733" y="5151621"/>
              <a:ext cx="254050" cy="148888"/>
            </a:xfrm>
            <a:custGeom>
              <a:avLst/>
              <a:gdLst/>
              <a:ahLst/>
              <a:cxnLst/>
              <a:rect l="0" t="0" r="0" b="0"/>
              <a:pathLst>
                <a:path w="254050" h="148888">
                  <a:moveTo>
                    <a:pt x="4418" y="40713"/>
                  </a:moveTo>
                  <a:lnTo>
                    <a:pt x="0" y="27461"/>
                  </a:lnTo>
                  <a:lnTo>
                    <a:pt x="2763" y="13559"/>
                  </a:lnTo>
                  <a:lnTo>
                    <a:pt x="6088" y="5968"/>
                  </a:lnTo>
                  <a:lnTo>
                    <a:pt x="11078" y="1832"/>
                  </a:lnTo>
                  <a:lnTo>
                    <a:pt x="17179" y="0"/>
                  </a:lnTo>
                  <a:lnTo>
                    <a:pt x="72084" y="5868"/>
                  </a:lnTo>
                  <a:lnTo>
                    <a:pt x="124379" y="23101"/>
                  </a:lnTo>
                  <a:lnTo>
                    <a:pt x="183151" y="59157"/>
                  </a:lnTo>
                  <a:lnTo>
                    <a:pt x="229862" y="100275"/>
                  </a:lnTo>
                  <a:lnTo>
                    <a:pt x="254049" y="1488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652940" y="5541818"/>
              <a:ext cx="266275" cy="99854"/>
            </a:xfrm>
            <a:custGeom>
              <a:avLst/>
              <a:gdLst/>
              <a:ahLst/>
              <a:cxnLst/>
              <a:rect l="0" t="0" r="0" b="0"/>
              <a:pathLst>
                <a:path w="266275" h="99854">
                  <a:moveTo>
                    <a:pt x="0" y="0"/>
                  </a:moveTo>
                  <a:lnTo>
                    <a:pt x="8835" y="17670"/>
                  </a:lnTo>
                  <a:lnTo>
                    <a:pt x="25500" y="28810"/>
                  </a:lnTo>
                  <a:lnTo>
                    <a:pt x="82527" y="49534"/>
                  </a:lnTo>
                  <a:lnTo>
                    <a:pt x="134029" y="60944"/>
                  </a:lnTo>
                  <a:lnTo>
                    <a:pt x="189310" y="74879"/>
                  </a:lnTo>
                  <a:lnTo>
                    <a:pt x="249511" y="94305"/>
                  </a:lnTo>
                  <a:lnTo>
                    <a:pt x="266274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955798" y="5512061"/>
              <a:ext cx="129838" cy="184077"/>
            </a:xfrm>
            <a:custGeom>
              <a:avLst/>
              <a:gdLst/>
              <a:ahLst/>
              <a:cxnLst/>
              <a:rect l="0" t="0" r="0" b="0"/>
              <a:pathLst>
                <a:path w="129838" h="184077">
                  <a:moveTo>
                    <a:pt x="129837" y="4794"/>
                  </a:moveTo>
                  <a:lnTo>
                    <a:pt x="96096" y="2329"/>
                  </a:lnTo>
                  <a:lnTo>
                    <a:pt x="79708" y="0"/>
                  </a:lnTo>
                  <a:lnTo>
                    <a:pt x="63178" y="2047"/>
                  </a:lnTo>
                  <a:lnTo>
                    <a:pt x="58586" y="5736"/>
                  </a:lnTo>
                  <a:lnTo>
                    <a:pt x="56448" y="10970"/>
                  </a:lnTo>
                  <a:lnTo>
                    <a:pt x="56539" y="25106"/>
                  </a:lnTo>
                  <a:lnTo>
                    <a:pt x="71034" y="79402"/>
                  </a:lnTo>
                  <a:lnTo>
                    <a:pt x="91914" y="137529"/>
                  </a:lnTo>
                  <a:lnTo>
                    <a:pt x="93460" y="148757"/>
                  </a:lnTo>
                  <a:lnTo>
                    <a:pt x="91717" y="158093"/>
                  </a:lnTo>
                  <a:lnTo>
                    <a:pt x="82385" y="173395"/>
                  </a:lnTo>
                  <a:lnTo>
                    <a:pt x="64060" y="181429"/>
                  </a:lnTo>
                  <a:lnTo>
                    <a:pt x="42355" y="184076"/>
                  </a:lnTo>
                  <a:lnTo>
                    <a:pt x="23463" y="182170"/>
                  </a:lnTo>
                  <a:lnTo>
                    <a:pt x="8287" y="175776"/>
                  </a:lnTo>
                  <a:lnTo>
                    <a:pt x="1651" y="171482"/>
                  </a:lnTo>
                  <a:lnTo>
                    <a:pt x="0" y="164921"/>
                  </a:lnTo>
                  <a:lnTo>
                    <a:pt x="5563" y="147769"/>
                  </a:lnTo>
                  <a:lnTo>
                    <a:pt x="14816" y="135215"/>
                  </a:lnTo>
                  <a:lnTo>
                    <a:pt x="29984" y="1212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078570" y="5562364"/>
              <a:ext cx="90276" cy="191450"/>
            </a:xfrm>
            <a:custGeom>
              <a:avLst/>
              <a:gdLst/>
              <a:ahLst/>
              <a:cxnLst/>
              <a:rect l="0" t="0" r="0" b="0"/>
              <a:pathLst>
                <a:path w="90276" h="191450">
                  <a:moveTo>
                    <a:pt x="90275" y="4417"/>
                  </a:moveTo>
                  <a:lnTo>
                    <a:pt x="77023" y="0"/>
                  </a:lnTo>
                  <a:lnTo>
                    <a:pt x="63120" y="296"/>
                  </a:lnTo>
                  <a:lnTo>
                    <a:pt x="55530" y="1670"/>
                  </a:lnTo>
                  <a:lnTo>
                    <a:pt x="51394" y="7208"/>
                  </a:lnTo>
                  <a:lnTo>
                    <a:pt x="49264" y="25690"/>
                  </a:lnTo>
                  <a:lnTo>
                    <a:pt x="53263" y="53250"/>
                  </a:lnTo>
                  <a:lnTo>
                    <a:pt x="72138" y="107322"/>
                  </a:lnTo>
                  <a:lnTo>
                    <a:pt x="76667" y="132439"/>
                  </a:lnTo>
                  <a:lnTo>
                    <a:pt x="75598" y="155929"/>
                  </a:lnTo>
                  <a:lnTo>
                    <a:pt x="67110" y="173766"/>
                  </a:lnTo>
                  <a:lnTo>
                    <a:pt x="60963" y="181111"/>
                  </a:lnTo>
                  <a:lnTo>
                    <a:pt x="44271" y="189273"/>
                  </a:lnTo>
                  <a:lnTo>
                    <a:pt x="34643" y="191449"/>
                  </a:lnTo>
                  <a:lnTo>
                    <a:pt x="16548" y="188936"/>
                  </a:lnTo>
                  <a:lnTo>
                    <a:pt x="7839" y="185677"/>
                  </a:lnTo>
                  <a:lnTo>
                    <a:pt x="2958" y="180731"/>
                  </a:lnTo>
                  <a:lnTo>
                    <a:pt x="629" y="174659"/>
                  </a:lnTo>
                  <a:lnTo>
                    <a:pt x="0" y="167839"/>
                  </a:lnTo>
                  <a:lnTo>
                    <a:pt x="6698" y="152863"/>
                  </a:lnTo>
                  <a:lnTo>
                    <a:pt x="40349" y="1125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227844" y="5566781"/>
              <a:ext cx="248881" cy="366127"/>
            </a:xfrm>
            <a:custGeom>
              <a:avLst/>
              <a:gdLst/>
              <a:ahLst/>
              <a:cxnLst/>
              <a:rect l="0" t="0" r="0" b="0"/>
              <a:pathLst>
                <a:path w="248881" h="366127">
                  <a:moveTo>
                    <a:pt x="49175" y="0"/>
                  </a:moveTo>
                  <a:lnTo>
                    <a:pt x="35923" y="4417"/>
                  </a:lnTo>
                  <a:lnTo>
                    <a:pt x="26951" y="13983"/>
                  </a:lnTo>
                  <a:lnTo>
                    <a:pt x="19882" y="29329"/>
                  </a:lnTo>
                  <a:lnTo>
                    <a:pt x="7810" y="81778"/>
                  </a:lnTo>
                  <a:lnTo>
                    <a:pt x="1785" y="135178"/>
                  </a:lnTo>
                  <a:lnTo>
                    <a:pt x="0" y="187058"/>
                  </a:lnTo>
                  <a:lnTo>
                    <a:pt x="3814" y="237169"/>
                  </a:lnTo>
                  <a:lnTo>
                    <a:pt x="7840" y="245022"/>
                  </a:lnTo>
                  <a:lnTo>
                    <a:pt x="19709" y="256212"/>
                  </a:lnTo>
                  <a:lnTo>
                    <a:pt x="25832" y="257717"/>
                  </a:lnTo>
                  <a:lnTo>
                    <a:pt x="31764" y="256871"/>
                  </a:lnTo>
                  <a:lnTo>
                    <a:pt x="37568" y="254458"/>
                  </a:lnTo>
                  <a:lnTo>
                    <a:pt x="54570" y="237809"/>
                  </a:lnTo>
                  <a:lnTo>
                    <a:pt x="83576" y="183913"/>
                  </a:lnTo>
                  <a:lnTo>
                    <a:pt x="84128" y="181781"/>
                  </a:lnTo>
                  <a:lnTo>
                    <a:pt x="79811" y="189273"/>
                  </a:lnTo>
                  <a:lnTo>
                    <a:pt x="71401" y="218701"/>
                  </a:lnTo>
                  <a:lnTo>
                    <a:pt x="71889" y="256698"/>
                  </a:lnTo>
                  <a:lnTo>
                    <a:pt x="82306" y="292818"/>
                  </a:lnTo>
                  <a:lnTo>
                    <a:pt x="94410" y="308273"/>
                  </a:lnTo>
                  <a:lnTo>
                    <a:pt x="101521" y="313689"/>
                  </a:lnTo>
                  <a:lnTo>
                    <a:pt x="121750" y="317242"/>
                  </a:lnTo>
                  <a:lnTo>
                    <a:pt x="133616" y="316894"/>
                  </a:lnTo>
                  <a:lnTo>
                    <a:pt x="154197" y="309113"/>
                  </a:lnTo>
                  <a:lnTo>
                    <a:pt x="185593" y="285933"/>
                  </a:lnTo>
                  <a:lnTo>
                    <a:pt x="199412" y="264702"/>
                  </a:lnTo>
                  <a:lnTo>
                    <a:pt x="211440" y="226036"/>
                  </a:lnTo>
                  <a:lnTo>
                    <a:pt x="213749" y="204628"/>
                  </a:lnTo>
                  <a:lnTo>
                    <a:pt x="209844" y="187717"/>
                  </a:lnTo>
                  <a:lnTo>
                    <a:pt x="206214" y="180618"/>
                  </a:lnTo>
                  <a:lnTo>
                    <a:pt x="200095" y="175886"/>
                  </a:lnTo>
                  <a:lnTo>
                    <a:pt x="183436" y="170628"/>
                  </a:lnTo>
                  <a:lnTo>
                    <a:pt x="175664" y="172924"/>
                  </a:lnTo>
                  <a:lnTo>
                    <a:pt x="162099" y="185337"/>
                  </a:lnTo>
                  <a:lnTo>
                    <a:pt x="154837" y="205647"/>
                  </a:lnTo>
                  <a:lnTo>
                    <a:pt x="152534" y="228233"/>
                  </a:lnTo>
                  <a:lnTo>
                    <a:pt x="165367" y="287221"/>
                  </a:lnTo>
                  <a:lnTo>
                    <a:pt x="180270" y="316448"/>
                  </a:lnTo>
                  <a:lnTo>
                    <a:pt x="196397" y="336820"/>
                  </a:lnTo>
                  <a:lnTo>
                    <a:pt x="24888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460082" y="5798503"/>
              <a:ext cx="158101" cy="228316"/>
            </a:xfrm>
            <a:custGeom>
              <a:avLst/>
              <a:gdLst/>
              <a:ahLst/>
              <a:cxnLst/>
              <a:rect l="0" t="0" r="0" b="0"/>
              <a:pathLst>
                <a:path w="158101" h="228316">
                  <a:moveTo>
                    <a:pt x="158100" y="9589"/>
                  </a:moveTo>
                  <a:lnTo>
                    <a:pt x="149265" y="754"/>
                  </a:lnTo>
                  <a:lnTo>
                    <a:pt x="143889" y="0"/>
                  </a:lnTo>
                  <a:lnTo>
                    <a:pt x="130519" y="4094"/>
                  </a:lnTo>
                  <a:lnTo>
                    <a:pt x="125844" y="10549"/>
                  </a:lnTo>
                  <a:lnTo>
                    <a:pt x="119264" y="41719"/>
                  </a:lnTo>
                  <a:lnTo>
                    <a:pt x="119507" y="88736"/>
                  </a:lnTo>
                  <a:lnTo>
                    <a:pt x="128184" y="138533"/>
                  </a:lnTo>
                  <a:lnTo>
                    <a:pt x="131234" y="193296"/>
                  </a:lnTo>
                  <a:lnTo>
                    <a:pt x="128284" y="214202"/>
                  </a:lnTo>
                  <a:lnTo>
                    <a:pt x="123430" y="220887"/>
                  </a:lnTo>
                  <a:lnTo>
                    <a:pt x="116496" y="225344"/>
                  </a:lnTo>
                  <a:lnTo>
                    <a:pt x="108174" y="228315"/>
                  </a:lnTo>
                  <a:lnTo>
                    <a:pt x="89066" y="226685"/>
                  </a:lnTo>
                  <a:lnTo>
                    <a:pt x="69171" y="218872"/>
                  </a:lnTo>
                  <a:lnTo>
                    <a:pt x="51083" y="206155"/>
                  </a:lnTo>
                  <a:lnTo>
                    <a:pt x="25306" y="174566"/>
                  </a:lnTo>
                  <a:lnTo>
                    <a:pt x="0" y="1177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817887" y="5816413"/>
            <a:ext cx="2205079" cy="902368"/>
            <a:chOff x="4817887" y="5816413"/>
            <a:chExt cx="2205079" cy="902368"/>
          </a:xfrm>
        </p:grpSpPr>
        <p:sp>
          <p:nvSpPr>
            <p:cNvPr id="85" name="Freeform 84"/>
            <p:cNvSpPr/>
            <p:nvPr/>
          </p:nvSpPr>
          <p:spPr>
            <a:xfrm>
              <a:off x="4817887" y="5916265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834529" y="6140934"/>
              <a:ext cx="66569" cy="33285"/>
            </a:xfrm>
            <a:custGeom>
              <a:avLst/>
              <a:gdLst/>
              <a:ahLst/>
              <a:cxnLst/>
              <a:rect l="0" t="0" r="0" b="0"/>
              <a:pathLst>
                <a:path w="66569" h="33285">
                  <a:moveTo>
                    <a:pt x="0" y="0"/>
                  </a:moveTo>
                  <a:lnTo>
                    <a:pt x="14211" y="12361"/>
                  </a:lnTo>
                  <a:lnTo>
                    <a:pt x="6656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166520" y="6153098"/>
              <a:ext cx="416905" cy="29442"/>
            </a:xfrm>
            <a:custGeom>
              <a:avLst/>
              <a:gdLst/>
              <a:ahLst/>
              <a:cxnLst/>
              <a:rect l="0" t="0" r="0" b="0"/>
              <a:pathLst>
                <a:path w="416905" h="29442">
                  <a:moveTo>
                    <a:pt x="416904" y="29441"/>
                  </a:moveTo>
                  <a:lnTo>
                    <a:pt x="358995" y="25023"/>
                  </a:lnTo>
                  <a:lnTo>
                    <a:pt x="309345" y="15248"/>
                  </a:lnTo>
                  <a:lnTo>
                    <a:pt x="247488" y="6879"/>
                  </a:lnTo>
                  <a:lnTo>
                    <a:pt x="188314" y="0"/>
                  </a:lnTo>
                  <a:lnTo>
                    <a:pt x="125882" y="3963"/>
                  </a:lnTo>
                  <a:lnTo>
                    <a:pt x="62962" y="8827"/>
                  </a:lnTo>
                  <a:lnTo>
                    <a:pt x="0" y="17360"/>
                  </a:lnTo>
                  <a:lnTo>
                    <a:pt x="25814" y="127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216969" y="6082253"/>
              <a:ext cx="241640" cy="233424"/>
            </a:xfrm>
            <a:custGeom>
              <a:avLst/>
              <a:gdLst/>
              <a:ahLst/>
              <a:cxnLst/>
              <a:rect l="0" t="0" r="0" b="0"/>
              <a:pathLst>
                <a:path w="241640" h="233424">
                  <a:moveTo>
                    <a:pt x="50254" y="17075"/>
                  </a:moveTo>
                  <a:lnTo>
                    <a:pt x="41420" y="3824"/>
                  </a:lnTo>
                  <a:lnTo>
                    <a:pt x="35119" y="844"/>
                  </a:lnTo>
                  <a:lnTo>
                    <a:pt x="18256" y="0"/>
                  </a:lnTo>
                  <a:lnTo>
                    <a:pt x="11356" y="3843"/>
                  </a:lnTo>
                  <a:lnTo>
                    <a:pt x="1223" y="17974"/>
                  </a:lnTo>
                  <a:lnTo>
                    <a:pt x="0" y="26920"/>
                  </a:lnTo>
                  <a:lnTo>
                    <a:pt x="3572" y="46722"/>
                  </a:lnTo>
                  <a:lnTo>
                    <a:pt x="32370" y="87719"/>
                  </a:lnTo>
                  <a:lnTo>
                    <a:pt x="53688" y="109300"/>
                  </a:lnTo>
                  <a:lnTo>
                    <a:pt x="108876" y="150201"/>
                  </a:lnTo>
                  <a:lnTo>
                    <a:pt x="165930" y="191744"/>
                  </a:lnTo>
                  <a:lnTo>
                    <a:pt x="220473" y="230570"/>
                  </a:lnTo>
                  <a:lnTo>
                    <a:pt x="226604" y="232446"/>
                  </a:lnTo>
                  <a:lnTo>
                    <a:pt x="241639" y="2334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718580" y="5816413"/>
              <a:ext cx="164402" cy="592215"/>
            </a:xfrm>
            <a:custGeom>
              <a:avLst/>
              <a:gdLst/>
              <a:ahLst/>
              <a:cxnLst/>
              <a:rect l="0" t="0" r="0" b="0"/>
              <a:pathLst>
                <a:path w="164402" h="592215">
                  <a:moveTo>
                    <a:pt x="97833" y="0"/>
                  </a:moveTo>
                  <a:lnTo>
                    <a:pt x="97832" y="59579"/>
                  </a:lnTo>
                  <a:lnTo>
                    <a:pt x="92114" y="112717"/>
                  </a:lnTo>
                  <a:lnTo>
                    <a:pt x="87560" y="166771"/>
                  </a:lnTo>
                  <a:lnTo>
                    <a:pt x="82449" y="221963"/>
                  </a:lnTo>
                  <a:lnTo>
                    <a:pt x="74796" y="283100"/>
                  </a:lnTo>
                  <a:lnTo>
                    <a:pt x="64381" y="343116"/>
                  </a:lnTo>
                  <a:lnTo>
                    <a:pt x="56178" y="391668"/>
                  </a:lnTo>
                  <a:lnTo>
                    <a:pt x="45123" y="453355"/>
                  </a:lnTo>
                  <a:lnTo>
                    <a:pt x="34036" y="509131"/>
                  </a:lnTo>
                  <a:lnTo>
                    <a:pt x="20169" y="563660"/>
                  </a:lnTo>
                  <a:lnTo>
                    <a:pt x="11849" y="590151"/>
                  </a:lnTo>
                  <a:lnTo>
                    <a:pt x="9075" y="592214"/>
                  </a:lnTo>
                  <a:lnTo>
                    <a:pt x="6301" y="589892"/>
                  </a:lnTo>
                  <a:lnTo>
                    <a:pt x="3528" y="584645"/>
                  </a:lnTo>
                  <a:lnTo>
                    <a:pt x="0" y="529723"/>
                  </a:lnTo>
                  <a:lnTo>
                    <a:pt x="4023" y="478188"/>
                  </a:lnTo>
                  <a:lnTo>
                    <a:pt x="5851" y="418841"/>
                  </a:lnTo>
                  <a:lnTo>
                    <a:pt x="6212" y="358869"/>
                  </a:lnTo>
                  <a:lnTo>
                    <a:pt x="10692" y="327302"/>
                  </a:lnTo>
                  <a:lnTo>
                    <a:pt x="14776" y="321752"/>
                  </a:lnTo>
                  <a:lnTo>
                    <a:pt x="20272" y="318977"/>
                  </a:lnTo>
                  <a:lnTo>
                    <a:pt x="83148" y="316443"/>
                  </a:lnTo>
                  <a:lnTo>
                    <a:pt x="144004" y="309635"/>
                  </a:lnTo>
                  <a:lnTo>
                    <a:pt x="164401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900469" y="5941228"/>
              <a:ext cx="82366" cy="457659"/>
            </a:xfrm>
            <a:custGeom>
              <a:avLst/>
              <a:gdLst/>
              <a:ahLst/>
              <a:cxnLst/>
              <a:rect l="0" t="0" r="0" b="0"/>
              <a:pathLst>
                <a:path w="82366" h="457659">
                  <a:moveTo>
                    <a:pt x="40759" y="0"/>
                  </a:moveTo>
                  <a:lnTo>
                    <a:pt x="34116" y="57697"/>
                  </a:lnTo>
                  <a:lnTo>
                    <a:pt x="25617" y="118284"/>
                  </a:lnTo>
                  <a:lnTo>
                    <a:pt x="17729" y="181199"/>
                  </a:lnTo>
                  <a:lnTo>
                    <a:pt x="10333" y="244010"/>
                  </a:lnTo>
                  <a:lnTo>
                    <a:pt x="3435" y="306374"/>
                  </a:lnTo>
                  <a:lnTo>
                    <a:pt x="0" y="365624"/>
                  </a:lnTo>
                  <a:lnTo>
                    <a:pt x="329" y="395769"/>
                  </a:lnTo>
                  <a:lnTo>
                    <a:pt x="1787" y="395134"/>
                  </a:lnTo>
                  <a:lnTo>
                    <a:pt x="27165" y="334953"/>
                  </a:lnTo>
                  <a:lnTo>
                    <a:pt x="34101" y="317138"/>
                  </a:lnTo>
                  <a:lnTo>
                    <a:pt x="37245" y="314977"/>
                  </a:lnTo>
                  <a:lnTo>
                    <a:pt x="40266" y="317234"/>
                  </a:lnTo>
                  <a:lnTo>
                    <a:pt x="43204" y="322437"/>
                  </a:lnTo>
                  <a:lnTo>
                    <a:pt x="48307" y="376730"/>
                  </a:lnTo>
                  <a:lnTo>
                    <a:pt x="53345" y="425955"/>
                  </a:lnTo>
                  <a:lnTo>
                    <a:pt x="57471" y="434674"/>
                  </a:lnTo>
                  <a:lnTo>
                    <a:pt x="82365" y="45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027833" y="6191666"/>
              <a:ext cx="140635" cy="243435"/>
            </a:xfrm>
            <a:custGeom>
              <a:avLst/>
              <a:gdLst/>
              <a:ahLst/>
              <a:cxnLst/>
              <a:rect l="0" t="0" r="0" b="0"/>
              <a:pathLst>
                <a:path w="140635" h="243435">
                  <a:moveTo>
                    <a:pt x="79816" y="82405"/>
                  </a:moveTo>
                  <a:lnTo>
                    <a:pt x="45072" y="98404"/>
                  </a:lnTo>
                  <a:lnTo>
                    <a:pt x="25554" y="113546"/>
                  </a:lnTo>
                  <a:lnTo>
                    <a:pt x="8059" y="138579"/>
                  </a:lnTo>
                  <a:lnTo>
                    <a:pt x="0" y="169418"/>
                  </a:lnTo>
                  <a:lnTo>
                    <a:pt x="3045" y="191035"/>
                  </a:lnTo>
                  <a:lnTo>
                    <a:pt x="11487" y="212046"/>
                  </a:lnTo>
                  <a:lnTo>
                    <a:pt x="24484" y="230630"/>
                  </a:lnTo>
                  <a:lnTo>
                    <a:pt x="44438" y="240739"/>
                  </a:lnTo>
                  <a:lnTo>
                    <a:pt x="56231" y="243434"/>
                  </a:lnTo>
                  <a:lnTo>
                    <a:pt x="76730" y="241499"/>
                  </a:lnTo>
                  <a:lnTo>
                    <a:pt x="94162" y="234474"/>
                  </a:lnTo>
                  <a:lnTo>
                    <a:pt x="108073" y="225188"/>
                  </a:lnTo>
                  <a:lnTo>
                    <a:pt x="117955" y="212432"/>
                  </a:lnTo>
                  <a:lnTo>
                    <a:pt x="140634" y="157112"/>
                  </a:lnTo>
                  <a:lnTo>
                    <a:pt x="140264" y="119025"/>
                  </a:lnTo>
                  <a:lnTo>
                    <a:pt x="126136" y="64949"/>
                  </a:lnTo>
                  <a:lnTo>
                    <a:pt x="114601" y="34703"/>
                  </a:lnTo>
                  <a:lnTo>
                    <a:pt x="101748" y="16825"/>
                  </a:lnTo>
                  <a:lnTo>
                    <a:pt x="78918" y="0"/>
                  </a:lnTo>
                  <a:lnTo>
                    <a:pt x="74595" y="656"/>
                  </a:lnTo>
                  <a:lnTo>
                    <a:pt x="72637" y="4791"/>
                  </a:lnTo>
                  <a:lnTo>
                    <a:pt x="72257" y="11247"/>
                  </a:lnTo>
                  <a:lnTo>
                    <a:pt x="75701" y="17399"/>
                  </a:lnTo>
                  <a:lnTo>
                    <a:pt x="104779" y="407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209742" y="6290713"/>
              <a:ext cx="172503" cy="240226"/>
            </a:xfrm>
            <a:custGeom>
              <a:avLst/>
              <a:gdLst/>
              <a:ahLst/>
              <a:cxnLst/>
              <a:rect l="0" t="0" r="0" b="0"/>
              <a:pathLst>
                <a:path w="172503" h="240226">
                  <a:moveTo>
                    <a:pt x="39365" y="0"/>
                  </a:moveTo>
                  <a:lnTo>
                    <a:pt x="15388" y="63097"/>
                  </a:lnTo>
                  <a:lnTo>
                    <a:pt x="2201" y="105810"/>
                  </a:lnTo>
                  <a:lnTo>
                    <a:pt x="0" y="137881"/>
                  </a:lnTo>
                  <a:lnTo>
                    <a:pt x="2763" y="156510"/>
                  </a:lnTo>
                  <a:lnTo>
                    <a:pt x="7567" y="163512"/>
                  </a:lnTo>
                  <a:lnTo>
                    <a:pt x="22767" y="173757"/>
                  </a:lnTo>
                  <a:lnTo>
                    <a:pt x="31074" y="175010"/>
                  </a:lnTo>
                  <a:lnTo>
                    <a:pt x="47700" y="171470"/>
                  </a:lnTo>
                  <a:lnTo>
                    <a:pt x="68236" y="159082"/>
                  </a:lnTo>
                  <a:lnTo>
                    <a:pt x="90450" y="134866"/>
                  </a:lnTo>
                  <a:lnTo>
                    <a:pt x="105763" y="104268"/>
                  </a:lnTo>
                  <a:lnTo>
                    <a:pt x="108015" y="85173"/>
                  </a:lnTo>
                  <a:lnTo>
                    <a:pt x="107322" y="76197"/>
                  </a:lnTo>
                  <a:lnTo>
                    <a:pt x="105935" y="75761"/>
                  </a:lnTo>
                  <a:lnTo>
                    <a:pt x="100489" y="101651"/>
                  </a:lnTo>
                  <a:lnTo>
                    <a:pt x="100646" y="160098"/>
                  </a:lnTo>
                  <a:lnTo>
                    <a:pt x="109298" y="203687"/>
                  </a:lnTo>
                  <a:lnTo>
                    <a:pt x="119448" y="225513"/>
                  </a:lnTo>
                  <a:lnTo>
                    <a:pt x="133205" y="238295"/>
                  </a:lnTo>
                  <a:lnTo>
                    <a:pt x="140757" y="240225"/>
                  </a:lnTo>
                  <a:lnTo>
                    <a:pt x="172502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299677" y="6189017"/>
              <a:ext cx="382125" cy="529764"/>
            </a:xfrm>
            <a:custGeom>
              <a:avLst/>
              <a:gdLst/>
              <a:ahLst/>
              <a:cxnLst/>
              <a:rect l="0" t="0" r="0" b="0"/>
              <a:pathLst>
                <a:path w="382125" h="529764">
                  <a:moveTo>
                    <a:pt x="165778" y="218190"/>
                  </a:moveTo>
                  <a:lnTo>
                    <a:pt x="148109" y="227025"/>
                  </a:lnTo>
                  <a:lnTo>
                    <a:pt x="134502" y="243690"/>
                  </a:lnTo>
                  <a:lnTo>
                    <a:pt x="115118" y="283221"/>
                  </a:lnTo>
                  <a:lnTo>
                    <a:pt x="103310" y="344312"/>
                  </a:lnTo>
                  <a:lnTo>
                    <a:pt x="100424" y="396915"/>
                  </a:lnTo>
                  <a:lnTo>
                    <a:pt x="99449" y="454158"/>
                  </a:lnTo>
                  <a:lnTo>
                    <a:pt x="99256" y="513919"/>
                  </a:lnTo>
                  <a:lnTo>
                    <a:pt x="96467" y="522592"/>
                  </a:lnTo>
                  <a:lnTo>
                    <a:pt x="91834" y="527449"/>
                  </a:lnTo>
                  <a:lnTo>
                    <a:pt x="85971" y="529763"/>
                  </a:lnTo>
                  <a:lnTo>
                    <a:pt x="80213" y="529456"/>
                  </a:lnTo>
                  <a:lnTo>
                    <a:pt x="68885" y="524185"/>
                  </a:lnTo>
                  <a:lnTo>
                    <a:pt x="47694" y="506403"/>
                  </a:lnTo>
                  <a:lnTo>
                    <a:pt x="6381" y="452071"/>
                  </a:lnTo>
                  <a:lnTo>
                    <a:pt x="321" y="430002"/>
                  </a:lnTo>
                  <a:lnTo>
                    <a:pt x="0" y="417646"/>
                  </a:lnTo>
                  <a:lnTo>
                    <a:pt x="7039" y="394054"/>
                  </a:lnTo>
                  <a:lnTo>
                    <a:pt x="29741" y="357610"/>
                  </a:lnTo>
                  <a:lnTo>
                    <a:pt x="83809" y="301281"/>
                  </a:lnTo>
                  <a:lnTo>
                    <a:pt x="140071" y="244821"/>
                  </a:lnTo>
                  <a:lnTo>
                    <a:pt x="182322" y="190308"/>
                  </a:lnTo>
                  <a:lnTo>
                    <a:pt x="227920" y="131037"/>
                  </a:lnTo>
                  <a:lnTo>
                    <a:pt x="270138" y="68668"/>
                  </a:lnTo>
                  <a:lnTo>
                    <a:pt x="298285" y="10179"/>
                  </a:lnTo>
                  <a:lnTo>
                    <a:pt x="301269" y="1853"/>
                  </a:lnTo>
                  <a:lnTo>
                    <a:pt x="301408" y="0"/>
                  </a:lnTo>
                  <a:lnTo>
                    <a:pt x="293695" y="14138"/>
                  </a:lnTo>
                  <a:lnTo>
                    <a:pt x="276753" y="67083"/>
                  </a:lnTo>
                  <a:lnTo>
                    <a:pt x="262860" y="121302"/>
                  </a:lnTo>
                  <a:lnTo>
                    <a:pt x="255574" y="176610"/>
                  </a:lnTo>
                  <a:lnTo>
                    <a:pt x="243213" y="232986"/>
                  </a:lnTo>
                  <a:lnTo>
                    <a:pt x="237826" y="269213"/>
                  </a:lnTo>
                  <a:lnTo>
                    <a:pt x="242795" y="285863"/>
                  </a:lnTo>
                  <a:lnTo>
                    <a:pt x="247633" y="290117"/>
                  </a:lnTo>
                  <a:lnTo>
                    <a:pt x="253632" y="292030"/>
                  </a:lnTo>
                  <a:lnTo>
                    <a:pt x="260405" y="292380"/>
                  </a:lnTo>
                  <a:lnTo>
                    <a:pt x="266769" y="289839"/>
                  </a:lnTo>
                  <a:lnTo>
                    <a:pt x="300343" y="267108"/>
                  </a:lnTo>
                  <a:lnTo>
                    <a:pt x="308188" y="266519"/>
                  </a:lnTo>
                  <a:lnTo>
                    <a:pt x="324301" y="270796"/>
                  </a:lnTo>
                  <a:lnTo>
                    <a:pt x="328782" y="276375"/>
                  </a:lnTo>
                  <a:lnTo>
                    <a:pt x="331297" y="292435"/>
                  </a:lnTo>
                  <a:lnTo>
                    <a:pt x="326302" y="346166"/>
                  </a:lnTo>
                  <a:lnTo>
                    <a:pt x="324356" y="405268"/>
                  </a:lnTo>
                  <a:lnTo>
                    <a:pt x="324197" y="417798"/>
                  </a:lnTo>
                  <a:lnTo>
                    <a:pt x="328713" y="423378"/>
                  </a:lnTo>
                  <a:lnTo>
                    <a:pt x="336347" y="424324"/>
                  </a:lnTo>
                  <a:lnTo>
                    <a:pt x="346058" y="422181"/>
                  </a:lnTo>
                  <a:lnTo>
                    <a:pt x="361781" y="412404"/>
                  </a:lnTo>
                  <a:lnTo>
                    <a:pt x="382124" y="3929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781654" y="6157576"/>
              <a:ext cx="49928" cy="407732"/>
            </a:xfrm>
            <a:custGeom>
              <a:avLst/>
              <a:gdLst/>
              <a:ahLst/>
              <a:cxnLst/>
              <a:rect l="0" t="0" r="0" b="0"/>
              <a:pathLst>
                <a:path w="49928" h="407732">
                  <a:moveTo>
                    <a:pt x="49927" y="0"/>
                  </a:moveTo>
                  <a:lnTo>
                    <a:pt x="36675" y="8834"/>
                  </a:lnTo>
                  <a:lnTo>
                    <a:pt x="30169" y="27964"/>
                  </a:lnTo>
                  <a:lnTo>
                    <a:pt x="25649" y="88981"/>
                  </a:lnTo>
                  <a:lnTo>
                    <a:pt x="25099" y="142050"/>
                  </a:lnTo>
                  <a:lnTo>
                    <a:pt x="24990" y="197049"/>
                  </a:lnTo>
                  <a:lnTo>
                    <a:pt x="22502" y="259702"/>
                  </a:lnTo>
                  <a:lnTo>
                    <a:pt x="17414" y="320882"/>
                  </a:lnTo>
                  <a:lnTo>
                    <a:pt x="12327" y="372690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798297" y="6382244"/>
              <a:ext cx="149779" cy="24964"/>
            </a:xfrm>
            <a:custGeom>
              <a:avLst/>
              <a:gdLst/>
              <a:ahLst/>
              <a:cxnLst/>
              <a:rect l="0" t="0" r="0" b="0"/>
              <a:pathLst>
                <a:path w="149779" h="24964">
                  <a:moveTo>
                    <a:pt x="0" y="0"/>
                  </a:moveTo>
                  <a:lnTo>
                    <a:pt x="59626" y="14393"/>
                  </a:lnTo>
                  <a:lnTo>
                    <a:pt x="117772" y="22064"/>
                  </a:lnTo>
                  <a:lnTo>
                    <a:pt x="14977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856543" y="6419432"/>
              <a:ext cx="166423" cy="214787"/>
            </a:xfrm>
            <a:custGeom>
              <a:avLst/>
              <a:gdLst/>
              <a:ahLst/>
              <a:cxnLst/>
              <a:rect l="0" t="0" r="0" b="0"/>
              <a:pathLst>
                <a:path w="166423" h="214787">
                  <a:moveTo>
                    <a:pt x="166422" y="4417"/>
                  </a:moveTo>
                  <a:lnTo>
                    <a:pt x="132681" y="1952"/>
                  </a:lnTo>
                  <a:lnTo>
                    <a:pt x="124512" y="0"/>
                  </a:lnTo>
                  <a:lnTo>
                    <a:pt x="116293" y="1473"/>
                  </a:lnTo>
                  <a:lnTo>
                    <a:pt x="99763" y="10505"/>
                  </a:lnTo>
                  <a:lnTo>
                    <a:pt x="94246" y="17722"/>
                  </a:lnTo>
                  <a:lnTo>
                    <a:pt x="88115" y="35602"/>
                  </a:lnTo>
                  <a:lnTo>
                    <a:pt x="90823" y="82008"/>
                  </a:lnTo>
                  <a:lnTo>
                    <a:pt x="104657" y="139834"/>
                  </a:lnTo>
                  <a:lnTo>
                    <a:pt x="105013" y="190499"/>
                  </a:lnTo>
                  <a:lnTo>
                    <a:pt x="103293" y="200587"/>
                  </a:lnTo>
                  <a:lnTo>
                    <a:pt x="98449" y="207313"/>
                  </a:lnTo>
                  <a:lnTo>
                    <a:pt x="91520" y="211797"/>
                  </a:lnTo>
                  <a:lnTo>
                    <a:pt x="83203" y="214786"/>
                  </a:lnTo>
                  <a:lnTo>
                    <a:pt x="64100" y="213176"/>
                  </a:lnTo>
                  <a:lnTo>
                    <a:pt x="45132" y="206297"/>
                  </a:lnTo>
                  <a:lnTo>
                    <a:pt x="24057" y="191104"/>
                  </a:lnTo>
                  <a:lnTo>
                    <a:pt x="7950" y="170371"/>
                  </a:lnTo>
                  <a:lnTo>
                    <a:pt x="0" y="1458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662421" y="6096631"/>
            <a:ext cx="1230357" cy="833093"/>
            <a:chOff x="3662421" y="6096631"/>
            <a:chExt cx="1230357" cy="833093"/>
          </a:xfrm>
        </p:grpSpPr>
        <p:sp>
          <p:nvSpPr>
            <p:cNvPr id="98" name="Freeform 97"/>
            <p:cNvSpPr/>
            <p:nvPr/>
          </p:nvSpPr>
          <p:spPr>
            <a:xfrm>
              <a:off x="3662421" y="6096631"/>
              <a:ext cx="279999" cy="335289"/>
            </a:xfrm>
            <a:custGeom>
              <a:avLst/>
              <a:gdLst/>
              <a:ahLst/>
              <a:cxnLst/>
              <a:rect l="0" t="0" r="0" b="0"/>
              <a:pathLst>
                <a:path w="279999" h="335289">
                  <a:moveTo>
                    <a:pt x="206866" y="52624"/>
                  </a:moveTo>
                  <a:lnTo>
                    <a:pt x="146635" y="8977"/>
                  </a:lnTo>
                  <a:lnTo>
                    <a:pt x="127089" y="1482"/>
                  </a:lnTo>
                  <a:lnTo>
                    <a:pt x="108540" y="0"/>
                  </a:lnTo>
                  <a:lnTo>
                    <a:pt x="90125" y="3348"/>
                  </a:lnTo>
                  <a:lnTo>
                    <a:pt x="69614" y="10999"/>
                  </a:lnTo>
                  <a:lnTo>
                    <a:pt x="50635" y="27960"/>
                  </a:lnTo>
                  <a:lnTo>
                    <a:pt x="24686" y="67681"/>
                  </a:lnTo>
                  <a:lnTo>
                    <a:pt x="4709" y="119053"/>
                  </a:lnTo>
                  <a:lnTo>
                    <a:pt x="0" y="178097"/>
                  </a:lnTo>
                  <a:lnTo>
                    <a:pt x="1033" y="224787"/>
                  </a:lnTo>
                  <a:lnTo>
                    <a:pt x="22463" y="285581"/>
                  </a:lnTo>
                  <a:lnTo>
                    <a:pt x="42514" y="315087"/>
                  </a:lnTo>
                  <a:lnTo>
                    <a:pt x="58007" y="329840"/>
                  </a:lnTo>
                  <a:lnTo>
                    <a:pt x="66946" y="333589"/>
                  </a:lnTo>
                  <a:lnTo>
                    <a:pt x="86740" y="335288"/>
                  </a:lnTo>
                  <a:lnTo>
                    <a:pt x="107866" y="328031"/>
                  </a:lnTo>
                  <a:lnTo>
                    <a:pt x="142726" y="305189"/>
                  </a:lnTo>
                  <a:lnTo>
                    <a:pt x="167419" y="275303"/>
                  </a:lnTo>
                  <a:lnTo>
                    <a:pt x="201265" y="218798"/>
                  </a:lnTo>
                  <a:lnTo>
                    <a:pt x="233674" y="155909"/>
                  </a:lnTo>
                  <a:lnTo>
                    <a:pt x="259412" y="97133"/>
                  </a:lnTo>
                  <a:lnTo>
                    <a:pt x="275823" y="44171"/>
                  </a:lnTo>
                  <a:lnTo>
                    <a:pt x="279998" y="9028"/>
                  </a:lnTo>
                  <a:lnTo>
                    <a:pt x="278735" y="4144"/>
                  </a:lnTo>
                  <a:lnTo>
                    <a:pt x="276044" y="3662"/>
                  </a:lnTo>
                  <a:lnTo>
                    <a:pt x="272400" y="6114"/>
                  </a:lnTo>
                  <a:lnTo>
                    <a:pt x="258438" y="31652"/>
                  </a:lnTo>
                  <a:lnTo>
                    <a:pt x="244722" y="85566"/>
                  </a:lnTo>
                  <a:lnTo>
                    <a:pt x="240150" y="127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796865" y="6249107"/>
              <a:ext cx="80745" cy="357806"/>
            </a:xfrm>
            <a:custGeom>
              <a:avLst/>
              <a:gdLst/>
              <a:ahLst/>
              <a:cxnLst/>
              <a:rect l="0" t="0" r="0" b="0"/>
              <a:pathLst>
                <a:path w="80745" h="357806">
                  <a:moveTo>
                    <a:pt x="14175" y="0"/>
                  </a:moveTo>
                  <a:lnTo>
                    <a:pt x="5341" y="8835"/>
                  </a:lnTo>
                  <a:lnTo>
                    <a:pt x="1003" y="23035"/>
                  </a:lnTo>
                  <a:lnTo>
                    <a:pt x="0" y="40748"/>
                  </a:lnTo>
                  <a:lnTo>
                    <a:pt x="6143" y="97175"/>
                  </a:lnTo>
                  <a:lnTo>
                    <a:pt x="19992" y="156187"/>
                  </a:lnTo>
                  <a:lnTo>
                    <a:pt x="33626" y="210913"/>
                  </a:lnTo>
                  <a:lnTo>
                    <a:pt x="50236" y="272962"/>
                  </a:lnTo>
                  <a:lnTo>
                    <a:pt x="66875" y="328795"/>
                  </a:lnTo>
                  <a:lnTo>
                    <a:pt x="80744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900137" y="6415528"/>
              <a:ext cx="360241" cy="451238"/>
            </a:xfrm>
            <a:custGeom>
              <a:avLst/>
              <a:gdLst/>
              <a:ahLst/>
              <a:cxnLst/>
              <a:rect l="0" t="0" r="0" b="0"/>
              <a:pathLst>
                <a:path w="360241" h="451238">
                  <a:moveTo>
                    <a:pt x="52361" y="0"/>
                  </a:moveTo>
                  <a:lnTo>
                    <a:pt x="35503" y="58382"/>
                  </a:lnTo>
                  <a:lnTo>
                    <a:pt x="12472" y="119703"/>
                  </a:lnTo>
                  <a:lnTo>
                    <a:pt x="0" y="172602"/>
                  </a:lnTo>
                  <a:lnTo>
                    <a:pt x="275" y="204927"/>
                  </a:lnTo>
                  <a:lnTo>
                    <a:pt x="6212" y="232072"/>
                  </a:lnTo>
                  <a:lnTo>
                    <a:pt x="10500" y="237000"/>
                  </a:lnTo>
                  <a:lnTo>
                    <a:pt x="16133" y="239362"/>
                  </a:lnTo>
                  <a:lnTo>
                    <a:pt x="22662" y="240011"/>
                  </a:lnTo>
                  <a:lnTo>
                    <a:pt x="34846" y="235802"/>
                  </a:lnTo>
                  <a:lnTo>
                    <a:pt x="57736" y="218033"/>
                  </a:lnTo>
                  <a:lnTo>
                    <a:pt x="99815" y="156620"/>
                  </a:lnTo>
                  <a:lnTo>
                    <a:pt x="118712" y="94872"/>
                  </a:lnTo>
                  <a:lnTo>
                    <a:pt x="121558" y="85437"/>
                  </a:lnTo>
                  <a:lnTo>
                    <a:pt x="121607" y="81921"/>
                  </a:lnTo>
                  <a:lnTo>
                    <a:pt x="119790" y="82351"/>
                  </a:lnTo>
                  <a:lnTo>
                    <a:pt x="116729" y="85411"/>
                  </a:lnTo>
                  <a:lnTo>
                    <a:pt x="108004" y="102970"/>
                  </a:lnTo>
                  <a:lnTo>
                    <a:pt x="103040" y="164092"/>
                  </a:lnTo>
                  <a:lnTo>
                    <a:pt x="106853" y="219175"/>
                  </a:lnTo>
                  <a:lnTo>
                    <a:pt x="118331" y="258277"/>
                  </a:lnTo>
                  <a:lnTo>
                    <a:pt x="130682" y="276897"/>
                  </a:lnTo>
                  <a:lnTo>
                    <a:pt x="137860" y="284451"/>
                  </a:lnTo>
                  <a:lnTo>
                    <a:pt x="146343" y="288562"/>
                  </a:lnTo>
                  <a:lnTo>
                    <a:pt x="165630" y="290664"/>
                  </a:lnTo>
                  <a:lnTo>
                    <a:pt x="174102" y="288081"/>
                  </a:lnTo>
                  <a:lnTo>
                    <a:pt x="188446" y="277815"/>
                  </a:lnTo>
                  <a:lnTo>
                    <a:pt x="198519" y="259075"/>
                  </a:lnTo>
                  <a:lnTo>
                    <a:pt x="212519" y="213795"/>
                  </a:lnTo>
                  <a:lnTo>
                    <a:pt x="212509" y="180355"/>
                  </a:lnTo>
                  <a:lnTo>
                    <a:pt x="206440" y="163060"/>
                  </a:lnTo>
                  <a:lnTo>
                    <a:pt x="202233" y="155859"/>
                  </a:lnTo>
                  <a:lnTo>
                    <a:pt x="195730" y="151984"/>
                  </a:lnTo>
                  <a:lnTo>
                    <a:pt x="178642" y="150142"/>
                  </a:lnTo>
                  <a:lnTo>
                    <a:pt x="172606" y="153719"/>
                  </a:lnTo>
                  <a:lnTo>
                    <a:pt x="168582" y="159802"/>
                  </a:lnTo>
                  <a:lnTo>
                    <a:pt x="164111" y="177348"/>
                  </a:lnTo>
                  <a:lnTo>
                    <a:pt x="163706" y="223813"/>
                  </a:lnTo>
                  <a:lnTo>
                    <a:pt x="169341" y="246478"/>
                  </a:lnTo>
                  <a:lnTo>
                    <a:pt x="193093" y="286230"/>
                  </a:lnTo>
                  <a:lnTo>
                    <a:pt x="198882" y="293447"/>
                  </a:lnTo>
                  <a:lnTo>
                    <a:pt x="217642" y="301465"/>
                  </a:lnTo>
                  <a:lnTo>
                    <a:pt x="240465" y="303179"/>
                  </a:lnTo>
                  <a:lnTo>
                    <a:pt x="262936" y="297777"/>
                  </a:lnTo>
                  <a:lnTo>
                    <a:pt x="291961" y="279923"/>
                  </a:lnTo>
                  <a:lnTo>
                    <a:pt x="313710" y="257066"/>
                  </a:lnTo>
                  <a:lnTo>
                    <a:pt x="321069" y="238450"/>
                  </a:lnTo>
                  <a:lnTo>
                    <a:pt x="323031" y="228309"/>
                  </a:lnTo>
                  <a:lnTo>
                    <a:pt x="320280" y="212110"/>
                  </a:lnTo>
                  <a:lnTo>
                    <a:pt x="316958" y="205202"/>
                  </a:lnTo>
                  <a:lnTo>
                    <a:pt x="312894" y="203370"/>
                  </a:lnTo>
                  <a:lnTo>
                    <a:pt x="308336" y="204921"/>
                  </a:lnTo>
                  <a:lnTo>
                    <a:pt x="303448" y="208730"/>
                  </a:lnTo>
                  <a:lnTo>
                    <a:pt x="295551" y="222824"/>
                  </a:lnTo>
                  <a:lnTo>
                    <a:pt x="280975" y="273599"/>
                  </a:lnTo>
                  <a:lnTo>
                    <a:pt x="280274" y="327885"/>
                  </a:lnTo>
                  <a:lnTo>
                    <a:pt x="291325" y="389170"/>
                  </a:lnTo>
                  <a:lnTo>
                    <a:pt x="300405" y="443902"/>
                  </a:lnTo>
                  <a:lnTo>
                    <a:pt x="299085" y="449412"/>
                  </a:lnTo>
                  <a:lnTo>
                    <a:pt x="296356" y="451237"/>
                  </a:lnTo>
                  <a:lnTo>
                    <a:pt x="292688" y="450603"/>
                  </a:lnTo>
                  <a:lnTo>
                    <a:pt x="283680" y="440038"/>
                  </a:lnTo>
                  <a:lnTo>
                    <a:pt x="262831" y="403121"/>
                  </a:lnTo>
                  <a:lnTo>
                    <a:pt x="255256" y="371129"/>
                  </a:lnTo>
                  <a:lnTo>
                    <a:pt x="254545" y="317600"/>
                  </a:lnTo>
                  <a:lnTo>
                    <a:pt x="279583" y="259632"/>
                  </a:lnTo>
                  <a:lnTo>
                    <a:pt x="291860" y="228042"/>
                  </a:lnTo>
                  <a:lnTo>
                    <a:pt x="330129" y="168396"/>
                  </a:lnTo>
                  <a:lnTo>
                    <a:pt x="36024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13104" y="6313006"/>
              <a:ext cx="122016" cy="517005"/>
            </a:xfrm>
            <a:custGeom>
              <a:avLst/>
              <a:gdLst/>
              <a:ahLst/>
              <a:cxnLst/>
              <a:rect l="0" t="0" r="0" b="0"/>
              <a:pathLst>
                <a:path w="122016" h="517005">
                  <a:moveTo>
                    <a:pt x="72088" y="27633"/>
                  </a:moveTo>
                  <a:lnTo>
                    <a:pt x="84450" y="13422"/>
                  </a:lnTo>
                  <a:lnTo>
                    <a:pt x="90835" y="52"/>
                  </a:lnTo>
                  <a:lnTo>
                    <a:pt x="92907" y="0"/>
                  </a:lnTo>
                  <a:lnTo>
                    <a:pt x="95209" y="12270"/>
                  </a:lnTo>
                  <a:lnTo>
                    <a:pt x="90045" y="69251"/>
                  </a:lnTo>
                  <a:lnTo>
                    <a:pt x="80121" y="126940"/>
                  </a:lnTo>
                  <a:lnTo>
                    <a:pt x="69258" y="182851"/>
                  </a:lnTo>
                  <a:lnTo>
                    <a:pt x="58209" y="238411"/>
                  </a:lnTo>
                  <a:lnTo>
                    <a:pt x="47123" y="293902"/>
                  </a:lnTo>
                  <a:lnTo>
                    <a:pt x="33257" y="355680"/>
                  </a:lnTo>
                  <a:lnTo>
                    <a:pt x="15690" y="409055"/>
                  </a:lnTo>
                  <a:lnTo>
                    <a:pt x="6651" y="422439"/>
                  </a:lnTo>
                  <a:lnTo>
                    <a:pt x="3500" y="423049"/>
                  </a:lnTo>
                  <a:lnTo>
                    <a:pt x="1400" y="419758"/>
                  </a:lnTo>
                  <a:lnTo>
                    <a:pt x="0" y="413866"/>
                  </a:lnTo>
                  <a:lnTo>
                    <a:pt x="2446" y="387902"/>
                  </a:lnTo>
                  <a:lnTo>
                    <a:pt x="9085" y="372356"/>
                  </a:lnTo>
                  <a:lnTo>
                    <a:pt x="28414" y="347310"/>
                  </a:lnTo>
                  <a:lnTo>
                    <a:pt x="53395" y="330173"/>
                  </a:lnTo>
                  <a:lnTo>
                    <a:pt x="84219" y="322218"/>
                  </a:lnTo>
                  <a:lnTo>
                    <a:pt x="92195" y="323876"/>
                  </a:lnTo>
                  <a:lnTo>
                    <a:pt x="98436" y="327755"/>
                  </a:lnTo>
                  <a:lnTo>
                    <a:pt x="103522" y="333114"/>
                  </a:lnTo>
                  <a:lnTo>
                    <a:pt x="105988" y="340385"/>
                  </a:lnTo>
                  <a:lnTo>
                    <a:pt x="103303" y="383558"/>
                  </a:lnTo>
                  <a:lnTo>
                    <a:pt x="91232" y="444020"/>
                  </a:lnTo>
                  <a:lnTo>
                    <a:pt x="80356" y="498712"/>
                  </a:lnTo>
                  <a:lnTo>
                    <a:pt x="77600" y="510880"/>
                  </a:lnTo>
                  <a:lnTo>
                    <a:pt x="79461" y="516218"/>
                  </a:lnTo>
                  <a:lnTo>
                    <a:pt x="84400" y="517004"/>
                  </a:lnTo>
                  <a:lnTo>
                    <a:pt x="97901" y="511405"/>
                  </a:lnTo>
                  <a:lnTo>
                    <a:pt x="122015" y="4936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18329" y="6565307"/>
              <a:ext cx="16643" cy="58249"/>
            </a:xfrm>
            <a:custGeom>
              <a:avLst/>
              <a:gdLst/>
              <a:ahLst/>
              <a:cxnLst/>
              <a:rect l="0" t="0" r="0" b="0"/>
              <a:pathLst>
                <a:path w="16643" h="58249">
                  <a:moveTo>
                    <a:pt x="0" y="0"/>
                  </a:moveTo>
                  <a:lnTo>
                    <a:pt x="16642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466281" y="6625320"/>
              <a:ext cx="301681" cy="222514"/>
            </a:xfrm>
            <a:custGeom>
              <a:avLst/>
              <a:gdLst/>
              <a:ahLst/>
              <a:cxnLst/>
              <a:rect l="0" t="0" r="0" b="0"/>
              <a:pathLst>
                <a:path w="301681" h="222514">
                  <a:moveTo>
                    <a:pt x="52048" y="98087"/>
                  </a:moveTo>
                  <a:lnTo>
                    <a:pt x="17303" y="109668"/>
                  </a:lnTo>
                  <a:lnTo>
                    <a:pt x="6403" y="119877"/>
                  </a:lnTo>
                  <a:lnTo>
                    <a:pt x="2202" y="126482"/>
                  </a:lnTo>
                  <a:lnTo>
                    <a:pt x="0" y="146148"/>
                  </a:lnTo>
                  <a:lnTo>
                    <a:pt x="3028" y="169374"/>
                  </a:lnTo>
                  <a:lnTo>
                    <a:pt x="10537" y="192024"/>
                  </a:lnTo>
                  <a:lnTo>
                    <a:pt x="22504" y="209487"/>
                  </a:lnTo>
                  <a:lnTo>
                    <a:pt x="29578" y="216732"/>
                  </a:lnTo>
                  <a:lnTo>
                    <a:pt x="37993" y="220638"/>
                  </a:lnTo>
                  <a:lnTo>
                    <a:pt x="57205" y="222513"/>
                  </a:lnTo>
                  <a:lnTo>
                    <a:pt x="73140" y="217799"/>
                  </a:lnTo>
                  <a:lnTo>
                    <a:pt x="79978" y="213952"/>
                  </a:lnTo>
                  <a:lnTo>
                    <a:pt x="90041" y="199817"/>
                  </a:lnTo>
                  <a:lnTo>
                    <a:pt x="104035" y="165026"/>
                  </a:lnTo>
                  <a:lnTo>
                    <a:pt x="109059" y="111515"/>
                  </a:lnTo>
                  <a:lnTo>
                    <a:pt x="110051" y="52457"/>
                  </a:lnTo>
                  <a:lnTo>
                    <a:pt x="105830" y="9048"/>
                  </a:lnTo>
                  <a:lnTo>
                    <a:pt x="107319" y="3594"/>
                  </a:lnTo>
                  <a:lnTo>
                    <a:pt x="111085" y="883"/>
                  </a:lnTo>
                  <a:lnTo>
                    <a:pt x="116369" y="0"/>
                  </a:lnTo>
                  <a:lnTo>
                    <a:pt x="121741" y="4034"/>
                  </a:lnTo>
                  <a:lnTo>
                    <a:pt x="161366" y="65753"/>
                  </a:lnTo>
                  <a:lnTo>
                    <a:pt x="182316" y="124030"/>
                  </a:lnTo>
                  <a:lnTo>
                    <a:pt x="191850" y="176244"/>
                  </a:lnTo>
                  <a:lnTo>
                    <a:pt x="187839" y="193228"/>
                  </a:lnTo>
                  <a:lnTo>
                    <a:pt x="184181" y="200346"/>
                  </a:lnTo>
                  <a:lnTo>
                    <a:pt x="183591" y="203242"/>
                  </a:lnTo>
                  <a:lnTo>
                    <a:pt x="185047" y="203324"/>
                  </a:lnTo>
                  <a:lnTo>
                    <a:pt x="236680" y="171612"/>
                  </a:lnTo>
                  <a:lnTo>
                    <a:pt x="256457" y="167748"/>
                  </a:lnTo>
                  <a:lnTo>
                    <a:pt x="263210" y="170415"/>
                  </a:lnTo>
                  <a:lnTo>
                    <a:pt x="267712" y="175892"/>
                  </a:lnTo>
                  <a:lnTo>
                    <a:pt x="272715" y="191839"/>
                  </a:lnTo>
                  <a:lnTo>
                    <a:pt x="274938" y="211254"/>
                  </a:lnTo>
                  <a:lnTo>
                    <a:pt x="278305" y="216062"/>
                  </a:lnTo>
                  <a:lnTo>
                    <a:pt x="283323" y="217417"/>
                  </a:lnTo>
                  <a:lnTo>
                    <a:pt x="301680" y="2145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776282" y="6735632"/>
              <a:ext cx="116496" cy="194092"/>
            </a:xfrm>
            <a:custGeom>
              <a:avLst/>
              <a:gdLst/>
              <a:ahLst/>
              <a:cxnLst/>
              <a:rect l="0" t="0" r="0" b="0"/>
              <a:pathLst>
                <a:path w="116496" h="194092">
                  <a:moveTo>
                    <a:pt x="116495" y="4417"/>
                  </a:moveTo>
                  <a:lnTo>
                    <a:pt x="103243" y="0"/>
                  </a:lnTo>
                  <a:lnTo>
                    <a:pt x="89340" y="296"/>
                  </a:lnTo>
                  <a:lnTo>
                    <a:pt x="81749" y="1670"/>
                  </a:lnTo>
                  <a:lnTo>
                    <a:pt x="75764" y="5360"/>
                  </a:lnTo>
                  <a:lnTo>
                    <a:pt x="66649" y="16855"/>
                  </a:lnTo>
                  <a:lnTo>
                    <a:pt x="64447" y="33676"/>
                  </a:lnTo>
                  <a:lnTo>
                    <a:pt x="72932" y="87269"/>
                  </a:lnTo>
                  <a:lnTo>
                    <a:pt x="80906" y="142517"/>
                  </a:lnTo>
                  <a:lnTo>
                    <a:pt x="80062" y="175699"/>
                  </a:lnTo>
                  <a:lnTo>
                    <a:pt x="78338" y="185173"/>
                  </a:lnTo>
                  <a:lnTo>
                    <a:pt x="74415" y="190565"/>
                  </a:lnTo>
                  <a:lnTo>
                    <a:pt x="69025" y="193235"/>
                  </a:lnTo>
                  <a:lnTo>
                    <a:pt x="62659" y="194091"/>
                  </a:lnTo>
                  <a:lnTo>
                    <a:pt x="50654" y="190110"/>
                  </a:lnTo>
                  <a:lnTo>
                    <a:pt x="11137" y="156636"/>
                  </a:lnTo>
                  <a:lnTo>
                    <a:pt x="4950" y="143262"/>
                  </a:lnTo>
                  <a:lnTo>
                    <a:pt x="0" y="1209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05880" y="5658313"/>
            <a:ext cx="1797348" cy="1639247"/>
            <a:chOff x="7305880" y="5658313"/>
            <a:chExt cx="1797348" cy="1639247"/>
          </a:xfrm>
        </p:grpSpPr>
        <p:sp>
          <p:nvSpPr>
            <p:cNvPr id="106" name="Freeform 105"/>
            <p:cNvSpPr/>
            <p:nvPr/>
          </p:nvSpPr>
          <p:spPr>
            <a:xfrm>
              <a:off x="7305880" y="6124292"/>
              <a:ext cx="291238" cy="457658"/>
            </a:xfrm>
            <a:custGeom>
              <a:avLst/>
              <a:gdLst/>
              <a:ahLst/>
              <a:cxnLst/>
              <a:rect l="0" t="0" r="0" b="0"/>
              <a:pathLst>
                <a:path w="291238" h="457658">
                  <a:moveTo>
                    <a:pt x="291237" y="0"/>
                  </a:moveTo>
                  <a:lnTo>
                    <a:pt x="271912" y="54696"/>
                  </a:lnTo>
                  <a:lnTo>
                    <a:pt x="232024" y="111788"/>
                  </a:lnTo>
                  <a:lnTo>
                    <a:pt x="192031" y="173598"/>
                  </a:lnTo>
                  <a:lnTo>
                    <a:pt x="152591" y="232922"/>
                  </a:lnTo>
                  <a:lnTo>
                    <a:pt x="107099" y="291232"/>
                  </a:lnTo>
                  <a:lnTo>
                    <a:pt x="67835" y="349483"/>
                  </a:lnTo>
                  <a:lnTo>
                    <a:pt x="26810" y="408461"/>
                  </a:lnTo>
                  <a:lnTo>
                    <a:pt x="0" y="4576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736000" y="5699918"/>
              <a:ext cx="119070" cy="216463"/>
            </a:xfrm>
            <a:custGeom>
              <a:avLst/>
              <a:gdLst/>
              <a:ahLst/>
              <a:cxnLst/>
              <a:rect l="0" t="0" r="0" b="0"/>
              <a:pathLst>
                <a:path w="119070" h="216463">
                  <a:moveTo>
                    <a:pt x="27538" y="0"/>
                  </a:moveTo>
                  <a:lnTo>
                    <a:pt x="15176" y="20854"/>
                  </a:lnTo>
                  <a:lnTo>
                    <a:pt x="0" y="74680"/>
                  </a:lnTo>
                  <a:lnTo>
                    <a:pt x="374" y="110063"/>
                  </a:lnTo>
                  <a:lnTo>
                    <a:pt x="13963" y="165857"/>
                  </a:lnTo>
                  <a:lnTo>
                    <a:pt x="26495" y="191217"/>
                  </a:lnTo>
                  <a:lnTo>
                    <a:pt x="46337" y="211881"/>
                  </a:lnTo>
                  <a:lnTo>
                    <a:pt x="54863" y="215219"/>
                  </a:lnTo>
                  <a:lnTo>
                    <a:pt x="74199" y="216462"/>
                  </a:lnTo>
                  <a:lnTo>
                    <a:pt x="119069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861749" y="5833055"/>
              <a:ext cx="134779" cy="97564"/>
            </a:xfrm>
            <a:custGeom>
              <a:avLst/>
              <a:gdLst/>
              <a:ahLst/>
              <a:cxnLst/>
              <a:rect l="0" t="0" r="0" b="0"/>
              <a:pathLst>
                <a:path w="134779" h="97564">
                  <a:moveTo>
                    <a:pt x="43247" y="0"/>
                  </a:moveTo>
                  <a:lnTo>
                    <a:pt x="24242" y="7568"/>
                  </a:lnTo>
                  <a:lnTo>
                    <a:pt x="12919" y="15999"/>
                  </a:lnTo>
                  <a:lnTo>
                    <a:pt x="566" y="35560"/>
                  </a:lnTo>
                  <a:lnTo>
                    <a:pt x="0" y="43122"/>
                  </a:lnTo>
                  <a:lnTo>
                    <a:pt x="4302" y="58922"/>
                  </a:lnTo>
                  <a:lnTo>
                    <a:pt x="8962" y="62395"/>
                  </a:lnTo>
                  <a:lnTo>
                    <a:pt x="14843" y="62861"/>
                  </a:lnTo>
                  <a:lnTo>
                    <a:pt x="27849" y="58449"/>
                  </a:lnTo>
                  <a:lnTo>
                    <a:pt x="39794" y="50324"/>
                  </a:lnTo>
                  <a:lnTo>
                    <a:pt x="48800" y="38084"/>
                  </a:lnTo>
                  <a:lnTo>
                    <a:pt x="52497" y="30936"/>
                  </a:lnTo>
                  <a:lnTo>
                    <a:pt x="54961" y="29870"/>
                  </a:lnTo>
                  <a:lnTo>
                    <a:pt x="56603" y="32857"/>
                  </a:lnTo>
                  <a:lnTo>
                    <a:pt x="71118" y="78048"/>
                  </a:lnTo>
                  <a:lnTo>
                    <a:pt x="75696" y="88090"/>
                  </a:lnTo>
                  <a:lnTo>
                    <a:pt x="82447" y="93860"/>
                  </a:lnTo>
                  <a:lnTo>
                    <a:pt x="90645" y="96782"/>
                  </a:lnTo>
                  <a:lnTo>
                    <a:pt x="107767" y="97563"/>
                  </a:lnTo>
                  <a:lnTo>
                    <a:pt x="134778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029811" y="5658313"/>
              <a:ext cx="8323" cy="332843"/>
            </a:xfrm>
            <a:custGeom>
              <a:avLst/>
              <a:gdLst/>
              <a:ahLst/>
              <a:cxnLst/>
              <a:rect l="0" t="0" r="0" b="0"/>
              <a:pathLst>
                <a:path w="8323" h="332843">
                  <a:moveTo>
                    <a:pt x="8322" y="0"/>
                  </a:moveTo>
                  <a:lnTo>
                    <a:pt x="1157" y="62326"/>
                  </a:lnTo>
                  <a:lnTo>
                    <a:pt x="343" y="113799"/>
                  </a:lnTo>
                  <a:lnTo>
                    <a:pt x="68" y="169244"/>
                  </a:lnTo>
                  <a:lnTo>
                    <a:pt x="14" y="223205"/>
                  </a:lnTo>
                  <a:lnTo>
                    <a:pt x="4420" y="277695"/>
                  </a:lnTo>
                  <a:lnTo>
                    <a:pt x="6626" y="318113"/>
                  </a:lnTo>
                  <a:lnTo>
                    <a:pt x="5342" y="323023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988206" y="5849697"/>
              <a:ext cx="349485" cy="161787"/>
            </a:xfrm>
            <a:custGeom>
              <a:avLst/>
              <a:gdLst/>
              <a:ahLst/>
              <a:cxnLst/>
              <a:rect l="0" t="0" r="0" b="0"/>
              <a:pathLst>
                <a:path w="349485" h="161787">
                  <a:moveTo>
                    <a:pt x="0" y="0"/>
                  </a:moveTo>
                  <a:lnTo>
                    <a:pt x="59628" y="16858"/>
                  </a:lnTo>
                  <a:lnTo>
                    <a:pt x="107316" y="23362"/>
                  </a:lnTo>
                  <a:lnTo>
                    <a:pt x="113150" y="22971"/>
                  </a:lnTo>
                  <a:lnTo>
                    <a:pt x="114265" y="21786"/>
                  </a:lnTo>
                  <a:lnTo>
                    <a:pt x="112234" y="20071"/>
                  </a:lnTo>
                  <a:lnTo>
                    <a:pt x="109032" y="21702"/>
                  </a:lnTo>
                  <a:lnTo>
                    <a:pt x="100542" y="30910"/>
                  </a:lnTo>
                  <a:lnTo>
                    <a:pt x="95536" y="46714"/>
                  </a:lnTo>
                  <a:lnTo>
                    <a:pt x="94201" y="56106"/>
                  </a:lnTo>
                  <a:lnTo>
                    <a:pt x="97649" y="73938"/>
                  </a:lnTo>
                  <a:lnTo>
                    <a:pt x="101158" y="82576"/>
                  </a:lnTo>
                  <a:lnTo>
                    <a:pt x="112452" y="94639"/>
                  </a:lnTo>
                  <a:lnTo>
                    <a:pt x="119347" y="99151"/>
                  </a:lnTo>
                  <a:lnTo>
                    <a:pt x="151138" y="105500"/>
                  </a:lnTo>
                  <a:lnTo>
                    <a:pt x="190010" y="101002"/>
                  </a:lnTo>
                  <a:lnTo>
                    <a:pt x="207415" y="96357"/>
                  </a:lnTo>
                  <a:lnTo>
                    <a:pt x="215016" y="96597"/>
                  </a:lnTo>
                  <a:lnTo>
                    <a:pt x="228392" y="101796"/>
                  </a:lnTo>
                  <a:lnTo>
                    <a:pt x="231774" y="108544"/>
                  </a:lnTo>
                  <a:lnTo>
                    <a:pt x="233066" y="128370"/>
                  </a:lnTo>
                  <a:lnTo>
                    <a:pt x="228596" y="156688"/>
                  </a:lnTo>
                  <a:lnTo>
                    <a:pt x="230060" y="160857"/>
                  </a:lnTo>
                  <a:lnTo>
                    <a:pt x="233810" y="161786"/>
                  </a:lnTo>
                  <a:lnTo>
                    <a:pt x="239084" y="160557"/>
                  </a:lnTo>
                  <a:lnTo>
                    <a:pt x="249874" y="151796"/>
                  </a:lnTo>
                  <a:lnTo>
                    <a:pt x="284044" y="122307"/>
                  </a:lnTo>
                  <a:lnTo>
                    <a:pt x="324670" y="98757"/>
                  </a:lnTo>
                  <a:lnTo>
                    <a:pt x="349484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354333" y="5941228"/>
              <a:ext cx="16642" cy="1"/>
            </a:xfrm>
            <a:custGeom>
              <a:avLst/>
              <a:gdLst/>
              <a:ahLst/>
              <a:cxnLst/>
              <a:rect l="0" t="0" r="0" b="0"/>
              <a:pathLst>
                <a:path w="16642" h="1">
                  <a:moveTo>
                    <a:pt x="0" y="0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337690" y="6024439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4418" y="13252"/>
                  </a:lnTo>
                  <a:lnTo>
                    <a:pt x="8493" y="17156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783414" y="6185537"/>
              <a:ext cx="96620" cy="235241"/>
            </a:xfrm>
            <a:custGeom>
              <a:avLst/>
              <a:gdLst/>
              <a:ahLst/>
              <a:cxnLst/>
              <a:rect l="0" t="0" r="0" b="0"/>
              <a:pathLst>
                <a:path w="96620" h="235241">
                  <a:moveTo>
                    <a:pt x="96619" y="30286"/>
                  </a:moveTo>
                  <a:lnTo>
                    <a:pt x="53115" y="3749"/>
                  </a:lnTo>
                  <a:lnTo>
                    <a:pt x="33521" y="0"/>
                  </a:lnTo>
                  <a:lnTo>
                    <a:pt x="17416" y="3265"/>
                  </a:lnTo>
                  <a:lnTo>
                    <a:pt x="10533" y="6725"/>
                  </a:lnTo>
                  <a:lnTo>
                    <a:pt x="5944" y="12730"/>
                  </a:lnTo>
                  <a:lnTo>
                    <a:pt x="846" y="29263"/>
                  </a:lnTo>
                  <a:lnTo>
                    <a:pt x="3511" y="48939"/>
                  </a:lnTo>
                  <a:lnTo>
                    <a:pt x="20288" y="87287"/>
                  </a:lnTo>
                  <a:lnTo>
                    <a:pt x="59521" y="145515"/>
                  </a:lnTo>
                  <a:lnTo>
                    <a:pt x="72477" y="175786"/>
                  </a:lnTo>
                  <a:lnTo>
                    <a:pt x="77755" y="208178"/>
                  </a:lnTo>
                  <a:lnTo>
                    <a:pt x="74797" y="216373"/>
                  </a:lnTo>
                  <a:lnTo>
                    <a:pt x="69127" y="222762"/>
                  </a:lnTo>
                  <a:lnTo>
                    <a:pt x="61649" y="227945"/>
                  </a:lnTo>
                  <a:lnTo>
                    <a:pt x="29037" y="235240"/>
                  </a:lnTo>
                  <a:lnTo>
                    <a:pt x="10800" y="232016"/>
                  </a:lnTo>
                  <a:lnTo>
                    <a:pt x="3349" y="228567"/>
                  </a:lnTo>
                  <a:lnTo>
                    <a:pt x="229" y="223495"/>
                  </a:lnTo>
                  <a:lnTo>
                    <a:pt x="0" y="217339"/>
                  </a:lnTo>
                  <a:lnTo>
                    <a:pt x="1695" y="210462"/>
                  </a:lnTo>
                  <a:lnTo>
                    <a:pt x="8510" y="200355"/>
                  </a:lnTo>
                  <a:lnTo>
                    <a:pt x="21729" y="188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26136" y="6275600"/>
              <a:ext cx="295061" cy="172189"/>
            </a:xfrm>
            <a:custGeom>
              <a:avLst/>
              <a:gdLst/>
              <a:ahLst/>
              <a:cxnLst/>
              <a:rect l="0" t="0" r="0" b="0"/>
              <a:pathLst>
                <a:path w="295061" h="172189">
                  <a:moveTo>
                    <a:pt x="45429" y="65039"/>
                  </a:moveTo>
                  <a:lnTo>
                    <a:pt x="10683" y="81038"/>
                  </a:lnTo>
                  <a:lnTo>
                    <a:pt x="5622" y="88648"/>
                  </a:lnTo>
                  <a:lnTo>
                    <a:pt x="0" y="109433"/>
                  </a:lnTo>
                  <a:lnTo>
                    <a:pt x="2432" y="126683"/>
                  </a:lnTo>
                  <a:lnTo>
                    <a:pt x="14197" y="146791"/>
                  </a:lnTo>
                  <a:lnTo>
                    <a:pt x="19060" y="152824"/>
                  </a:lnTo>
                  <a:lnTo>
                    <a:pt x="25076" y="155922"/>
                  </a:lnTo>
                  <a:lnTo>
                    <a:pt x="39157" y="156899"/>
                  </a:lnTo>
                  <a:lnTo>
                    <a:pt x="45870" y="153091"/>
                  </a:lnTo>
                  <a:lnTo>
                    <a:pt x="58260" y="138998"/>
                  </a:lnTo>
                  <a:lnTo>
                    <a:pt x="65000" y="117942"/>
                  </a:lnTo>
                  <a:lnTo>
                    <a:pt x="68757" y="59883"/>
                  </a:lnTo>
                  <a:lnTo>
                    <a:pt x="58716" y="8487"/>
                  </a:lnTo>
                  <a:lnTo>
                    <a:pt x="60759" y="3299"/>
                  </a:lnTo>
                  <a:lnTo>
                    <a:pt x="65819" y="765"/>
                  </a:lnTo>
                  <a:lnTo>
                    <a:pt x="72890" y="0"/>
                  </a:lnTo>
                  <a:lnTo>
                    <a:pt x="88144" y="4081"/>
                  </a:lnTo>
                  <a:lnTo>
                    <a:pt x="103244" y="12984"/>
                  </a:lnTo>
                  <a:lnTo>
                    <a:pt x="150703" y="66437"/>
                  </a:lnTo>
                  <a:lnTo>
                    <a:pt x="175459" y="123368"/>
                  </a:lnTo>
                  <a:lnTo>
                    <a:pt x="182165" y="148273"/>
                  </a:lnTo>
                  <a:lnTo>
                    <a:pt x="180782" y="164902"/>
                  </a:lnTo>
                  <a:lnTo>
                    <a:pt x="177269" y="169521"/>
                  </a:lnTo>
                  <a:lnTo>
                    <a:pt x="172154" y="171676"/>
                  </a:lnTo>
                  <a:lnTo>
                    <a:pt x="165970" y="172188"/>
                  </a:lnTo>
                  <a:lnTo>
                    <a:pt x="162772" y="169756"/>
                  </a:lnTo>
                  <a:lnTo>
                    <a:pt x="161564" y="165361"/>
                  </a:lnTo>
                  <a:lnTo>
                    <a:pt x="161684" y="159657"/>
                  </a:lnTo>
                  <a:lnTo>
                    <a:pt x="164537" y="154005"/>
                  </a:lnTo>
                  <a:lnTo>
                    <a:pt x="189046" y="131648"/>
                  </a:lnTo>
                  <a:lnTo>
                    <a:pt x="245260" y="81196"/>
                  </a:lnTo>
                  <a:lnTo>
                    <a:pt x="281825" y="33425"/>
                  </a:lnTo>
                  <a:lnTo>
                    <a:pt x="295060" y="67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237837" y="6140934"/>
              <a:ext cx="83213" cy="307880"/>
            </a:xfrm>
            <a:custGeom>
              <a:avLst/>
              <a:gdLst/>
              <a:ahLst/>
              <a:cxnLst/>
              <a:rect l="0" t="0" r="0" b="0"/>
              <a:pathLst>
                <a:path w="83213" h="307880">
                  <a:moveTo>
                    <a:pt x="83212" y="0"/>
                  </a:moveTo>
                  <a:lnTo>
                    <a:pt x="78794" y="62325"/>
                  </a:lnTo>
                  <a:lnTo>
                    <a:pt x="69018" y="117129"/>
                  </a:lnTo>
                  <a:lnTo>
                    <a:pt x="51014" y="178660"/>
                  </a:lnTo>
                  <a:lnTo>
                    <a:pt x="36821" y="233592"/>
                  </a:lnTo>
                  <a:lnTo>
                    <a:pt x="22649" y="273070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204553" y="6296842"/>
              <a:ext cx="183065" cy="43798"/>
            </a:xfrm>
            <a:custGeom>
              <a:avLst/>
              <a:gdLst/>
              <a:ahLst/>
              <a:cxnLst/>
              <a:rect l="0" t="0" r="0" b="0"/>
              <a:pathLst>
                <a:path w="183065" h="43798">
                  <a:moveTo>
                    <a:pt x="0" y="10513"/>
                  </a:moveTo>
                  <a:lnTo>
                    <a:pt x="8836" y="1678"/>
                  </a:lnTo>
                  <a:lnTo>
                    <a:pt x="15136" y="0"/>
                  </a:lnTo>
                  <a:lnTo>
                    <a:pt x="71119" y="6138"/>
                  </a:lnTo>
                  <a:lnTo>
                    <a:pt x="125689" y="21453"/>
                  </a:lnTo>
                  <a:lnTo>
                    <a:pt x="183064" y="437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305880" y="6690123"/>
              <a:ext cx="374448" cy="83211"/>
            </a:xfrm>
            <a:custGeom>
              <a:avLst/>
              <a:gdLst/>
              <a:ahLst/>
              <a:cxnLst/>
              <a:rect l="0" t="0" r="0" b="0"/>
              <a:pathLst>
                <a:path w="374448" h="83211">
                  <a:moveTo>
                    <a:pt x="0" y="0"/>
                  </a:moveTo>
                  <a:lnTo>
                    <a:pt x="20854" y="12362"/>
                  </a:lnTo>
                  <a:lnTo>
                    <a:pt x="74680" y="27538"/>
                  </a:lnTo>
                  <a:lnTo>
                    <a:pt x="133555" y="41579"/>
                  </a:lnTo>
                  <a:lnTo>
                    <a:pt x="186536" y="52695"/>
                  </a:lnTo>
                  <a:lnTo>
                    <a:pt x="242715" y="63793"/>
                  </a:lnTo>
                  <a:lnTo>
                    <a:pt x="299288" y="74889"/>
                  </a:lnTo>
                  <a:lnTo>
                    <a:pt x="358523" y="82115"/>
                  </a:lnTo>
                  <a:lnTo>
                    <a:pt x="374447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823986" y="6684354"/>
              <a:ext cx="180864" cy="363575"/>
            </a:xfrm>
            <a:custGeom>
              <a:avLst/>
              <a:gdLst/>
              <a:ahLst/>
              <a:cxnLst/>
              <a:rect l="0" t="0" r="0" b="0"/>
              <a:pathLst>
                <a:path w="180864" h="363575">
                  <a:moveTo>
                    <a:pt x="89331" y="188832"/>
                  </a:moveTo>
                  <a:lnTo>
                    <a:pt x="98166" y="197667"/>
                  </a:lnTo>
                  <a:lnTo>
                    <a:pt x="103542" y="199345"/>
                  </a:lnTo>
                  <a:lnTo>
                    <a:pt x="116912" y="198744"/>
                  </a:lnTo>
                  <a:lnTo>
                    <a:pt x="121587" y="194515"/>
                  </a:lnTo>
                  <a:lnTo>
                    <a:pt x="126781" y="179955"/>
                  </a:lnTo>
                  <a:lnTo>
                    <a:pt x="125288" y="155383"/>
                  </a:lnTo>
                  <a:lnTo>
                    <a:pt x="116407" y="138833"/>
                  </a:lnTo>
                  <a:lnTo>
                    <a:pt x="103214" y="124080"/>
                  </a:lnTo>
                  <a:lnTo>
                    <a:pt x="88105" y="114442"/>
                  </a:lnTo>
                  <a:lnTo>
                    <a:pt x="79267" y="113350"/>
                  </a:lnTo>
                  <a:lnTo>
                    <a:pt x="59587" y="117070"/>
                  </a:lnTo>
                  <a:lnTo>
                    <a:pt x="43444" y="127351"/>
                  </a:lnTo>
                  <a:lnTo>
                    <a:pt x="23959" y="151200"/>
                  </a:lnTo>
                  <a:lnTo>
                    <a:pt x="8941" y="184154"/>
                  </a:lnTo>
                  <a:lnTo>
                    <a:pt x="0" y="232287"/>
                  </a:lnTo>
                  <a:lnTo>
                    <a:pt x="7141" y="286097"/>
                  </a:lnTo>
                  <a:lnTo>
                    <a:pt x="9575" y="295281"/>
                  </a:lnTo>
                  <a:lnTo>
                    <a:pt x="13970" y="302327"/>
                  </a:lnTo>
                  <a:lnTo>
                    <a:pt x="26252" y="312623"/>
                  </a:lnTo>
                  <a:lnTo>
                    <a:pt x="32485" y="313889"/>
                  </a:lnTo>
                  <a:lnTo>
                    <a:pt x="38490" y="312884"/>
                  </a:lnTo>
                  <a:lnTo>
                    <a:pt x="50093" y="306836"/>
                  </a:lnTo>
                  <a:lnTo>
                    <a:pt x="61413" y="297985"/>
                  </a:lnTo>
                  <a:lnTo>
                    <a:pt x="93428" y="242997"/>
                  </a:lnTo>
                  <a:lnTo>
                    <a:pt x="116388" y="180153"/>
                  </a:lnTo>
                  <a:lnTo>
                    <a:pt x="135664" y="125915"/>
                  </a:lnTo>
                  <a:lnTo>
                    <a:pt x="153053" y="65090"/>
                  </a:lnTo>
                  <a:lnTo>
                    <a:pt x="162567" y="4050"/>
                  </a:lnTo>
                  <a:lnTo>
                    <a:pt x="162193" y="0"/>
                  </a:lnTo>
                  <a:lnTo>
                    <a:pt x="161020" y="998"/>
                  </a:lnTo>
                  <a:lnTo>
                    <a:pt x="152494" y="42425"/>
                  </a:lnTo>
                  <a:lnTo>
                    <a:pt x="148549" y="98720"/>
                  </a:lnTo>
                  <a:lnTo>
                    <a:pt x="147706" y="162196"/>
                  </a:lnTo>
                  <a:lnTo>
                    <a:pt x="147603" y="216786"/>
                  </a:lnTo>
                  <a:lnTo>
                    <a:pt x="150048" y="269619"/>
                  </a:lnTo>
                  <a:lnTo>
                    <a:pt x="154743" y="324778"/>
                  </a:lnTo>
                  <a:lnTo>
                    <a:pt x="160317" y="346639"/>
                  </a:lnTo>
                  <a:lnTo>
                    <a:pt x="168032" y="359746"/>
                  </a:lnTo>
                  <a:lnTo>
                    <a:pt x="171385" y="361947"/>
                  </a:lnTo>
                  <a:lnTo>
                    <a:pt x="180863" y="3635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046796" y="6898149"/>
              <a:ext cx="16300" cy="119535"/>
            </a:xfrm>
            <a:custGeom>
              <a:avLst/>
              <a:gdLst/>
              <a:ahLst/>
              <a:cxnLst/>
              <a:rect l="0" t="0" r="0" b="0"/>
              <a:pathLst>
                <a:path w="16300" h="119535">
                  <a:moveTo>
                    <a:pt x="7979" y="0"/>
                  </a:moveTo>
                  <a:lnTo>
                    <a:pt x="2261" y="21778"/>
                  </a:lnTo>
                  <a:lnTo>
                    <a:pt x="0" y="81844"/>
                  </a:lnTo>
                  <a:lnTo>
                    <a:pt x="4177" y="113624"/>
                  </a:lnTo>
                  <a:lnTo>
                    <a:pt x="6369" y="118279"/>
                  </a:lnTo>
                  <a:lnTo>
                    <a:pt x="8754" y="119534"/>
                  </a:lnTo>
                  <a:lnTo>
                    <a:pt x="16299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065268" y="6806618"/>
              <a:ext cx="84646" cy="305940"/>
            </a:xfrm>
            <a:custGeom>
              <a:avLst/>
              <a:gdLst/>
              <a:ahLst/>
              <a:cxnLst/>
              <a:rect l="0" t="0" r="0" b="0"/>
              <a:pathLst>
                <a:path w="84646" h="305940">
                  <a:moveTo>
                    <a:pt x="72717" y="0"/>
                  </a:moveTo>
                  <a:lnTo>
                    <a:pt x="84299" y="34744"/>
                  </a:lnTo>
                  <a:lnTo>
                    <a:pt x="84645" y="50575"/>
                  </a:lnTo>
                  <a:lnTo>
                    <a:pt x="80792" y="65932"/>
                  </a:lnTo>
                  <a:lnTo>
                    <a:pt x="62503" y="101046"/>
                  </a:lnTo>
                  <a:lnTo>
                    <a:pt x="56921" y="153132"/>
                  </a:lnTo>
                  <a:lnTo>
                    <a:pt x="60659" y="201497"/>
                  </a:lnTo>
                  <a:lnTo>
                    <a:pt x="79542" y="257823"/>
                  </a:lnTo>
                  <a:lnTo>
                    <a:pt x="84072" y="279160"/>
                  </a:lnTo>
                  <a:lnTo>
                    <a:pt x="83003" y="297888"/>
                  </a:lnTo>
                  <a:lnTo>
                    <a:pt x="78650" y="303067"/>
                  </a:lnTo>
                  <a:lnTo>
                    <a:pt x="72049" y="305595"/>
                  </a:lnTo>
                  <a:lnTo>
                    <a:pt x="55778" y="305939"/>
                  </a:lnTo>
                  <a:lnTo>
                    <a:pt x="10014" y="296163"/>
                  </a:lnTo>
                  <a:lnTo>
                    <a:pt x="4103" y="291747"/>
                  </a:lnTo>
                  <a:lnTo>
                    <a:pt x="1087" y="286030"/>
                  </a:lnTo>
                  <a:lnTo>
                    <a:pt x="0" y="279444"/>
                  </a:lnTo>
                  <a:lnTo>
                    <a:pt x="1126" y="274129"/>
                  </a:lnTo>
                  <a:lnTo>
                    <a:pt x="14470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264068" y="6856543"/>
              <a:ext cx="200819" cy="203801"/>
            </a:xfrm>
            <a:custGeom>
              <a:avLst/>
              <a:gdLst/>
              <a:ahLst/>
              <a:cxnLst/>
              <a:rect l="0" t="0" r="0" b="0"/>
              <a:pathLst>
                <a:path w="200819" h="203801">
                  <a:moveTo>
                    <a:pt x="23696" y="0"/>
                  </a:moveTo>
                  <a:lnTo>
                    <a:pt x="17978" y="21779"/>
                  </a:lnTo>
                  <a:lnTo>
                    <a:pt x="11301" y="81844"/>
                  </a:lnTo>
                  <a:lnTo>
                    <a:pt x="6968" y="140983"/>
                  </a:lnTo>
                  <a:lnTo>
                    <a:pt x="0" y="201687"/>
                  </a:lnTo>
                  <a:lnTo>
                    <a:pt x="503" y="203800"/>
                  </a:lnTo>
                  <a:lnTo>
                    <a:pt x="13000" y="140939"/>
                  </a:lnTo>
                  <a:lnTo>
                    <a:pt x="26240" y="101394"/>
                  </a:lnTo>
                  <a:lnTo>
                    <a:pt x="45125" y="56602"/>
                  </a:lnTo>
                  <a:lnTo>
                    <a:pt x="59296" y="14297"/>
                  </a:lnTo>
                  <a:lnTo>
                    <a:pt x="64072" y="6758"/>
                  </a:lnTo>
                  <a:lnTo>
                    <a:pt x="67255" y="6355"/>
                  </a:lnTo>
                  <a:lnTo>
                    <a:pt x="69378" y="10709"/>
                  </a:lnTo>
                  <a:lnTo>
                    <a:pt x="72784" y="46495"/>
                  </a:lnTo>
                  <a:lnTo>
                    <a:pt x="68957" y="73874"/>
                  </a:lnTo>
                  <a:lnTo>
                    <a:pt x="70512" y="78835"/>
                  </a:lnTo>
                  <a:lnTo>
                    <a:pt x="74322" y="81219"/>
                  </a:lnTo>
                  <a:lnTo>
                    <a:pt x="79637" y="81883"/>
                  </a:lnTo>
                  <a:lnTo>
                    <a:pt x="90472" y="77690"/>
                  </a:lnTo>
                  <a:lnTo>
                    <a:pt x="116913" y="64349"/>
                  </a:lnTo>
                  <a:lnTo>
                    <a:pt x="122823" y="65089"/>
                  </a:lnTo>
                  <a:lnTo>
                    <a:pt x="127688" y="68356"/>
                  </a:lnTo>
                  <a:lnTo>
                    <a:pt x="131856" y="73308"/>
                  </a:lnTo>
                  <a:lnTo>
                    <a:pt x="136487" y="88672"/>
                  </a:lnTo>
                  <a:lnTo>
                    <a:pt x="137620" y="106903"/>
                  </a:lnTo>
                  <a:lnTo>
                    <a:pt x="135042" y="124252"/>
                  </a:lnTo>
                  <a:lnTo>
                    <a:pt x="136758" y="128138"/>
                  </a:lnTo>
                  <a:lnTo>
                    <a:pt x="140676" y="128880"/>
                  </a:lnTo>
                  <a:lnTo>
                    <a:pt x="146061" y="127525"/>
                  </a:lnTo>
                  <a:lnTo>
                    <a:pt x="166893" y="112367"/>
                  </a:lnTo>
                  <a:lnTo>
                    <a:pt x="186215" y="90309"/>
                  </a:lnTo>
                  <a:lnTo>
                    <a:pt x="191214" y="87943"/>
                  </a:lnTo>
                  <a:lnTo>
                    <a:pt x="195471" y="89139"/>
                  </a:lnTo>
                  <a:lnTo>
                    <a:pt x="199233" y="92710"/>
                  </a:lnTo>
                  <a:lnTo>
                    <a:pt x="200818" y="98790"/>
                  </a:lnTo>
                  <a:lnTo>
                    <a:pt x="192125" y="161926"/>
                  </a:lnTo>
                  <a:lnTo>
                    <a:pt x="186192" y="189951"/>
                  </a:lnTo>
                  <a:lnTo>
                    <a:pt x="186576" y="190428"/>
                  </a:lnTo>
                  <a:lnTo>
                    <a:pt x="198438" y="166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512432" y="6823259"/>
              <a:ext cx="99961" cy="222274"/>
            </a:xfrm>
            <a:custGeom>
              <a:avLst/>
              <a:gdLst/>
              <a:ahLst/>
              <a:cxnLst/>
              <a:rect l="0" t="0" r="0" b="0"/>
              <a:pathLst>
                <a:path w="99961" h="222274">
                  <a:moveTo>
                    <a:pt x="0" y="0"/>
                  </a:moveTo>
                  <a:lnTo>
                    <a:pt x="57680" y="15118"/>
                  </a:lnTo>
                  <a:lnTo>
                    <a:pt x="88955" y="34080"/>
                  </a:lnTo>
                  <a:lnTo>
                    <a:pt x="95361" y="39362"/>
                  </a:lnTo>
                  <a:lnTo>
                    <a:pt x="98708" y="45657"/>
                  </a:lnTo>
                  <a:lnTo>
                    <a:pt x="99960" y="60049"/>
                  </a:lnTo>
                  <a:lnTo>
                    <a:pt x="97151" y="66844"/>
                  </a:lnTo>
                  <a:lnTo>
                    <a:pt x="86633" y="79327"/>
                  </a:lnTo>
                  <a:lnTo>
                    <a:pt x="58205" y="98538"/>
                  </a:lnTo>
                  <a:lnTo>
                    <a:pt x="45593" y="115294"/>
                  </a:lnTo>
                  <a:lnTo>
                    <a:pt x="41220" y="137535"/>
                  </a:lnTo>
                  <a:lnTo>
                    <a:pt x="48198" y="190697"/>
                  </a:lnTo>
                  <a:lnTo>
                    <a:pt x="53165" y="211728"/>
                  </a:lnTo>
                  <a:lnTo>
                    <a:pt x="51161" y="217891"/>
                  </a:lnTo>
                  <a:lnTo>
                    <a:pt x="46126" y="221075"/>
                  </a:lnTo>
                  <a:lnTo>
                    <a:pt x="39072" y="222273"/>
                  </a:lnTo>
                  <a:lnTo>
                    <a:pt x="34369" y="218448"/>
                  </a:lnTo>
                  <a:lnTo>
                    <a:pt x="29144" y="201872"/>
                  </a:lnTo>
                  <a:lnTo>
                    <a:pt x="41606" y="1414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644739" y="6889828"/>
              <a:ext cx="152266" cy="191385"/>
            </a:xfrm>
            <a:custGeom>
              <a:avLst/>
              <a:gdLst/>
              <a:ahLst/>
              <a:cxnLst/>
              <a:rect l="0" t="0" r="0" b="0"/>
              <a:pathLst>
                <a:path w="152266" h="191385">
                  <a:moveTo>
                    <a:pt x="100683" y="0"/>
                  </a:moveTo>
                  <a:lnTo>
                    <a:pt x="59028" y="15117"/>
                  </a:lnTo>
                  <a:lnTo>
                    <a:pt x="46420" y="23977"/>
                  </a:lnTo>
                  <a:lnTo>
                    <a:pt x="39584" y="41475"/>
                  </a:lnTo>
                  <a:lnTo>
                    <a:pt x="37469" y="62813"/>
                  </a:lnTo>
                  <a:lnTo>
                    <a:pt x="48521" y="122808"/>
                  </a:lnTo>
                  <a:lnTo>
                    <a:pt x="54614" y="154629"/>
                  </a:lnTo>
                  <a:lnTo>
                    <a:pt x="53087" y="173199"/>
                  </a:lnTo>
                  <a:lnTo>
                    <a:pt x="49537" y="178336"/>
                  </a:lnTo>
                  <a:lnTo>
                    <a:pt x="44396" y="180837"/>
                  </a:lnTo>
                  <a:lnTo>
                    <a:pt x="38195" y="181578"/>
                  </a:lnTo>
                  <a:lnTo>
                    <a:pt x="23909" y="177472"/>
                  </a:lnTo>
                  <a:lnTo>
                    <a:pt x="16216" y="173789"/>
                  </a:lnTo>
                  <a:lnTo>
                    <a:pt x="5203" y="162299"/>
                  </a:lnTo>
                  <a:lnTo>
                    <a:pt x="971" y="155352"/>
                  </a:lnTo>
                  <a:lnTo>
                    <a:pt x="0" y="147947"/>
                  </a:lnTo>
                  <a:lnTo>
                    <a:pt x="3851" y="132322"/>
                  </a:lnTo>
                  <a:lnTo>
                    <a:pt x="14192" y="121064"/>
                  </a:lnTo>
                  <a:lnTo>
                    <a:pt x="20833" y="116768"/>
                  </a:lnTo>
                  <a:lnTo>
                    <a:pt x="40539" y="114458"/>
                  </a:lnTo>
                  <a:lnTo>
                    <a:pt x="97659" y="116226"/>
                  </a:lnTo>
                  <a:lnTo>
                    <a:pt x="130195" y="114565"/>
                  </a:lnTo>
                  <a:lnTo>
                    <a:pt x="148933" y="107625"/>
                  </a:lnTo>
                  <a:lnTo>
                    <a:pt x="152265" y="104109"/>
                  </a:lnTo>
                  <a:lnTo>
                    <a:pt x="151713" y="100841"/>
                  </a:lnTo>
                  <a:lnTo>
                    <a:pt x="148572" y="97738"/>
                  </a:lnTo>
                  <a:lnTo>
                    <a:pt x="144628" y="97518"/>
                  </a:lnTo>
                  <a:lnTo>
                    <a:pt x="135315" y="102205"/>
                  </a:lnTo>
                  <a:lnTo>
                    <a:pt x="119676" y="115240"/>
                  </a:lnTo>
                  <a:lnTo>
                    <a:pt x="103332" y="139648"/>
                  </a:lnTo>
                  <a:lnTo>
                    <a:pt x="99703" y="157295"/>
                  </a:lnTo>
                  <a:lnTo>
                    <a:pt x="100030" y="165885"/>
                  </a:lnTo>
                  <a:lnTo>
                    <a:pt x="103946" y="172535"/>
                  </a:lnTo>
                  <a:lnTo>
                    <a:pt x="118159" y="182391"/>
                  </a:lnTo>
                  <a:lnTo>
                    <a:pt x="150609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834922" y="6745578"/>
              <a:ext cx="268306" cy="551982"/>
            </a:xfrm>
            <a:custGeom>
              <a:avLst/>
              <a:gdLst/>
              <a:ahLst/>
              <a:cxnLst/>
              <a:rect l="0" t="0" r="0" b="0"/>
              <a:pathLst>
                <a:path w="268306" h="551982">
                  <a:moveTo>
                    <a:pt x="126847" y="260745"/>
                  </a:moveTo>
                  <a:lnTo>
                    <a:pt x="118013" y="251910"/>
                  </a:lnTo>
                  <a:lnTo>
                    <a:pt x="111712" y="250232"/>
                  </a:lnTo>
                  <a:lnTo>
                    <a:pt x="94849" y="250834"/>
                  </a:lnTo>
                  <a:lnTo>
                    <a:pt x="64563" y="260787"/>
                  </a:lnTo>
                  <a:lnTo>
                    <a:pt x="33559" y="281641"/>
                  </a:lnTo>
                  <a:lnTo>
                    <a:pt x="11681" y="304535"/>
                  </a:lnTo>
                  <a:lnTo>
                    <a:pt x="2314" y="323970"/>
                  </a:lnTo>
                  <a:lnTo>
                    <a:pt x="0" y="342469"/>
                  </a:lnTo>
                  <a:lnTo>
                    <a:pt x="677" y="351285"/>
                  </a:lnTo>
                  <a:lnTo>
                    <a:pt x="3902" y="358088"/>
                  </a:lnTo>
                  <a:lnTo>
                    <a:pt x="14882" y="368111"/>
                  </a:lnTo>
                  <a:lnTo>
                    <a:pt x="31473" y="373182"/>
                  </a:lnTo>
                  <a:lnTo>
                    <a:pt x="41075" y="374534"/>
                  </a:lnTo>
                  <a:lnTo>
                    <a:pt x="61606" y="368640"/>
                  </a:lnTo>
                  <a:lnTo>
                    <a:pt x="80284" y="356775"/>
                  </a:lnTo>
                  <a:lnTo>
                    <a:pt x="124150" y="293880"/>
                  </a:lnTo>
                  <a:lnTo>
                    <a:pt x="136320" y="264604"/>
                  </a:lnTo>
                  <a:lnTo>
                    <a:pt x="145010" y="210596"/>
                  </a:lnTo>
                  <a:lnTo>
                    <a:pt x="156633" y="155316"/>
                  </a:lnTo>
                  <a:lnTo>
                    <a:pt x="164088" y="99867"/>
                  </a:lnTo>
                  <a:lnTo>
                    <a:pt x="172487" y="37720"/>
                  </a:lnTo>
                  <a:lnTo>
                    <a:pt x="175504" y="2765"/>
                  </a:lnTo>
                  <a:lnTo>
                    <a:pt x="175002" y="0"/>
                  </a:lnTo>
                  <a:lnTo>
                    <a:pt x="159865" y="55264"/>
                  </a:lnTo>
                  <a:lnTo>
                    <a:pt x="151947" y="108528"/>
                  </a:lnTo>
                  <a:lnTo>
                    <a:pt x="144785" y="168127"/>
                  </a:lnTo>
                  <a:lnTo>
                    <a:pt x="143659" y="229418"/>
                  </a:lnTo>
                  <a:lnTo>
                    <a:pt x="143522" y="283321"/>
                  </a:lnTo>
                  <a:lnTo>
                    <a:pt x="144420" y="338484"/>
                  </a:lnTo>
                  <a:lnTo>
                    <a:pt x="155008" y="393896"/>
                  </a:lnTo>
                  <a:lnTo>
                    <a:pt x="174250" y="456582"/>
                  </a:lnTo>
                  <a:lnTo>
                    <a:pt x="204776" y="516581"/>
                  </a:lnTo>
                  <a:lnTo>
                    <a:pt x="215723" y="530392"/>
                  </a:lnTo>
                  <a:lnTo>
                    <a:pt x="236699" y="544146"/>
                  </a:lnTo>
                  <a:lnTo>
                    <a:pt x="268305" y="5519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0508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35578" y="194292"/>
            <a:ext cx="2150500" cy="957734"/>
            <a:chOff x="1635578" y="194292"/>
            <a:chExt cx="2150500" cy="957734"/>
          </a:xfrm>
        </p:grpSpPr>
        <p:sp>
          <p:nvSpPr>
            <p:cNvPr id="2" name="Freeform 1"/>
            <p:cNvSpPr/>
            <p:nvPr/>
          </p:nvSpPr>
          <p:spPr>
            <a:xfrm>
              <a:off x="1635578" y="194292"/>
              <a:ext cx="311548" cy="920730"/>
            </a:xfrm>
            <a:custGeom>
              <a:avLst/>
              <a:gdLst/>
              <a:ahLst/>
              <a:cxnLst/>
              <a:rect l="0" t="0" r="0" b="0"/>
              <a:pathLst>
                <a:path w="311548" h="920730">
                  <a:moveTo>
                    <a:pt x="311547" y="55339"/>
                  </a:moveTo>
                  <a:lnTo>
                    <a:pt x="305829" y="33561"/>
                  </a:lnTo>
                  <a:lnTo>
                    <a:pt x="304383" y="11760"/>
                  </a:lnTo>
                  <a:lnTo>
                    <a:pt x="299375" y="5021"/>
                  </a:lnTo>
                  <a:lnTo>
                    <a:pt x="291413" y="1454"/>
                  </a:lnTo>
                  <a:lnTo>
                    <a:pt x="281482" y="0"/>
                  </a:lnTo>
                  <a:lnTo>
                    <a:pt x="272088" y="1804"/>
                  </a:lnTo>
                  <a:lnTo>
                    <a:pt x="254254" y="11206"/>
                  </a:lnTo>
                  <a:lnTo>
                    <a:pt x="199040" y="67430"/>
                  </a:lnTo>
                  <a:lnTo>
                    <a:pt x="155913" y="117653"/>
                  </a:lnTo>
                  <a:lnTo>
                    <a:pt x="114247" y="172089"/>
                  </a:lnTo>
                  <a:lnTo>
                    <a:pt x="79033" y="231776"/>
                  </a:lnTo>
                  <a:lnTo>
                    <a:pt x="46292" y="290341"/>
                  </a:lnTo>
                  <a:lnTo>
                    <a:pt x="21060" y="346426"/>
                  </a:lnTo>
                  <a:lnTo>
                    <a:pt x="8821" y="385671"/>
                  </a:lnTo>
                  <a:lnTo>
                    <a:pt x="0" y="445478"/>
                  </a:lnTo>
                  <a:lnTo>
                    <a:pt x="15036" y="504620"/>
                  </a:lnTo>
                  <a:lnTo>
                    <a:pt x="32555" y="537025"/>
                  </a:lnTo>
                  <a:lnTo>
                    <a:pt x="88005" y="596282"/>
                  </a:lnTo>
                  <a:lnTo>
                    <a:pt x="136141" y="640120"/>
                  </a:lnTo>
                  <a:lnTo>
                    <a:pt x="150785" y="663460"/>
                  </a:lnTo>
                  <a:lnTo>
                    <a:pt x="156887" y="682496"/>
                  </a:lnTo>
                  <a:lnTo>
                    <a:pt x="158339" y="732521"/>
                  </a:lnTo>
                  <a:lnTo>
                    <a:pt x="153772" y="752021"/>
                  </a:lnTo>
                  <a:lnTo>
                    <a:pt x="125252" y="809752"/>
                  </a:lnTo>
                  <a:lnTo>
                    <a:pt x="108008" y="835763"/>
                  </a:lnTo>
                  <a:lnTo>
                    <a:pt x="47871" y="896076"/>
                  </a:lnTo>
                  <a:lnTo>
                    <a:pt x="11990" y="9207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923473" y="698968"/>
              <a:ext cx="168484" cy="360436"/>
            </a:xfrm>
            <a:custGeom>
              <a:avLst/>
              <a:gdLst/>
              <a:ahLst/>
              <a:cxnLst/>
              <a:rect l="0" t="0" r="0" b="0"/>
              <a:pathLst>
                <a:path w="168484" h="360436">
                  <a:moveTo>
                    <a:pt x="81900" y="0"/>
                  </a:moveTo>
                  <a:lnTo>
                    <a:pt x="50648" y="58383"/>
                  </a:lnTo>
                  <a:lnTo>
                    <a:pt x="29296" y="112232"/>
                  </a:lnTo>
                  <a:lnTo>
                    <a:pt x="12936" y="173416"/>
                  </a:lnTo>
                  <a:lnTo>
                    <a:pt x="5325" y="232450"/>
                  </a:lnTo>
                  <a:lnTo>
                    <a:pt x="0" y="277262"/>
                  </a:lnTo>
                  <a:lnTo>
                    <a:pt x="6516" y="326520"/>
                  </a:lnTo>
                  <a:lnTo>
                    <a:pt x="14803" y="346674"/>
                  </a:lnTo>
                  <a:lnTo>
                    <a:pt x="21451" y="353158"/>
                  </a:lnTo>
                  <a:lnTo>
                    <a:pt x="38700" y="360363"/>
                  </a:lnTo>
                  <a:lnTo>
                    <a:pt x="46628" y="360435"/>
                  </a:lnTo>
                  <a:lnTo>
                    <a:pt x="60368" y="355584"/>
                  </a:lnTo>
                  <a:lnTo>
                    <a:pt x="78499" y="342457"/>
                  </a:lnTo>
                  <a:lnTo>
                    <a:pt x="112355" y="298941"/>
                  </a:lnTo>
                  <a:lnTo>
                    <a:pt x="140140" y="239768"/>
                  </a:lnTo>
                  <a:lnTo>
                    <a:pt x="157918" y="185532"/>
                  </a:lnTo>
                  <a:lnTo>
                    <a:pt x="168483" y="129378"/>
                  </a:lnTo>
                  <a:lnTo>
                    <a:pt x="163585" y="73223"/>
                  </a:lnTo>
                  <a:lnTo>
                    <a:pt x="157960" y="53808"/>
                  </a:lnTo>
                  <a:lnTo>
                    <a:pt x="149297" y="39016"/>
                  </a:lnTo>
                  <a:lnTo>
                    <a:pt x="141624" y="34332"/>
                  </a:lnTo>
                  <a:lnTo>
                    <a:pt x="120771" y="29127"/>
                  </a:lnTo>
                  <a:lnTo>
                    <a:pt x="91876" y="30614"/>
                  </a:lnTo>
                  <a:lnTo>
                    <a:pt x="65748" y="41328"/>
                  </a:lnTo>
                  <a:lnTo>
                    <a:pt x="44857" y="56213"/>
                  </a:lnTo>
                  <a:lnTo>
                    <a:pt x="26956" y="76752"/>
                  </a:lnTo>
                  <a:lnTo>
                    <a:pt x="14358" y="109239"/>
                  </a:lnTo>
                  <a:lnTo>
                    <a:pt x="12742" y="127447"/>
                  </a:lnTo>
                  <a:lnTo>
                    <a:pt x="15331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198657" y="782179"/>
              <a:ext cx="189485" cy="316200"/>
            </a:xfrm>
            <a:custGeom>
              <a:avLst/>
              <a:gdLst/>
              <a:ahLst/>
              <a:cxnLst/>
              <a:rect l="0" t="0" r="0" b="0"/>
              <a:pathLst>
                <a:path w="189485" h="316200">
                  <a:moveTo>
                    <a:pt x="23063" y="0"/>
                  </a:moveTo>
                  <a:lnTo>
                    <a:pt x="16477" y="51843"/>
                  </a:lnTo>
                  <a:lnTo>
                    <a:pt x="10667" y="105778"/>
                  </a:lnTo>
                  <a:lnTo>
                    <a:pt x="6335" y="160948"/>
                  </a:lnTo>
                  <a:lnTo>
                    <a:pt x="0" y="216362"/>
                  </a:lnTo>
                  <a:lnTo>
                    <a:pt x="2893" y="271823"/>
                  </a:lnTo>
                  <a:lnTo>
                    <a:pt x="9784" y="292162"/>
                  </a:lnTo>
                  <a:lnTo>
                    <a:pt x="14210" y="300175"/>
                  </a:lnTo>
                  <a:lnTo>
                    <a:pt x="20859" y="302742"/>
                  </a:lnTo>
                  <a:lnTo>
                    <a:pt x="28990" y="301681"/>
                  </a:lnTo>
                  <a:lnTo>
                    <a:pt x="46038" y="293105"/>
                  </a:lnTo>
                  <a:lnTo>
                    <a:pt x="59778" y="280047"/>
                  </a:lnTo>
                  <a:lnTo>
                    <a:pt x="98771" y="216932"/>
                  </a:lnTo>
                  <a:lnTo>
                    <a:pt x="123788" y="160733"/>
                  </a:lnTo>
                  <a:lnTo>
                    <a:pt x="149329" y="108404"/>
                  </a:lnTo>
                  <a:lnTo>
                    <a:pt x="150694" y="107403"/>
                  </a:lnTo>
                  <a:lnTo>
                    <a:pt x="141539" y="169896"/>
                  </a:lnTo>
                  <a:lnTo>
                    <a:pt x="140743" y="231426"/>
                  </a:lnTo>
                  <a:lnTo>
                    <a:pt x="147203" y="273823"/>
                  </a:lnTo>
                  <a:lnTo>
                    <a:pt x="155591" y="295516"/>
                  </a:lnTo>
                  <a:lnTo>
                    <a:pt x="161341" y="302411"/>
                  </a:lnTo>
                  <a:lnTo>
                    <a:pt x="189484" y="3161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13058" y="823784"/>
              <a:ext cx="182963" cy="216895"/>
            </a:xfrm>
            <a:custGeom>
              <a:avLst/>
              <a:gdLst/>
              <a:ahLst/>
              <a:cxnLst/>
              <a:rect l="0" t="0" r="0" b="0"/>
              <a:pathLst>
                <a:path w="182963" h="216895">
                  <a:moveTo>
                    <a:pt x="8220" y="58247"/>
                  </a:moveTo>
                  <a:lnTo>
                    <a:pt x="1055" y="120573"/>
                  </a:lnTo>
                  <a:lnTo>
                    <a:pt x="127" y="182019"/>
                  </a:lnTo>
                  <a:lnTo>
                    <a:pt x="0" y="207870"/>
                  </a:lnTo>
                  <a:lnTo>
                    <a:pt x="1815" y="214394"/>
                  </a:lnTo>
                  <a:lnTo>
                    <a:pt x="4875" y="216894"/>
                  </a:lnTo>
                  <a:lnTo>
                    <a:pt x="8763" y="216712"/>
                  </a:lnTo>
                  <a:lnTo>
                    <a:pt x="18015" y="201716"/>
                  </a:lnTo>
                  <a:lnTo>
                    <a:pt x="38753" y="145421"/>
                  </a:lnTo>
                  <a:lnTo>
                    <a:pt x="70411" y="91879"/>
                  </a:lnTo>
                  <a:lnTo>
                    <a:pt x="118359" y="42356"/>
                  </a:lnTo>
                  <a:lnTo>
                    <a:pt x="176131" y="3215"/>
                  </a:lnTo>
                  <a:lnTo>
                    <a:pt x="18296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50667" y="773858"/>
              <a:ext cx="395531" cy="378168"/>
            </a:xfrm>
            <a:custGeom>
              <a:avLst/>
              <a:gdLst/>
              <a:ahLst/>
              <a:cxnLst/>
              <a:rect l="0" t="0" r="0" b="0"/>
              <a:pathLst>
                <a:path w="395531" h="378168">
                  <a:moveTo>
                    <a:pt x="194984" y="0"/>
                  </a:moveTo>
                  <a:lnTo>
                    <a:pt x="135490" y="39120"/>
                  </a:lnTo>
                  <a:lnTo>
                    <a:pt x="86701" y="95304"/>
                  </a:lnTo>
                  <a:lnTo>
                    <a:pt x="54242" y="149910"/>
                  </a:lnTo>
                  <a:lnTo>
                    <a:pt x="26808" y="210063"/>
                  </a:lnTo>
                  <a:lnTo>
                    <a:pt x="6707" y="271440"/>
                  </a:lnTo>
                  <a:lnTo>
                    <a:pt x="0" y="298623"/>
                  </a:lnTo>
                  <a:lnTo>
                    <a:pt x="1384" y="315784"/>
                  </a:lnTo>
                  <a:lnTo>
                    <a:pt x="11778" y="345457"/>
                  </a:lnTo>
                  <a:lnTo>
                    <a:pt x="23877" y="361870"/>
                  </a:lnTo>
                  <a:lnTo>
                    <a:pt x="30986" y="368836"/>
                  </a:lnTo>
                  <a:lnTo>
                    <a:pt x="53679" y="376576"/>
                  </a:lnTo>
                  <a:lnTo>
                    <a:pt x="80406" y="378167"/>
                  </a:lnTo>
                  <a:lnTo>
                    <a:pt x="115321" y="368666"/>
                  </a:lnTo>
                  <a:lnTo>
                    <a:pt x="169906" y="339123"/>
                  </a:lnTo>
                  <a:lnTo>
                    <a:pt x="227888" y="296823"/>
                  </a:lnTo>
                  <a:lnTo>
                    <a:pt x="283692" y="238005"/>
                  </a:lnTo>
                  <a:lnTo>
                    <a:pt x="339209" y="180584"/>
                  </a:lnTo>
                  <a:lnTo>
                    <a:pt x="382620" y="125328"/>
                  </a:lnTo>
                  <a:lnTo>
                    <a:pt x="395530" y="95587"/>
                  </a:lnTo>
                  <a:lnTo>
                    <a:pt x="394326" y="88687"/>
                  </a:lnTo>
                  <a:lnTo>
                    <a:pt x="389824" y="84088"/>
                  </a:lnTo>
                  <a:lnTo>
                    <a:pt x="383125" y="81022"/>
                  </a:lnTo>
                  <a:lnTo>
                    <a:pt x="375885" y="80826"/>
                  </a:lnTo>
                  <a:lnTo>
                    <a:pt x="360444" y="85541"/>
                  </a:lnTo>
                  <a:lnTo>
                    <a:pt x="336157" y="98591"/>
                  </a:lnTo>
                  <a:lnTo>
                    <a:pt x="297265" y="140652"/>
                  </a:lnTo>
                  <a:lnTo>
                    <a:pt x="257645" y="200364"/>
                  </a:lnTo>
                  <a:lnTo>
                    <a:pt x="240869" y="251396"/>
                  </a:lnTo>
                  <a:lnTo>
                    <a:pt x="238491" y="279077"/>
                  </a:lnTo>
                  <a:lnTo>
                    <a:pt x="244831" y="304940"/>
                  </a:lnTo>
                  <a:lnTo>
                    <a:pt x="256895" y="325988"/>
                  </a:lnTo>
                  <a:lnTo>
                    <a:pt x="271502" y="338425"/>
                  </a:lnTo>
                  <a:lnTo>
                    <a:pt x="297101" y="342103"/>
                  </a:lnTo>
                  <a:lnTo>
                    <a:pt x="340503" y="336510"/>
                  </a:lnTo>
                  <a:lnTo>
                    <a:pt x="378047" y="324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302585" y="773858"/>
              <a:ext cx="208899" cy="368381"/>
            </a:xfrm>
            <a:custGeom>
              <a:avLst/>
              <a:gdLst/>
              <a:ahLst/>
              <a:cxnLst/>
              <a:rect l="0" t="0" r="0" b="0"/>
              <a:pathLst>
                <a:path w="208899" h="368381">
                  <a:moveTo>
                    <a:pt x="208898" y="0"/>
                  </a:moveTo>
                  <a:lnTo>
                    <a:pt x="170888" y="1849"/>
                  </a:lnTo>
                  <a:lnTo>
                    <a:pt x="114700" y="23163"/>
                  </a:lnTo>
                  <a:lnTo>
                    <a:pt x="55198" y="67140"/>
                  </a:lnTo>
                  <a:lnTo>
                    <a:pt x="18823" y="101662"/>
                  </a:lnTo>
                  <a:lnTo>
                    <a:pt x="7925" y="118223"/>
                  </a:lnTo>
                  <a:lnTo>
                    <a:pt x="0" y="137911"/>
                  </a:lnTo>
                  <a:lnTo>
                    <a:pt x="792" y="158989"/>
                  </a:lnTo>
                  <a:lnTo>
                    <a:pt x="8233" y="178835"/>
                  </a:lnTo>
                  <a:lnTo>
                    <a:pt x="20785" y="193819"/>
                  </a:lnTo>
                  <a:lnTo>
                    <a:pt x="72144" y="222778"/>
                  </a:lnTo>
                  <a:lnTo>
                    <a:pt x="129787" y="248091"/>
                  </a:lnTo>
                  <a:lnTo>
                    <a:pt x="190728" y="287414"/>
                  </a:lnTo>
                  <a:lnTo>
                    <a:pt x="194935" y="294236"/>
                  </a:lnTo>
                  <a:lnTo>
                    <a:pt x="195891" y="301557"/>
                  </a:lnTo>
                  <a:lnTo>
                    <a:pt x="192022" y="316163"/>
                  </a:lnTo>
                  <a:lnTo>
                    <a:pt x="184139" y="328819"/>
                  </a:lnTo>
                  <a:lnTo>
                    <a:pt x="156052" y="346340"/>
                  </a:lnTo>
                  <a:lnTo>
                    <a:pt x="94034" y="368380"/>
                  </a:lnTo>
                  <a:lnTo>
                    <a:pt x="59088" y="368232"/>
                  </a:lnTo>
                  <a:lnTo>
                    <a:pt x="42771" y="362131"/>
                  </a:lnTo>
                  <a:lnTo>
                    <a:pt x="25834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52793" y="829719"/>
              <a:ext cx="33285" cy="10708"/>
            </a:xfrm>
            <a:custGeom>
              <a:avLst/>
              <a:gdLst/>
              <a:ahLst/>
              <a:cxnLst/>
              <a:rect l="0" t="0" r="0" b="0"/>
              <a:pathLst>
                <a:path w="33285" h="10708">
                  <a:moveTo>
                    <a:pt x="0" y="10707"/>
                  </a:moveTo>
                  <a:lnTo>
                    <a:pt x="13252" y="1872"/>
                  </a:lnTo>
                  <a:lnTo>
                    <a:pt x="18080" y="194"/>
                  </a:lnTo>
                  <a:lnTo>
                    <a:pt x="22223" y="0"/>
                  </a:lnTo>
                  <a:lnTo>
                    <a:pt x="33284" y="2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44619" y="1023489"/>
              <a:ext cx="66569" cy="8322"/>
            </a:xfrm>
            <a:custGeom>
              <a:avLst/>
              <a:gdLst/>
              <a:ahLst/>
              <a:cxnLst/>
              <a:rect l="0" t="0" r="0" b="0"/>
              <a:pathLst>
                <a:path w="66569" h="8322">
                  <a:moveTo>
                    <a:pt x="0" y="8321"/>
                  </a:moveTo>
                  <a:lnTo>
                    <a:pt x="44447" y="5856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Freeform 10"/>
          <p:cNvSpPr/>
          <p:nvPr/>
        </p:nvSpPr>
        <p:spPr>
          <a:xfrm>
            <a:off x="1580999" y="1722457"/>
            <a:ext cx="299559" cy="41606"/>
          </a:xfrm>
          <a:custGeom>
            <a:avLst/>
            <a:gdLst/>
            <a:ahLst/>
            <a:cxnLst/>
            <a:rect l="0" t="0" r="0" b="0"/>
            <a:pathLst>
              <a:path w="299559" h="41606">
                <a:moveTo>
                  <a:pt x="0" y="0"/>
                </a:moveTo>
                <a:lnTo>
                  <a:pt x="50744" y="4417"/>
                </a:lnTo>
                <a:lnTo>
                  <a:pt x="113849" y="8475"/>
                </a:lnTo>
                <a:lnTo>
                  <a:pt x="176437" y="15384"/>
                </a:lnTo>
                <a:lnTo>
                  <a:pt x="236825" y="23696"/>
                </a:lnTo>
                <a:lnTo>
                  <a:pt x="279860" y="33848"/>
                </a:lnTo>
                <a:lnTo>
                  <a:pt x="299558" y="41605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" name="Group 27"/>
          <p:cNvGrpSpPr/>
          <p:nvPr/>
        </p:nvGrpSpPr>
        <p:grpSpPr>
          <a:xfrm>
            <a:off x="2504821" y="1572678"/>
            <a:ext cx="3918009" cy="807143"/>
            <a:chOff x="2504821" y="1572678"/>
            <a:chExt cx="3918009" cy="807143"/>
          </a:xfrm>
        </p:grpSpPr>
        <p:sp>
          <p:nvSpPr>
            <p:cNvPr id="12" name="Freeform 11"/>
            <p:cNvSpPr/>
            <p:nvPr/>
          </p:nvSpPr>
          <p:spPr>
            <a:xfrm>
              <a:off x="2504821" y="1760239"/>
              <a:ext cx="169497" cy="286740"/>
            </a:xfrm>
            <a:custGeom>
              <a:avLst/>
              <a:gdLst/>
              <a:ahLst/>
              <a:cxnLst/>
              <a:rect l="0" t="0" r="0" b="0"/>
              <a:pathLst>
                <a:path w="169497" h="286740">
                  <a:moveTo>
                    <a:pt x="157915" y="45428"/>
                  </a:moveTo>
                  <a:lnTo>
                    <a:pt x="169496" y="10683"/>
                  </a:lnTo>
                  <a:lnTo>
                    <a:pt x="167485" y="5623"/>
                  </a:lnTo>
                  <a:lnTo>
                    <a:pt x="162445" y="2249"/>
                  </a:lnTo>
                  <a:lnTo>
                    <a:pt x="155388" y="0"/>
                  </a:lnTo>
                  <a:lnTo>
                    <a:pt x="137684" y="2432"/>
                  </a:lnTo>
                  <a:lnTo>
                    <a:pt x="100602" y="19061"/>
                  </a:lnTo>
                  <a:lnTo>
                    <a:pt x="38477" y="64590"/>
                  </a:lnTo>
                  <a:lnTo>
                    <a:pt x="12195" y="87780"/>
                  </a:lnTo>
                  <a:lnTo>
                    <a:pt x="5294" y="95852"/>
                  </a:lnTo>
                  <a:lnTo>
                    <a:pt x="1618" y="104008"/>
                  </a:lnTo>
                  <a:lnTo>
                    <a:pt x="0" y="120465"/>
                  </a:lnTo>
                  <a:lnTo>
                    <a:pt x="4828" y="134560"/>
                  </a:lnTo>
                  <a:lnTo>
                    <a:pt x="50108" y="194514"/>
                  </a:lnTo>
                  <a:lnTo>
                    <a:pt x="62540" y="207535"/>
                  </a:lnTo>
                  <a:lnTo>
                    <a:pt x="65670" y="216369"/>
                  </a:lnTo>
                  <a:lnTo>
                    <a:pt x="66682" y="238513"/>
                  </a:lnTo>
                  <a:lnTo>
                    <a:pt x="59119" y="258833"/>
                  </a:lnTo>
                  <a:lnTo>
                    <a:pt x="47437" y="274336"/>
                  </a:lnTo>
                  <a:lnTo>
                    <a:pt x="24778" y="2867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18323" y="1863915"/>
              <a:ext cx="185724" cy="175215"/>
            </a:xfrm>
            <a:custGeom>
              <a:avLst/>
              <a:gdLst/>
              <a:ahLst/>
              <a:cxnLst/>
              <a:rect l="0" t="0" r="0" b="0"/>
              <a:pathLst>
                <a:path w="185724" h="175215">
                  <a:moveTo>
                    <a:pt x="52586" y="0"/>
                  </a:moveTo>
                  <a:lnTo>
                    <a:pt x="39300" y="15135"/>
                  </a:lnTo>
                  <a:lnTo>
                    <a:pt x="13466" y="66701"/>
                  </a:lnTo>
                  <a:lnTo>
                    <a:pt x="0" y="112275"/>
                  </a:lnTo>
                  <a:lnTo>
                    <a:pt x="861" y="131261"/>
                  </a:lnTo>
                  <a:lnTo>
                    <a:pt x="9257" y="148945"/>
                  </a:lnTo>
                  <a:lnTo>
                    <a:pt x="22234" y="164201"/>
                  </a:lnTo>
                  <a:lnTo>
                    <a:pt x="37247" y="174064"/>
                  </a:lnTo>
                  <a:lnTo>
                    <a:pt x="46058" y="175214"/>
                  </a:lnTo>
                  <a:lnTo>
                    <a:pt x="65711" y="171562"/>
                  </a:lnTo>
                  <a:lnTo>
                    <a:pt x="126010" y="136544"/>
                  </a:lnTo>
                  <a:lnTo>
                    <a:pt x="159836" y="99205"/>
                  </a:lnTo>
                  <a:lnTo>
                    <a:pt x="185723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55160" y="1572678"/>
              <a:ext cx="131950" cy="465980"/>
            </a:xfrm>
            <a:custGeom>
              <a:avLst/>
              <a:gdLst/>
              <a:ahLst/>
              <a:cxnLst/>
              <a:rect l="0" t="0" r="0" b="0"/>
              <a:pathLst>
                <a:path w="131950" h="465980">
                  <a:moveTo>
                    <a:pt x="40417" y="0"/>
                  </a:moveTo>
                  <a:lnTo>
                    <a:pt x="34699" y="22703"/>
                  </a:lnTo>
                  <a:lnTo>
                    <a:pt x="28021" y="84591"/>
                  </a:lnTo>
                  <a:lnTo>
                    <a:pt x="21869" y="143740"/>
                  </a:lnTo>
                  <a:lnTo>
                    <a:pt x="16721" y="197382"/>
                  </a:lnTo>
                  <a:lnTo>
                    <a:pt x="14780" y="252494"/>
                  </a:lnTo>
                  <a:lnTo>
                    <a:pt x="8918" y="305431"/>
                  </a:lnTo>
                  <a:lnTo>
                    <a:pt x="6444" y="364879"/>
                  </a:lnTo>
                  <a:lnTo>
                    <a:pt x="594" y="420840"/>
                  </a:lnTo>
                  <a:lnTo>
                    <a:pt x="0" y="433113"/>
                  </a:lnTo>
                  <a:lnTo>
                    <a:pt x="1453" y="438521"/>
                  </a:lnTo>
                  <a:lnTo>
                    <a:pt x="4271" y="439352"/>
                  </a:lnTo>
                  <a:lnTo>
                    <a:pt x="64518" y="395030"/>
                  </a:lnTo>
                  <a:lnTo>
                    <a:pt x="73127" y="390943"/>
                  </a:lnTo>
                  <a:lnTo>
                    <a:pt x="81639" y="390067"/>
                  </a:lnTo>
                  <a:lnTo>
                    <a:pt x="98494" y="394025"/>
                  </a:lnTo>
                  <a:lnTo>
                    <a:pt x="105023" y="399518"/>
                  </a:lnTo>
                  <a:lnTo>
                    <a:pt x="114743" y="415484"/>
                  </a:lnTo>
                  <a:lnTo>
                    <a:pt x="131949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97342" y="1905984"/>
              <a:ext cx="86061" cy="163413"/>
            </a:xfrm>
            <a:custGeom>
              <a:avLst/>
              <a:gdLst/>
              <a:ahLst/>
              <a:cxnLst/>
              <a:rect l="0" t="0" r="0" b="0"/>
              <a:pathLst>
                <a:path w="86061" h="163413">
                  <a:moveTo>
                    <a:pt x="31225" y="24499"/>
                  </a:moveTo>
                  <a:lnTo>
                    <a:pt x="18863" y="45353"/>
                  </a:lnTo>
                  <a:lnTo>
                    <a:pt x="1771" y="99831"/>
                  </a:lnTo>
                  <a:lnTo>
                    <a:pt x="0" y="130852"/>
                  </a:lnTo>
                  <a:lnTo>
                    <a:pt x="2862" y="152512"/>
                  </a:lnTo>
                  <a:lnTo>
                    <a:pt x="7694" y="158843"/>
                  </a:lnTo>
                  <a:lnTo>
                    <a:pt x="14613" y="162139"/>
                  </a:lnTo>
                  <a:lnTo>
                    <a:pt x="22924" y="163412"/>
                  </a:lnTo>
                  <a:lnTo>
                    <a:pt x="31238" y="161486"/>
                  </a:lnTo>
                  <a:lnTo>
                    <a:pt x="55267" y="146449"/>
                  </a:lnTo>
                  <a:lnTo>
                    <a:pt x="68414" y="135406"/>
                  </a:lnTo>
                  <a:lnTo>
                    <a:pt x="77956" y="116937"/>
                  </a:lnTo>
                  <a:lnTo>
                    <a:pt x="86060" y="80550"/>
                  </a:lnTo>
                  <a:lnTo>
                    <a:pt x="84381" y="31256"/>
                  </a:lnTo>
                  <a:lnTo>
                    <a:pt x="75190" y="13326"/>
                  </a:lnTo>
                  <a:lnTo>
                    <a:pt x="68856" y="5955"/>
                  </a:lnTo>
                  <a:lnTo>
                    <a:pt x="61859" y="1967"/>
                  </a:lnTo>
                  <a:lnTo>
                    <a:pt x="46689" y="0"/>
                  </a:lnTo>
                  <a:lnTo>
                    <a:pt x="30701" y="4673"/>
                  </a:lnTo>
                  <a:lnTo>
                    <a:pt x="18048" y="11065"/>
                  </a:lnTo>
                  <a:lnTo>
                    <a:pt x="15968" y="12769"/>
                  </a:lnTo>
                  <a:lnTo>
                    <a:pt x="14583" y="161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74669" y="1680852"/>
              <a:ext cx="128493" cy="403285"/>
            </a:xfrm>
            <a:custGeom>
              <a:avLst/>
              <a:gdLst/>
              <a:ahLst/>
              <a:cxnLst/>
              <a:rect l="0" t="0" r="0" b="0"/>
              <a:pathLst>
                <a:path w="128493" h="403285">
                  <a:moveTo>
                    <a:pt x="78566" y="0"/>
                  </a:moveTo>
                  <a:lnTo>
                    <a:pt x="62567" y="52414"/>
                  </a:lnTo>
                  <a:lnTo>
                    <a:pt x="47806" y="104624"/>
                  </a:lnTo>
                  <a:lnTo>
                    <a:pt x="30508" y="158494"/>
                  </a:lnTo>
                  <a:lnTo>
                    <a:pt x="17914" y="213651"/>
                  </a:lnTo>
                  <a:lnTo>
                    <a:pt x="6523" y="267213"/>
                  </a:lnTo>
                  <a:lnTo>
                    <a:pt x="0" y="300144"/>
                  </a:lnTo>
                  <a:lnTo>
                    <a:pt x="4026" y="341953"/>
                  </a:lnTo>
                  <a:lnTo>
                    <a:pt x="11844" y="366785"/>
                  </a:lnTo>
                  <a:lnTo>
                    <a:pt x="26414" y="385218"/>
                  </a:lnTo>
                  <a:lnTo>
                    <a:pt x="35477" y="392723"/>
                  </a:lnTo>
                  <a:lnTo>
                    <a:pt x="57874" y="401061"/>
                  </a:lnTo>
                  <a:lnTo>
                    <a:pt x="70319" y="403284"/>
                  </a:lnTo>
                  <a:lnTo>
                    <a:pt x="94008" y="398358"/>
                  </a:lnTo>
                  <a:lnTo>
                    <a:pt x="128492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78405" y="1963767"/>
              <a:ext cx="149573" cy="164017"/>
            </a:xfrm>
            <a:custGeom>
              <a:avLst/>
              <a:gdLst/>
              <a:ahLst/>
              <a:cxnLst/>
              <a:rect l="0" t="0" r="0" b="0"/>
              <a:pathLst>
                <a:path w="149573" h="164017">
                  <a:moveTo>
                    <a:pt x="124609" y="0"/>
                  </a:moveTo>
                  <a:lnTo>
                    <a:pt x="102522" y="0"/>
                  </a:lnTo>
                  <a:lnTo>
                    <a:pt x="81816" y="7397"/>
                  </a:lnTo>
                  <a:lnTo>
                    <a:pt x="40660" y="35937"/>
                  </a:lnTo>
                  <a:lnTo>
                    <a:pt x="23510" y="53589"/>
                  </a:lnTo>
                  <a:lnTo>
                    <a:pt x="1490" y="96432"/>
                  </a:lnTo>
                  <a:lnTo>
                    <a:pt x="0" y="104969"/>
                  </a:lnTo>
                  <a:lnTo>
                    <a:pt x="855" y="112509"/>
                  </a:lnTo>
                  <a:lnTo>
                    <a:pt x="3275" y="119385"/>
                  </a:lnTo>
                  <a:lnTo>
                    <a:pt x="9511" y="123045"/>
                  </a:lnTo>
                  <a:lnTo>
                    <a:pt x="28767" y="124645"/>
                  </a:lnTo>
                  <a:lnTo>
                    <a:pt x="45338" y="119809"/>
                  </a:lnTo>
                  <a:lnTo>
                    <a:pt x="89241" y="88852"/>
                  </a:lnTo>
                  <a:lnTo>
                    <a:pt x="113821" y="60330"/>
                  </a:lnTo>
                  <a:lnTo>
                    <a:pt x="125933" y="39449"/>
                  </a:lnTo>
                  <a:lnTo>
                    <a:pt x="126416" y="40168"/>
                  </a:lnTo>
                  <a:lnTo>
                    <a:pt x="113133" y="98430"/>
                  </a:lnTo>
                  <a:lnTo>
                    <a:pt x="104193" y="133781"/>
                  </a:lnTo>
                  <a:lnTo>
                    <a:pt x="105674" y="154072"/>
                  </a:lnTo>
                  <a:lnTo>
                    <a:pt x="109212" y="160037"/>
                  </a:lnTo>
                  <a:lnTo>
                    <a:pt x="114344" y="163090"/>
                  </a:lnTo>
                  <a:lnTo>
                    <a:pt x="126519" y="164016"/>
                  </a:lnTo>
                  <a:lnTo>
                    <a:pt x="14957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729097" y="1955446"/>
              <a:ext cx="190118" cy="182700"/>
            </a:xfrm>
            <a:custGeom>
              <a:avLst/>
              <a:gdLst/>
              <a:ahLst/>
              <a:cxnLst/>
              <a:rect l="0" t="0" r="0" b="0"/>
              <a:pathLst>
                <a:path w="190118" h="182700">
                  <a:moveTo>
                    <a:pt x="23696" y="0"/>
                  </a:moveTo>
                  <a:lnTo>
                    <a:pt x="17977" y="21779"/>
                  </a:lnTo>
                  <a:lnTo>
                    <a:pt x="9884" y="84731"/>
                  </a:lnTo>
                  <a:lnTo>
                    <a:pt x="3009" y="146144"/>
                  </a:lnTo>
                  <a:lnTo>
                    <a:pt x="0" y="178083"/>
                  </a:lnTo>
                  <a:lnTo>
                    <a:pt x="1426" y="182517"/>
                  </a:lnTo>
                  <a:lnTo>
                    <a:pt x="4227" y="182699"/>
                  </a:lnTo>
                  <a:lnTo>
                    <a:pt x="7943" y="180047"/>
                  </a:lnTo>
                  <a:lnTo>
                    <a:pt x="46323" y="120618"/>
                  </a:lnTo>
                  <a:lnTo>
                    <a:pt x="82474" y="59329"/>
                  </a:lnTo>
                  <a:lnTo>
                    <a:pt x="95123" y="47633"/>
                  </a:lnTo>
                  <a:lnTo>
                    <a:pt x="113072" y="36272"/>
                  </a:lnTo>
                  <a:lnTo>
                    <a:pt x="130912" y="32455"/>
                  </a:lnTo>
                  <a:lnTo>
                    <a:pt x="139552" y="32731"/>
                  </a:lnTo>
                  <a:lnTo>
                    <a:pt x="190117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69140" y="2163473"/>
              <a:ext cx="58249" cy="216348"/>
            </a:xfrm>
            <a:custGeom>
              <a:avLst/>
              <a:gdLst/>
              <a:ahLst/>
              <a:cxnLst/>
              <a:rect l="0" t="0" r="0" b="0"/>
              <a:pathLst>
                <a:path w="58249" h="216348">
                  <a:moveTo>
                    <a:pt x="58248" y="0"/>
                  </a:moveTo>
                  <a:lnTo>
                    <a:pt x="41389" y="58382"/>
                  </a:lnTo>
                  <a:lnTo>
                    <a:pt x="22177" y="120920"/>
                  </a:lnTo>
                  <a:lnTo>
                    <a:pt x="5546" y="183234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16828" y="1903416"/>
              <a:ext cx="226318" cy="249597"/>
            </a:xfrm>
            <a:custGeom>
              <a:avLst/>
              <a:gdLst/>
              <a:ahLst/>
              <a:cxnLst/>
              <a:rect l="0" t="0" r="0" b="0"/>
              <a:pathLst>
                <a:path w="226318" h="249597">
                  <a:moveTo>
                    <a:pt x="226317" y="18746"/>
                  </a:moveTo>
                  <a:lnTo>
                    <a:pt x="205463" y="6384"/>
                  </a:lnTo>
                  <a:lnTo>
                    <a:pt x="187155" y="0"/>
                  </a:lnTo>
                  <a:lnTo>
                    <a:pt x="164224" y="1477"/>
                  </a:lnTo>
                  <a:lnTo>
                    <a:pt x="130256" y="12705"/>
                  </a:lnTo>
                  <a:lnTo>
                    <a:pt x="85358" y="39387"/>
                  </a:lnTo>
                  <a:lnTo>
                    <a:pt x="60968" y="62461"/>
                  </a:lnTo>
                  <a:lnTo>
                    <a:pt x="18516" y="124009"/>
                  </a:lnTo>
                  <a:lnTo>
                    <a:pt x="4181" y="145165"/>
                  </a:lnTo>
                  <a:lnTo>
                    <a:pt x="563" y="152952"/>
                  </a:lnTo>
                  <a:lnTo>
                    <a:pt x="0" y="160917"/>
                  </a:lnTo>
                  <a:lnTo>
                    <a:pt x="4306" y="177163"/>
                  </a:lnTo>
                  <a:lnTo>
                    <a:pt x="11741" y="181680"/>
                  </a:lnTo>
                  <a:lnTo>
                    <a:pt x="34796" y="184234"/>
                  </a:lnTo>
                  <a:lnTo>
                    <a:pt x="53671" y="179821"/>
                  </a:lnTo>
                  <a:lnTo>
                    <a:pt x="99220" y="151414"/>
                  </a:lnTo>
                  <a:lnTo>
                    <a:pt x="133732" y="123160"/>
                  </a:lnTo>
                  <a:lnTo>
                    <a:pt x="157749" y="89237"/>
                  </a:lnTo>
                  <a:lnTo>
                    <a:pt x="159340" y="88854"/>
                  </a:lnTo>
                  <a:lnTo>
                    <a:pt x="145723" y="150714"/>
                  </a:lnTo>
                  <a:lnTo>
                    <a:pt x="136408" y="209394"/>
                  </a:lnTo>
                  <a:lnTo>
                    <a:pt x="140438" y="231068"/>
                  </a:lnTo>
                  <a:lnTo>
                    <a:pt x="144101" y="240731"/>
                  </a:lnTo>
                  <a:lnTo>
                    <a:pt x="150241" y="246248"/>
                  </a:lnTo>
                  <a:lnTo>
                    <a:pt x="158033" y="249002"/>
                  </a:lnTo>
                  <a:lnTo>
                    <a:pt x="173779" y="249596"/>
                  </a:lnTo>
                  <a:lnTo>
                    <a:pt x="193033" y="2434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86556" y="1955446"/>
              <a:ext cx="172937" cy="172341"/>
            </a:xfrm>
            <a:custGeom>
              <a:avLst/>
              <a:gdLst/>
              <a:ahLst/>
              <a:cxnLst/>
              <a:rect l="0" t="0" r="0" b="0"/>
              <a:pathLst>
                <a:path w="172937" h="172341">
                  <a:moveTo>
                    <a:pt x="106368" y="0"/>
                  </a:moveTo>
                  <a:lnTo>
                    <a:pt x="58994" y="20836"/>
                  </a:lnTo>
                  <a:lnTo>
                    <a:pt x="26633" y="47340"/>
                  </a:lnTo>
                  <a:lnTo>
                    <a:pt x="13914" y="68268"/>
                  </a:lnTo>
                  <a:lnTo>
                    <a:pt x="2258" y="106832"/>
                  </a:lnTo>
                  <a:lnTo>
                    <a:pt x="0" y="128226"/>
                  </a:lnTo>
                  <a:lnTo>
                    <a:pt x="2172" y="137259"/>
                  </a:lnTo>
                  <a:lnTo>
                    <a:pt x="11981" y="152228"/>
                  </a:lnTo>
                  <a:lnTo>
                    <a:pt x="28052" y="162579"/>
                  </a:lnTo>
                  <a:lnTo>
                    <a:pt x="47522" y="169336"/>
                  </a:lnTo>
                  <a:lnTo>
                    <a:pt x="68503" y="172340"/>
                  </a:lnTo>
                  <a:lnTo>
                    <a:pt x="123543" y="161906"/>
                  </a:lnTo>
                  <a:lnTo>
                    <a:pt x="172936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816223" y="1861570"/>
              <a:ext cx="609101" cy="382554"/>
            </a:xfrm>
            <a:custGeom>
              <a:avLst/>
              <a:gdLst/>
              <a:ahLst/>
              <a:cxnLst/>
              <a:rect l="0" t="0" r="0" b="0"/>
              <a:pathLst>
                <a:path w="609101" h="382554">
                  <a:moveTo>
                    <a:pt x="134801" y="135482"/>
                  </a:moveTo>
                  <a:lnTo>
                    <a:pt x="72298" y="175785"/>
                  </a:lnTo>
                  <a:lnTo>
                    <a:pt x="18412" y="237252"/>
                  </a:lnTo>
                  <a:lnTo>
                    <a:pt x="555" y="268997"/>
                  </a:lnTo>
                  <a:lnTo>
                    <a:pt x="0" y="276267"/>
                  </a:lnTo>
                  <a:lnTo>
                    <a:pt x="4315" y="289276"/>
                  </a:lnTo>
                  <a:lnTo>
                    <a:pt x="9903" y="292561"/>
                  </a:lnTo>
                  <a:lnTo>
                    <a:pt x="25974" y="293744"/>
                  </a:lnTo>
                  <a:lnTo>
                    <a:pt x="55815" y="289212"/>
                  </a:lnTo>
                  <a:lnTo>
                    <a:pt x="72267" y="282086"/>
                  </a:lnTo>
                  <a:lnTo>
                    <a:pt x="129463" y="246243"/>
                  </a:lnTo>
                  <a:lnTo>
                    <a:pt x="166012" y="216202"/>
                  </a:lnTo>
                  <a:lnTo>
                    <a:pt x="174560" y="206491"/>
                  </a:lnTo>
                  <a:lnTo>
                    <a:pt x="174251" y="207784"/>
                  </a:lnTo>
                  <a:lnTo>
                    <a:pt x="150523" y="264648"/>
                  </a:lnTo>
                  <a:lnTo>
                    <a:pt x="133489" y="305536"/>
                  </a:lnTo>
                  <a:lnTo>
                    <a:pt x="128557" y="342632"/>
                  </a:lnTo>
                  <a:lnTo>
                    <a:pt x="132487" y="352170"/>
                  </a:lnTo>
                  <a:lnTo>
                    <a:pt x="139730" y="359453"/>
                  </a:lnTo>
                  <a:lnTo>
                    <a:pt x="149182" y="365232"/>
                  </a:lnTo>
                  <a:lnTo>
                    <a:pt x="174476" y="366723"/>
                  </a:lnTo>
                  <a:lnTo>
                    <a:pt x="212508" y="357167"/>
                  </a:lnTo>
                  <a:lnTo>
                    <a:pt x="275937" y="321144"/>
                  </a:lnTo>
                  <a:lnTo>
                    <a:pt x="321942" y="291093"/>
                  </a:lnTo>
                  <a:lnTo>
                    <a:pt x="383808" y="235486"/>
                  </a:lnTo>
                  <a:lnTo>
                    <a:pt x="389564" y="229888"/>
                  </a:lnTo>
                  <a:lnTo>
                    <a:pt x="390627" y="224307"/>
                  </a:lnTo>
                  <a:lnTo>
                    <a:pt x="388562" y="218737"/>
                  </a:lnTo>
                  <a:lnTo>
                    <a:pt x="384411" y="213175"/>
                  </a:lnTo>
                  <a:lnTo>
                    <a:pt x="377022" y="211316"/>
                  </a:lnTo>
                  <a:lnTo>
                    <a:pt x="356484" y="214181"/>
                  </a:lnTo>
                  <a:lnTo>
                    <a:pt x="332183" y="226190"/>
                  </a:lnTo>
                  <a:lnTo>
                    <a:pt x="301687" y="247739"/>
                  </a:lnTo>
                  <a:lnTo>
                    <a:pt x="271138" y="285798"/>
                  </a:lnTo>
                  <a:lnTo>
                    <a:pt x="241304" y="338745"/>
                  </a:lnTo>
                  <a:lnTo>
                    <a:pt x="237609" y="357417"/>
                  </a:lnTo>
                  <a:lnTo>
                    <a:pt x="240898" y="373112"/>
                  </a:lnTo>
                  <a:lnTo>
                    <a:pt x="244364" y="379886"/>
                  </a:lnTo>
                  <a:lnTo>
                    <a:pt x="249448" y="382553"/>
                  </a:lnTo>
                  <a:lnTo>
                    <a:pt x="255611" y="382482"/>
                  </a:lnTo>
                  <a:lnTo>
                    <a:pt x="262494" y="380585"/>
                  </a:lnTo>
                  <a:lnTo>
                    <a:pt x="304906" y="350969"/>
                  </a:lnTo>
                  <a:lnTo>
                    <a:pt x="354955" y="298650"/>
                  </a:lnTo>
                  <a:lnTo>
                    <a:pt x="391861" y="248012"/>
                  </a:lnTo>
                  <a:lnTo>
                    <a:pt x="425861" y="193494"/>
                  </a:lnTo>
                  <a:lnTo>
                    <a:pt x="454870" y="138209"/>
                  </a:lnTo>
                  <a:lnTo>
                    <a:pt x="475012" y="77959"/>
                  </a:lnTo>
                  <a:lnTo>
                    <a:pt x="490057" y="17316"/>
                  </a:lnTo>
                  <a:lnTo>
                    <a:pt x="490907" y="6778"/>
                  </a:lnTo>
                  <a:lnTo>
                    <a:pt x="488699" y="1602"/>
                  </a:lnTo>
                  <a:lnTo>
                    <a:pt x="484454" y="0"/>
                  </a:lnTo>
                  <a:lnTo>
                    <a:pt x="478850" y="782"/>
                  </a:lnTo>
                  <a:lnTo>
                    <a:pt x="467693" y="6581"/>
                  </a:lnTo>
                  <a:lnTo>
                    <a:pt x="456570" y="17172"/>
                  </a:lnTo>
                  <a:lnTo>
                    <a:pt x="440837" y="43926"/>
                  </a:lnTo>
                  <a:lnTo>
                    <a:pt x="423751" y="101429"/>
                  </a:lnTo>
                  <a:lnTo>
                    <a:pt x="413190" y="155294"/>
                  </a:lnTo>
                  <a:lnTo>
                    <a:pt x="412610" y="212915"/>
                  </a:lnTo>
                  <a:lnTo>
                    <a:pt x="418221" y="242937"/>
                  </a:lnTo>
                  <a:lnTo>
                    <a:pt x="429960" y="268607"/>
                  </a:lnTo>
                  <a:lnTo>
                    <a:pt x="449354" y="284947"/>
                  </a:lnTo>
                  <a:lnTo>
                    <a:pt x="471534" y="293442"/>
                  </a:lnTo>
                  <a:lnTo>
                    <a:pt x="499614" y="293027"/>
                  </a:lnTo>
                  <a:lnTo>
                    <a:pt x="542359" y="282048"/>
                  </a:lnTo>
                  <a:lnTo>
                    <a:pt x="574857" y="258944"/>
                  </a:lnTo>
                  <a:lnTo>
                    <a:pt x="605835" y="225556"/>
                  </a:lnTo>
                  <a:lnTo>
                    <a:pt x="605074" y="221419"/>
                  </a:lnTo>
                  <a:lnTo>
                    <a:pt x="599944" y="219586"/>
                  </a:lnTo>
                  <a:lnTo>
                    <a:pt x="591902" y="219288"/>
                  </a:lnTo>
                  <a:lnTo>
                    <a:pt x="573103" y="226353"/>
                  </a:lnTo>
                  <a:lnTo>
                    <a:pt x="562913" y="232121"/>
                  </a:lnTo>
                  <a:lnTo>
                    <a:pt x="549125" y="250856"/>
                  </a:lnTo>
                  <a:lnTo>
                    <a:pt x="544153" y="262324"/>
                  </a:lnTo>
                  <a:lnTo>
                    <a:pt x="543613" y="271819"/>
                  </a:lnTo>
                  <a:lnTo>
                    <a:pt x="546026" y="279998"/>
                  </a:lnTo>
                  <a:lnTo>
                    <a:pt x="550409" y="287299"/>
                  </a:lnTo>
                  <a:lnTo>
                    <a:pt x="558878" y="290318"/>
                  </a:lnTo>
                  <a:lnTo>
                    <a:pt x="609100" y="2852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06277" y="1997052"/>
              <a:ext cx="276852" cy="183064"/>
            </a:xfrm>
            <a:custGeom>
              <a:avLst/>
              <a:gdLst/>
              <a:ahLst/>
              <a:cxnLst/>
              <a:rect l="0" t="0" r="0" b="0"/>
              <a:pathLst>
                <a:path w="276852" h="183064">
                  <a:moveTo>
                    <a:pt x="60504" y="0"/>
                  </a:moveTo>
                  <a:lnTo>
                    <a:pt x="32129" y="62092"/>
                  </a:lnTo>
                  <a:lnTo>
                    <a:pt x="3418" y="123692"/>
                  </a:lnTo>
                  <a:lnTo>
                    <a:pt x="258" y="132387"/>
                  </a:lnTo>
                  <a:lnTo>
                    <a:pt x="0" y="140958"/>
                  </a:lnTo>
                  <a:lnTo>
                    <a:pt x="4644" y="157878"/>
                  </a:lnTo>
                  <a:lnTo>
                    <a:pt x="9396" y="162574"/>
                  </a:lnTo>
                  <a:lnTo>
                    <a:pt x="15337" y="164781"/>
                  </a:lnTo>
                  <a:lnTo>
                    <a:pt x="29336" y="164767"/>
                  </a:lnTo>
                  <a:lnTo>
                    <a:pt x="44802" y="161679"/>
                  </a:lnTo>
                  <a:lnTo>
                    <a:pt x="64686" y="150326"/>
                  </a:lnTo>
                  <a:lnTo>
                    <a:pt x="116963" y="99035"/>
                  </a:lnTo>
                  <a:lnTo>
                    <a:pt x="143479" y="57968"/>
                  </a:lnTo>
                  <a:lnTo>
                    <a:pt x="144482" y="58061"/>
                  </a:lnTo>
                  <a:lnTo>
                    <a:pt x="139662" y="99562"/>
                  </a:lnTo>
                  <a:lnTo>
                    <a:pt x="141013" y="107980"/>
                  </a:lnTo>
                  <a:lnTo>
                    <a:pt x="145612" y="114516"/>
                  </a:lnTo>
                  <a:lnTo>
                    <a:pt x="160584" y="124244"/>
                  </a:lnTo>
                  <a:lnTo>
                    <a:pt x="182031" y="124253"/>
                  </a:lnTo>
                  <a:lnTo>
                    <a:pt x="239436" y="110873"/>
                  </a:lnTo>
                  <a:lnTo>
                    <a:pt x="258373" y="105367"/>
                  </a:lnTo>
                  <a:lnTo>
                    <a:pt x="264532" y="107227"/>
                  </a:lnTo>
                  <a:lnTo>
                    <a:pt x="268639" y="112165"/>
                  </a:lnTo>
                  <a:lnTo>
                    <a:pt x="271376" y="119155"/>
                  </a:lnTo>
                  <a:lnTo>
                    <a:pt x="272010" y="162570"/>
                  </a:lnTo>
                  <a:lnTo>
                    <a:pt x="276851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907944" y="2046978"/>
              <a:ext cx="8322" cy="141459"/>
            </a:xfrm>
            <a:custGeom>
              <a:avLst/>
              <a:gdLst/>
              <a:ahLst/>
              <a:cxnLst/>
              <a:rect l="0" t="0" r="0" b="0"/>
              <a:pathLst>
                <a:path w="8322" h="141459">
                  <a:moveTo>
                    <a:pt x="8321" y="0"/>
                  </a:moveTo>
                  <a:lnTo>
                    <a:pt x="3904" y="57908"/>
                  </a:lnTo>
                  <a:lnTo>
                    <a:pt x="514" y="117740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82833" y="1932490"/>
              <a:ext cx="47852" cy="81205"/>
            </a:xfrm>
            <a:custGeom>
              <a:avLst/>
              <a:gdLst/>
              <a:ahLst/>
              <a:cxnLst/>
              <a:rect l="0" t="0" r="0" b="0"/>
              <a:pathLst>
                <a:path w="47852" h="81205">
                  <a:moveTo>
                    <a:pt x="0" y="81204"/>
                  </a:moveTo>
                  <a:lnTo>
                    <a:pt x="20836" y="26263"/>
                  </a:lnTo>
                  <a:lnTo>
                    <a:pt x="31142" y="3777"/>
                  </a:lnTo>
                  <a:lnTo>
                    <a:pt x="35555" y="0"/>
                  </a:lnTo>
                  <a:lnTo>
                    <a:pt x="39421" y="1180"/>
                  </a:lnTo>
                  <a:lnTo>
                    <a:pt x="42923" y="5665"/>
                  </a:lnTo>
                  <a:lnTo>
                    <a:pt x="47851" y="34064"/>
                  </a:lnTo>
                  <a:lnTo>
                    <a:pt x="46539" y="48850"/>
                  </a:lnTo>
                  <a:lnTo>
                    <a:pt x="41605" y="64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068752" y="2027950"/>
              <a:ext cx="155393" cy="165166"/>
            </a:xfrm>
            <a:custGeom>
              <a:avLst/>
              <a:gdLst/>
              <a:ahLst/>
              <a:cxnLst/>
              <a:rect l="0" t="0" r="0" b="0"/>
              <a:pathLst>
                <a:path w="155393" h="165166">
                  <a:moveTo>
                    <a:pt x="113787" y="10707"/>
                  </a:moveTo>
                  <a:lnTo>
                    <a:pt x="100535" y="1872"/>
                  </a:lnTo>
                  <a:lnTo>
                    <a:pt x="86632" y="0"/>
                  </a:lnTo>
                  <a:lnTo>
                    <a:pt x="79041" y="795"/>
                  </a:lnTo>
                  <a:lnTo>
                    <a:pt x="50689" y="15167"/>
                  </a:lnTo>
                  <a:lnTo>
                    <a:pt x="23284" y="36991"/>
                  </a:lnTo>
                  <a:lnTo>
                    <a:pt x="6432" y="61025"/>
                  </a:lnTo>
                  <a:lnTo>
                    <a:pt x="0" y="90130"/>
                  </a:lnTo>
                  <a:lnTo>
                    <a:pt x="2512" y="117758"/>
                  </a:lnTo>
                  <a:lnTo>
                    <a:pt x="14097" y="135024"/>
                  </a:lnTo>
                  <a:lnTo>
                    <a:pt x="32498" y="150094"/>
                  </a:lnTo>
                  <a:lnTo>
                    <a:pt x="69771" y="162851"/>
                  </a:lnTo>
                  <a:lnTo>
                    <a:pt x="124200" y="165165"/>
                  </a:lnTo>
                  <a:lnTo>
                    <a:pt x="155392" y="1604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264179" y="2055299"/>
              <a:ext cx="158651" cy="184909"/>
            </a:xfrm>
            <a:custGeom>
              <a:avLst/>
              <a:gdLst/>
              <a:ahLst/>
              <a:cxnLst/>
              <a:rect l="0" t="0" r="0" b="0"/>
              <a:pathLst>
                <a:path w="158651" h="184909">
                  <a:moveTo>
                    <a:pt x="109744" y="0"/>
                  </a:moveTo>
                  <a:lnTo>
                    <a:pt x="46346" y="925"/>
                  </a:lnTo>
                  <a:lnTo>
                    <a:pt x="19152" y="7568"/>
                  </a:lnTo>
                  <a:lnTo>
                    <a:pt x="1988" y="15999"/>
                  </a:lnTo>
                  <a:lnTo>
                    <a:pt x="0" y="20836"/>
                  </a:lnTo>
                  <a:lnTo>
                    <a:pt x="2373" y="25910"/>
                  </a:lnTo>
                  <a:lnTo>
                    <a:pt x="28335" y="47340"/>
                  </a:lnTo>
                  <a:lnTo>
                    <a:pt x="84886" y="77521"/>
                  </a:lnTo>
                  <a:lnTo>
                    <a:pt x="115620" y="93421"/>
                  </a:lnTo>
                  <a:lnTo>
                    <a:pt x="145480" y="120442"/>
                  </a:lnTo>
                  <a:lnTo>
                    <a:pt x="156753" y="134891"/>
                  </a:lnTo>
                  <a:lnTo>
                    <a:pt x="158650" y="142627"/>
                  </a:lnTo>
                  <a:lnTo>
                    <a:pt x="155827" y="158620"/>
                  </a:lnTo>
                  <a:lnTo>
                    <a:pt x="150636" y="164918"/>
                  </a:lnTo>
                  <a:lnTo>
                    <a:pt x="126586" y="178201"/>
                  </a:lnTo>
                  <a:lnTo>
                    <a:pt x="109833" y="184908"/>
                  </a:lnTo>
                  <a:lnTo>
                    <a:pt x="5149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9" name="Freeform 28"/>
          <p:cNvSpPr/>
          <p:nvPr/>
        </p:nvSpPr>
        <p:spPr>
          <a:xfrm>
            <a:off x="1630925" y="2657017"/>
            <a:ext cx="249633" cy="30683"/>
          </a:xfrm>
          <a:custGeom>
            <a:avLst/>
            <a:gdLst/>
            <a:ahLst/>
            <a:cxnLst/>
            <a:rect l="0" t="0" r="0" b="0"/>
            <a:pathLst>
              <a:path w="249633" h="30683">
                <a:moveTo>
                  <a:pt x="0" y="5719"/>
                </a:moveTo>
                <a:lnTo>
                  <a:pt x="23628" y="0"/>
                </a:lnTo>
                <a:lnTo>
                  <a:pt x="86782" y="377"/>
                </a:lnTo>
                <a:lnTo>
                  <a:pt x="140051" y="4136"/>
                </a:lnTo>
                <a:lnTo>
                  <a:pt x="194497" y="9823"/>
                </a:lnTo>
                <a:lnTo>
                  <a:pt x="249632" y="3068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6" name="Group 35"/>
          <p:cNvGrpSpPr/>
          <p:nvPr/>
        </p:nvGrpSpPr>
        <p:grpSpPr>
          <a:xfrm>
            <a:off x="2530505" y="2729304"/>
            <a:ext cx="2470446" cy="682408"/>
            <a:chOff x="2530505" y="2729304"/>
            <a:chExt cx="2470446" cy="682408"/>
          </a:xfrm>
        </p:grpSpPr>
        <p:sp>
          <p:nvSpPr>
            <p:cNvPr id="30" name="Freeform 29"/>
            <p:cNvSpPr/>
            <p:nvPr/>
          </p:nvSpPr>
          <p:spPr>
            <a:xfrm>
              <a:off x="2530505" y="2729454"/>
              <a:ext cx="237407" cy="296071"/>
            </a:xfrm>
            <a:custGeom>
              <a:avLst/>
              <a:gdLst/>
              <a:ahLst/>
              <a:cxnLst/>
              <a:rect l="0" t="0" r="0" b="0"/>
              <a:pathLst>
                <a:path w="237407" h="296071">
                  <a:moveTo>
                    <a:pt x="207120" y="157950"/>
                  </a:moveTo>
                  <a:lnTo>
                    <a:pt x="233657" y="101177"/>
                  </a:lnTo>
                  <a:lnTo>
                    <a:pt x="237406" y="79709"/>
                  </a:lnTo>
                  <a:lnTo>
                    <a:pt x="234140" y="62772"/>
                  </a:lnTo>
                  <a:lnTo>
                    <a:pt x="210918" y="19539"/>
                  </a:lnTo>
                  <a:lnTo>
                    <a:pt x="196789" y="5210"/>
                  </a:lnTo>
                  <a:lnTo>
                    <a:pt x="188213" y="1574"/>
                  </a:lnTo>
                  <a:lnTo>
                    <a:pt x="168823" y="0"/>
                  </a:lnTo>
                  <a:lnTo>
                    <a:pt x="145412" y="9778"/>
                  </a:lnTo>
                  <a:lnTo>
                    <a:pt x="113638" y="33610"/>
                  </a:lnTo>
                  <a:lnTo>
                    <a:pt x="67956" y="88033"/>
                  </a:lnTo>
                  <a:lnTo>
                    <a:pt x="33433" y="147339"/>
                  </a:lnTo>
                  <a:lnTo>
                    <a:pt x="9414" y="205018"/>
                  </a:lnTo>
                  <a:lnTo>
                    <a:pt x="1132" y="252957"/>
                  </a:lnTo>
                  <a:lnTo>
                    <a:pt x="0" y="276298"/>
                  </a:lnTo>
                  <a:lnTo>
                    <a:pt x="3396" y="284001"/>
                  </a:lnTo>
                  <a:lnTo>
                    <a:pt x="9358" y="289137"/>
                  </a:lnTo>
                  <a:lnTo>
                    <a:pt x="17032" y="292560"/>
                  </a:lnTo>
                  <a:lnTo>
                    <a:pt x="35419" y="293899"/>
                  </a:lnTo>
                  <a:lnTo>
                    <a:pt x="45500" y="292961"/>
                  </a:lnTo>
                  <a:lnTo>
                    <a:pt x="81775" y="273973"/>
                  </a:lnTo>
                  <a:lnTo>
                    <a:pt x="115518" y="246786"/>
                  </a:lnTo>
                  <a:lnTo>
                    <a:pt x="157027" y="191076"/>
                  </a:lnTo>
                  <a:lnTo>
                    <a:pt x="181210" y="150361"/>
                  </a:lnTo>
                  <a:lnTo>
                    <a:pt x="158233" y="204596"/>
                  </a:lnTo>
                  <a:lnTo>
                    <a:pt x="138113" y="266349"/>
                  </a:lnTo>
                  <a:lnTo>
                    <a:pt x="139776" y="285023"/>
                  </a:lnTo>
                  <a:lnTo>
                    <a:pt x="142808" y="292592"/>
                  </a:lnTo>
                  <a:lnTo>
                    <a:pt x="148528" y="295788"/>
                  </a:lnTo>
                  <a:lnTo>
                    <a:pt x="156039" y="296070"/>
                  </a:lnTo>
                  <a:lnTo>
                    <a:pt x="182157" y="2910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14269" y="2829156"/>
              <a:ext cx="102820" cy="358855"/>
            </a:xfrm>
            <a:custGeom>
              <a:avLst/>
              <a:gdLst/>
              <a:ahLst/>
              <a:cxnLst/>
              <a:rect l="0" t="0" r="0" b="0"/>
              <a:pathLst>
                <a:path w="102820" h="358855">
                  <a:moveTo>
                    <a:pt x="81456" y="0"/>
                  </a:moveTo>
                  <a:lnTo>
                    <a:pt x="50314" y="63098"/>
                  </a:lnTo>
                  <a:lnTo>
                    <a:pt x="36199" y="105811"/>
                  </a:lnTo>
                  <a:lnTo>
                    <a:pt x="33605" y="127772"/>
                  </a:lnTo>
                  <a:lnTo>
                    <a:pt x="37383" y="144929"/>
                  </a:lnTo>
                  <a:lnTo>
                    <a:pt x="60962" y="183521"/>
                  </a:lnTo>
                  <a:lnTo>
                    <a:pt x="94269" y="224729"/>
                  </a:lnTo>
                  <a:lnTo>
                    <a:pt x="101019" y="243803"/>
                  </a:lnTo>
                  <a:lnTo>
                    <a:pt x="102819" y="254067"/>
                  </a:lnTo>
                  <a:lnTo>
                    <a:pt x="99888" y="275334"/>
                  </a:lnTo>
                  <a:lnTo>
                    <a:pt x="91497" y="295264"/>
                  </a:lnTo>
                  <a:lnTo>
                    <a:pt x="60041" y="329138"/>
                  </a:lnTo>
                  <a:lnTo>
                    <a:pt x="15994" y="355217"/>
                  </a:lnTo>
                  <a:lnTo>
                    <a:pt x="7304" y="358854"/>
                  </a:lnTo>
                  <a:lnTo>
                    <a:pt x="2435" y="358504"/>
                  </a:lnTo>
                  <a:lnTo>
                    <a:pt x="114" y="355498"/>
                  </a:lnTo>
                  <a:lnTo>
                    <a:pt x="0" y="344761"/>
                  </a:lnTo>
                  <a:lnTo>
                    <a:pt x="9926" y="312802"/>
                  </a:lnTo>
                  <a:lnTo>
                    <a:pt x="41389" y="259354"/>
                  </a:lnTo>
                  <a:lnTo>
                    <a:pt x="73135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013805" y="2729304"/>
              <a:ext cx="223084" cy="524227"/>
            </a:xfrm>
            <a:custGeom>
              <a:avLst/>
              <a:gdLst/>
              <a:ahLst/>
              <a:cxnLst/>
              <a:rect l="0" t="0" r="0" b="0"/>
              <a:pathLst>
                <a:path w="223084" h="524227">
                  <a:moveTo>
                    <a:pt x="139872" y="0"/>
                  </a:moveTo>
                  <a:lnTo>
                    <a:pt x="119036" y="54941"/>
                  </a:lnTo>
                  <a:lnTo>
                    <a:pt x="96950" y="110877"/>
                  </a:lnTo>
                  <a:lnTo>
                    <a:pt x="72765" y="172997"/>
                  </a:lnTo>
                  <a:lnTo>
                    <a:pt x="51215" y="234780"/>
                  </a:lnTo>
                  <a:lnTo>
                    <a:pt x="21294" y="296382"/>
                  </a:lnTo>
                  <a:lnTo>
                    <a:pt x="0" y="345162"/>
                  </a:lnTo>
                  <a:lnTo>
                    <a:pt x="396" y="351225"/>
                  </a:lnTo>
                  <a:lnTo>
                    <a:pt x="4358" y="354343"/>
                  </a:lnTo>
                  <a:lnTo>
                    <a:pt x="17698" y="355342"/>
                  </a:lnTo>
                  <a:lnTo>
                    <a:pt x="57009" y="346020"/>
                  </a:lnTo>
                  <a:lnTo>
                    <a:pt x="111036" y="311262"/>
                  </a:lnTo>
                  <a:lnTo>
                    <a:pt x="172930" y="272781"/>
                  </a:lnTo>
                  <a:lnTo>
                    <a:pt x="214732" y="255670"/>
                  </a:lnTo>
                  <a:lnTo>
                    <a:pt x="218440" y="257356"/>
                  </a:lnTo>
                  <a:lnTo>
                    <a:pt x="219063" y="262177"/>
                  </a:lnTo>
                  <a:lnTo>
                    <a:pt x="214824" y="275548"/>
                  </a:lnTo>
                  <a:lnTo>
                    <a:pt x="175716" y="337675"/>
                  </a:lnTo>
                  <a:lnTo>
                    <a:pt x="139880" y="397947"/>
                  </a:lnTo>
                  <a:lnTo>
                    <a:pt x="113536" y="449208"/>
                  </a:lnTo>
                  <a:lnTo>
                    <a:pt x="112142" y="468387"/>
                  </a:lnTo>
                  <a:lnTo>
                    <a:pt x="113064" y="478679"/>
                  </a:lnTo>
                  <a:lnTo>
                    <a:pt x="121485" y="497511"/>
                  </a:lnTo>
                  <a:lnTo>
                    <a:pt x="127614" y="506416"/>
                  </a:lnTo>
                  <a:lnTo>
                    <a:pt x="137248" y="512352"/>
                  </a:lnTo>
                  <a:lnTo>
                    <a:pt x="187636" y="521880"/>
                  </a:lnTo>
                  <a:lnTo>
                    <a:pt x="223083" y="524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819826" y="2982384"/>
              <a:ext cx="228341" cy="414121"/>
            </a:xfrm>
            <a:custGeom>
              <a:avLst/>
              <a:gdLst/>
              <a:ahLst/>
              <a:cxnLst/>
              <a:rect l="0" t="0" r="0" b="0"/>
              <a:pathLst>
                <a:path w="228341" h="414121">
                  <a:moveTo>
                    <a:pt x="82745" y="13193"/>
                  </a:moveTo>
                  <a:lnTo>
                    <a:pt x="78328" y="62268"/>
                  </a:lnTo>
                  <a:lnTo>
                    <a:pt x="65887" y="116130"/>
                  </a:lnTo>
                  <a:lnTo>
                    <a:pt x="54966" y="169129"/>
                  </a:lnTo>
                  <a:lnTo>
                    <a:pt x="44830" y="224114"/>
                  </a:lnTo>
                  <a:lnTo>
                    <a:pt x="39404" y="277025"/>
                  </a:lnTo>
                  <a:lnTo>
                    <a:pt x="22250" y="334619"/>
                  </a:lnTo>
                  <a:lnTo>
                    <a:pt x="10067" y="394838"/>
                  </a:lnTo>
                  <a:lnTo>
                    <a:pt x="4832" y="412104"/>
                  </a:lnTo>
                  <a:lnTo>
                    <a:pt x="3067" y="414120"/>
                  </a:lnTo>
                  <a:lnTo>
                    <a:pt x="1890" y="411765"/>
                  </a:lnTo>
                  <a:lnTo>
                    <a:pt x="0" y="381414"/>
                  </a:lnTo>
                  <a:lnTo>
                    <a:pt x="8648" y="326473"/>
                  </a:lnTo>
                  <a:lnTo>
                    <a:pt x="19107" y="273343"/>
                  </a:lnTo>
                  <a:lnTo>
                    <a:pt x="35795" y="217407"/>
                  </a:lnTo>
                  <a:lnTo>
                    <a:pt x="53884" y="156364"/>
                  </a:lnTo>
                  <a:lnTo>
                    <a:pt x="85006" y="93102"/>
                  </a:lnTo>
                  <a:lnTo>
                    <a:pt x="124477" y="39522"/>
                  </a:lnTo>
                  <a:lnTo>
                    <a:pt x="144831" y="19967"/>
                  </a:lnTo>
                  <a:lnTo>
                    <a:pt x="173463" y="4311"/>
                  </a:lnTo>
                  <a:lnTo>
                    <a:pt x="194564" y="0"/>
                  </a:lnTo>
                  <a:lnTo>
                    <a:pt x="211338" y="3015"/>
                  </a:lnTo>
                  <a:lnTo>
                    <a:pt x="218400" y="6408"/>
                  </a:lnTo>
                  <a:lnTo>
                    <a:pt x="223109" y="13292"/>
                  </a:lnTo>
                  <a:lnTo>
                    <a:pt x="228340" y="33270"/>
                  </a:lnTo>
                  <a:lnTo>
                    <a:pt x="225734" y="55092"/>
                  </a:lnTo>
                  <a:lnTo>
                    <a:pt x="208994" y="94818"/>
                  </a:lnTo>
                  <a:lnTo>
                    <a:pt x="176933" y="134609"/>
                  </a:lnTo>
                  <a:lnTo>
                    <a:pt x="136592" y="168465"/>
                  </a:lnTo>
                  <a:lnTo>
                    <a:pt x="131587" y="170332"/>
                  </a:lnTo>
                  <a:lnTo>
                    <a:pt x="127326" y="169728"/>
                  </a:lnTo>
                  <a:lnTo>
                    <a:pt x="116030" y="1629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29302" y="3028638"/>
              <a:ext cx="447537" cy="383074"/>
            </a:xfrm>
            <a:custGeom>
              <a:avLst/>
              <a:gdLst/>
              <a:ahLst/>
              <a:cxnLst/>
              <a:rect l="0" t="0" r="0" b="0"/>
              <a:pathLst>
                <a:path w="447537" h="383074">
                  <a:moveTo>
                    <a:pt x="22901" y="100076"/>
                  </a:moveTo>
                  <a:lnTo>
                    <a:pt x="81581" y="49374"/>
                  </a:lnTo>
                  <a:lnTo>
                    <a:pt x="97405" y="24957"/>
                  </a:lnTo>
                  <a:lnTo>
                    <a:pt x="98458" y="17637"/>
                  </a:lnTo>
                  <a:lnTo>
                    <a:pt x="94697" y="4573"/>
                  </a:lnTo>
                  <a:lnTo>
                    <a:pt x="90181" y="1274"/>
                  </a:lnTo>
                  <a:lnTo>
                    <a:pt x="84396" y="0"/>
                  </a:lnTo>
                  <a:lnTo>
                    <a:pt x="77766" y="74"/>
                  </a:lnTo>
                  <a:lnTo>
                    <a:pt x="65469" y="5088"/>
                  </a:lnTo>
                  <a:lnTo>
                    <a:pt x="42507" y="23374"/>
                  </a:lnTo>
                  <a:lnTo>
                    <a:pt x="8019" y="77431"/>
                  </a:lnTo>
                  <a:lnTo>
                    <a:pt x="1885" y="90527"/>
                  </a:lnTo>
                  <a:lnTo>
                    <a:pt x="0" y="114940"/>
                  </a:lnTo>
                  <a:lnTo>
                    <a:pt x="5327" y="136268"/>
                  </a:lnTo>
                  <a:lnTo>
                    <a:pt x="13858" y="151911"/>
                  </a:lnTo>
                  <a:lnTo>
                    <a:pt x="21495" y="156822"/>
                  </a:lnTo>
                  <a:lnTo>
                    <a:pt x="42308" y="162279"/>
                  </a:lnTo>
                  <a:lnTo>
                    <a:pt x="71181" y="160934"/>
                  </a:lnTo>
                  <a:lnTo>
                    <a:pt x="122609" y="146971"/>
                  </a:lnTo>
                  <a:lnTo>
                    <a:pt x="184249" y="107400"/>
                  </a:lnTo>
                  <a:lnTo>
                    <a:pt x="212782" y="87556"/>
                  </a:lnTo>
                  <a:lnTo>
                    <a:pt x="215132" y="82484"/>
                  </a:lnTo>
                  <a:lnTo>
                    <a:pt x="213001" y="78178"/>
                  </a:lnTo>
                  <a:lnTo>
                    <a:pt x="207882" y="74382"/>
                  </a:lnTo>
                  <a:lnTo>
                    <a:pt x="201695" y="73701"/>
                  </a:lnTo>
                  <a:lnTo>
                    <a:pt x="163797" y="86204"/>
                  </a:lnTo>
                  <a:lnTo>
                    <a:pt x="118801" y="128760"/>
                  </a:lnTo>
                  <a:lnTo>
                    <a:pt x="116420" y="135841"/>
                  </a:lnTo>
                  <a:lnTo>
                    <a:pt x="118706" y="151105"/>
                  </a:lnTo>
                  <a:lnTo>
                    <a:pt x="125603" y="155360"/>
                  </a:lnTo>
                  <a:lnTo>
                    <a:pt x="148058" y="157623"/>
                  </a:lnTo>
                  <a:lnTo>
                    <a:pt x="171599" y="150616"/>
                  </a:lnTo>
                  <a:lnTo>
                    <a:pt x="208011" y="127934"/>
                  </a:lnTo>
                  <a:lnTo>
                    <a:pt x="238728" y="98080"/>
                  </a:lnTo>
                  <a:lnTo>
                    <a:pt x="251653" y="78540"/>
                  </a:lnTo>
                  <a:lnTo>
                    <a:pt x="256164" y="59994"/>
                  </a:lnTo>
                  <a:lnTo>
                    <a:pt x="256073" y="51165"/>
                  </a:lnTo>
                  <a:lnTo>
                    <a:pt x="252314" y="45280"/>
                  </a:lnTo>
                  <a:lnTo>
                    <a:pt x="246110" y="41356"/>
                  </a:lnTo>
                  <a:lnTo>
                    <a:pt x="238275" y="38740"/>
                  </a:lnTo>
                  <a:lnTo>
                    <a:pt x="229354" y="39769"/>
                  </a:lnTo>
                  <a:lnTo>
                    <a:pt x="209580" y="48310"/>
                  </a:lnTo>
                  <a:lnTo>
                    <a:pt x="195860" y="63817"/>
                  </a:lnTo>
                  <a:lnTo>
                    <a:pt x="190907" y="73130"/>
                  </a:lnTo>
                  <a:lnTo>
                    <a:pt x="189454" y="81187"/>
                  </a:lnTo>
                  <a:lnTo>
                    <a:pt x="190335" y="88408"/>
                  </a:lnTo>
                  <a:lnTo>
                    <a:pt x="192771" y="95071"/>
                  </a:lnTo>
                  <a:lnTo>
                    <a:pt x="198093" y="99513"/>
                  </a:lnTo>
                  <a:lnTo>
                    <a:pt x="213869" y="104449"/>
                  </a:lnTo>
                  <a:lnTo>
                    <a:pt x="269008" y="110343"/>
                  </a:lnTo>
                  <a:lnTo>
                    <a:pt x="286683" y="115734"/>
                  </a:lnTo>
                  <a:lnTo>
                    <a:pt x="300703" y="124294"/>
                  </a:lnTo>
                  <a:lnTo>
                    <a:pt x="318992" y="148343"/>
                  </a:lnTo>
                  <a:lnTo>
                    <a:pt x="331704" y="174474"/>
                  </a:lnTo>
                  <a:lnTo>
                    <a:pt x="336909" y="204200"/>
                  </a:lnTo>
                  <a:lnTo>
                    <a:pt x="327327" y="262238"/>
                  </a:lnTo>
                  <a:lnTo>
                    <a:pt x="311583" y="314127"/>
                  </a:lnTo>
                  <a:lnTo>
                    <a:pt x="280629" y="368614"/>
                  </a:lnTo>
                  <a:lnTo>
                    <a:pt x="275157" y="378954"/>
                  </a:lnTo>
                  <a:lnTo>
                    <a:pt x="270584" y="383073"/>
                  </a:lnTo>
                  <a:lnTo>
                    <a:pt x="266611" y="383046"/>
                  </a:lnTo>
                  <a:lnTo>
                    <a:pt x="263037" y="380254"/>
                  </a:lnTo>
                  <a:lnTo>
                    <a:pt x="261580" y="375620"/>
                  </a:lnTo>
                  <a:lnTo>
                    <a:pt x="265883" y="345786"/>
                  </a:lnTo>
                  <a:lnTo>
                    <a:pt x="280054" y="304554"/>
                  </a:lnTo>
                  <a:lnTo>
                    <a:pt x="306378" y="254153"/>
                  </a:lnTo>
                  <a:lnTo>
                    <a:pt x="332809" y="199682"/>
                  </a:lnTo>
                  <a:lnTo>
                    <a:pt x="371728" y="138122"/>
                  </a:lnTo>
                  <a:lnTo>
                    <a:pt x="402444" y="96800"/>
                  </a:lnTo>
                  <a:lnTo>
                    <a:pt x="423821" y="82977"/>
                  </a:lnTo>
                  <a:lnTo>
                    <a:pt x="430715" y="83129"/>
                  </a:lnTo>
                  <a:lnTo>
                    <a:pt x="437159" y="86005"/>
                  </a:lnTo>
                  <a:lnTo>
                    <a:pt x="443305" y="90695"/>
                  </a:lnTo>
                  <a:lnTo>
                    <a:pt x="446477" y="97520"/>
                  </a:lnTo>
                  <a:lnTo>
                    <a:pt x="447536" y="114966"/>
                  </a:lnTo>
                  <a:lnTo>
                    <a:pt x="442935" y="141162"/>
                  </a:lnTo>
                  <a:lnTo>
                    <a:pt x="420735" y="179657"/>
                  </a:lnTo>
                  <a:lnTo>
                    <a:pt x="408975" y="194309"/>
                  </a:lnTo>
                  <a:lnTo>
                    <a:pt x="403250" y="197107"/>
                  </a:lnTo>
                  <a:lnTo>
                    <a:pt x="397585" y="197123"/>
                  </a:lnTo>
                  <a:lnTo>
                    <a:pt x="391958" y="195285"/>
                  </a:lnTo>
                  <a:lnTo>
                    <a:pt x="389132" y="191285"/>
                  </a:lnTo>
                  <a:lnTo>
                    <a:pt x="388458" y="179445"/>
                  </a:lnTo>
                  <a:lnTo>
                    <a:pt x="396483" y="142600"/>
                  </a:lnTo>
                  <a:lnTo>
                    <a:pt x="429365" y="81422"/>
                  </a:lnTo>
                  <a:lnTo>
                    <a:pt x="438954" y="667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688943" y="2929009"/>
              <a:ext cx="312008" cy="382769"/>
            </a:xfrm>
            <a:custGeom>
              <a:avLst/>
              <a:gdLst/>
              <a:ahLst/>
              <a:cxnLst/>
              <a:rect l="0" t="0" r="0" b="0"/>
              <a:pathLst>
                <a:path w="312008" h="382769">
                  <a:moveTo>
                    <a:pt x="87339" y="0"/>
                  </a:moveTo>
                  <a:lnTo>
                    <a:pt x="58963" y="57972"/>
                  </a:lnTo>
                  <a:lnTo>
                    <a:pt x="26964" y="120910"/>
                  </a:lnTo>
                  <a:lnTo>
                    <a:pt x="11716" y="154991"/>
                  </a:lnTo>
                  <a:lnTo>
                    <a:pt x="0" y="217071"/>
                  </a:lnTo>
                  <a:lnTo>
                    <a:pt x="4343" y="252414"/>
                  </a:lnTo>
                  <a:lnTo>
                    <a:pt x="12237" y="272133"/>
                  </a:lnTo>
                  <a:lnTo>
                    <a:pt x="24374" y="285212"/>
                  </a:lnTo>
                  <a:lnTo>
                    <a:pt x="31494" y="289994"/>
                  </a:lnTo>
                  <a:lnTo>
                    <a:pt x="54198" y="292842"/>
                  </a:lnTo>
                  <a:lnTo>
                    <a:pt x="110129" y="284805"/>
                  </a:lnTo>
                  <a:lnTo>
                    <a:pt x="145157" y="271954"/>
                  </a:lnTo>
                  <a:lnTo>
                    <a:pt x="199391" y="242773"/>
                  </a:lnTo>
                  <a:lnTo>
                    <a:pt x="201796" y="237662"/>
                  </a:lnTo>
                  <a:lnTo>
                    <a:pt x="201551" y="232407"/>
                  </a:lnTo>
                  <a:lnTo>
                    <a:pt x="199538" y="227054"/>
                  </a:lnTo>
                  <a:lnTo>
                    <a:pt x="194498" y="224409"/>
                  </a:lnTo>
                  <a:lnTo>
                    <a:pt x="179036" y="223937"/>
                  </a:lnTo>
                  <a:lnTo>
                    <a:pt x="153956" y="233286"/>
                  </a:lnTo>
                  <a:lnTo>
                    <a:pt x="128959" y="247767"/>
                  </a:lnTo>
                  <a:lnTo>
                    <a:pt x="124331" y="255785"/>
                  </a:lnTo>
                  <a:lnTo>
                    <a:pt x="121654" y="277021"/>
                  </a:lnTo>
                  <a:lnTo>
                    <a:pt x="126012" y="294473"/>
                  </a:lnTo>
                  <a:lnTo>
                    <a:pt x="129763" y="301715"/>
                  </a:lnTo>
                  <a:lnTo>
                    <a:pt x="143793" y="312228"/>
                  </a:lnTo>
                  <a:lnTo>
                    <a:pt x="197821" y="339079"/>
                  </a:lnTo>
                  <a:lnTo>
                    <a:pt x="259818" y="364209"/>
                  </a:lnTo>
                  <a:lnTo>
                    <a:pt x="312007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7" name="Freeform 36"/>
          <p:cNvSpPr/>
          <p:nvPr/>
        </p:nvSpPr>
        <p:spPr>
          <a:xfrm>
            <a:off x="5400360" y="2953972"/>
            <a:ext cx="674006" cy="341164"/>
          </a:xfrm>
          <a:custGeom>
            <a:avLst/>
            <a:gdLst/>
            <a:ahLst/>
            <a:cxnLst/>
            <a:rect l="0" t="0" r="0" b="0"/>
            <a:pathLst>
              <a:path w="674006" h="341164">
                <a:moveTo>
                  <a:pt x="0" y="341163"/>
                </a:moveTo>
                <a:lnTo>
                  <a:pt x="19005" y="326952"/>
                </a:lnTo>
                <a:lnTo>
                  <a:pt x="78108" y="270461"/>
                </a:lnTo>
                <a:lnTo>
                  <a:pt x="140875" y="237848"/>
                </a:lnTo>
                <a:lnTo>
                  <a:pt x="197977" y="199474"/>
                </a:lnTo>
                <a:lnTo>
                  <a:pt x="256960" y="169529"/>
                </a:lnTo>
                <a:lnTo>
                  <a:pt x="318170" y="141502"/>
                </a:lnTo>
                <a:lnTo>
                  <a:pt x="372063" y="123695"/>
                </a:lnTo>
                <a:lnTo>
                  <a:pt x="427224" y="104631"/>
                </a:lnTo>
                <a:lnTo>
                  <a:pt x="480171" y="85524"/>
                </a:lnTo>
                <a:lnTo>
                  <a:pt x="536848" y="63928"/>
                </a:lnTo>
                <a:lnTo>
                  <a:pt x="591366" y="38916"/>
                </a:lnTo>
                <a:lnTo>
                  <a:pt x="654363" y="10223"/>
                </a:lnTo>
                <a:lnTo>
                  <a:pt x="674005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3" name="Group 42"/>
          <p:cNvGrpSpPr/>
          <p:nvPr/>
        </p:nvGrpSpPr>
        <p:grpSpPr>
          <a:xfrm>
            <a:off x="6234225" y="2638929"/>
            <a:ext cx="863630" cy="597960"/>
            <a:chOff x="6234225" y="2638929"/>
            <a:chExt cx="863630" cy="597960"/>
          </a:xfrm>
        </p:grpSpPr>
        <p:sp>
          <p:nvSpPr>
            <p:cNvPr id="38" name="Freeform 37"/>
            <p:cNvSpPr/>
            <p:nvPr/>
          </p:nvSpPr>
          <p:spPr>
            <a:xfrm>
              <a:off x="6234225" y="2638929"/>
              <a:ext cx="172983" cy="416049"/>
            </a:xfrm>
            <a:custGeom>
              <a:avLst/>
              <a:gdLst/>
              <a:ahLst/>
              <a:cxnLst/>
              <a:rect l="0" t="0" r="0" b="0"/>
              <a:pathLst>
                <a:path w="172983" h="416049">
                  <a:moveTo>
                    <a:pt x="172982" y="7164"/>
                  </a:moveTo>
                  <a:lnTo>
                    <a:pt x="126655" y="0"/>
                  </a:lnTo>
                  <a:lnTo>
                    <a:pt x="94742" y="8021"/>
                  </a:lnTo>
                  <a:lnTo>
                    <a:pt x="70698" y="22108"/>
                  </a:lnTo>
                  <a:lnTo>
                    <a:pt x="51864" y="42411"/>
                  </a:lnTo>
                  <a:lnTo>
                    <a:pt x="20637" y="98811"/>
                  </a:lnTo>
                  <a:lnTo>
                    <a:pt x="4180" y="140316"/>
                  </a:lnTo>
                  <a:lnTo>
                    <a:pt x="0" y="174103"/>
                  </a:lnTo>
                  <a:lnTo>
                    <a:pt x="6419" y="200012"/>
                  </a:lnTo>
                  <a:lnTo>
                    <a:pt x="28723" y="241059"/>
                  </a:lnTo>
                  <a:lnTo>
                    <a:pt x="75131" y="299361"/>
                  </a:lnTo>
                  <a:lnTo>
                    <a:pt x="108195" y="335224"/>
                  </a:lnTo>
                  <a:lnTo>
                    <a:pt x="115834" y="349900"/>
                  </a:lnTo>
                  <a:lnTo>
                    <a:pt x="117381" y="368134"/>
                  </a:lnTo>
                  <a:lnTo>
                    <a:pt x="116499" y="378174"/>
                  </a:lnTo>
                  <a:lnTo>
                    <a:pt x="108122" y="394260"/>
                  </a:lnTo>
                  <a:lnTo>
                    <a:pt x="95154" y="406649"/>
                  </a:lnTo>
                  <a:lnTo>
                    <a:pt x="80145" y="415237"/>
                  </a:lnTo>
                  <a:lnTo>
                    <a:pt x="73183" y="416048"/>
                  </a:lnTo>
                  <a:lnTo>
                    <a:pt x="60518" y="412018"/>
                  </a:lnTo>
                  <a:lnTo>
                    <a:pt x="57325" y="406505"/>
                  </a:lnTo>
                  <a:lnTo>
                    <a:pt x="56243" y="390518"/>
                  </a:lnTo>
                  <a:lnTo>
                    <a:pt x="61310" y="376016"/>
                  </a:lnTo>
                  <a:lnTo>
                    <a:pt x="81451" y="3316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08706" y="2781842"/>
              <a:ext cx="198207" cy="253215"/>
            </a:xfrm>
            <a:custGeom>
              <a:avLst/>
              <a:gdLst/>
              <a:ahLst/>
              <a:cxnLst/>
              <a:rect l="0" t="0" r="0" b="0"/>
              <a:pathLst>
                <a:path w="198207" h="253215">
                  <a:moveTo>
                    <a:pt x="15143" y="113883"/>
                  </a:moveTo>
                  <a:lnTo>
                    <a:pt x="10726" y="167374"/>
                  </a:lnTo>
                  <a:lnTo>
                    <a:pt x="750" y="228747"/>
                  </a:lnTo>
                  <a:lnTo>
                    <a:pt x="0" y="240385"/>
                  </a:lnTo>
                  <a:lnTo>
                    <a:pt x="1350" y="244446"/>
                  </a:lnTo>
                  <a:lnTo>
                    <a:pt x="4099" y="243455"/>
                  </a:lnTo>
                  <a:lnTo>
                    <a:pt x="11159" y="233416"/>
                  </a:lnTo>
                  <a:lnTo>
                    <a:pt x="38929" y="171924"/>
                  </a:lnTo>
                  <a:lnTo>
                    <a:pt x="59176" y="110604"/>
                  </a:lnTo>
                  <a:lnTo>
                    <a:pt x="73345" y="53104"/>
                  </a:lnTo>
                  <a:lnTo>
                    <a:pt x="80059" y="4079"/>
                  </a:lnTo>
                  <a:lnTo>
                    <a:pt x="82459" y="0"/>
                  </a:lnTo>
                  <a:lnTo>
                    <a:pt x="85908" y="978"/>
                  </a:lnTo>
                  <a:lnTo>
                    <a:pt x="90057" y="5329"/>
                  </a:lnTo>
                  <a:lnTo>
                    <a:pt x="94665" y="20025"/>
                  </a:lnTo>
                  <a:lnTo>
                    <a:pt x="98029" y="81125"/>
                  </a:lnTo>
                  <a:lnTo>
                    <a:pt x="91668" y="141860"/>
                  </a:lnTo>
                  <a:lnTo>
                    <a:pt x="83206" y="199533"/>
                  </a:lnTo>
                  <a:lnTo>
                    <a:pt x="85481" y="206117"/>
                  </a:lnTo>
                  <a:lnTo>
                    <a:pt x="89772" y="209581"/>
                  </a:lnTo>
                  <a:lnTo>
                    <a:pt x="95406" y="210965"/>
                  </a:lnTo>
                  <a:lnTo>
                    <a:pt x="101936" y="209115"/>
                  </a:lnTo>
                  <a:lnTo>
                    <a:pt x="157898" y="170982"/>
                  </a:lnTo>
                  <a:lnTo>
                    <a:pt x="164862" y="171365"/>
                  </a:lnTo>
                  <a:lnTo>
                    <a:pt x="177531" y="179187"/>
                  </a:lnTo>
                  <a:lnTo>
                    <a:pt x="184395" y="194374"/>
                  </a:lnTo>
                  <a:lnTo>
                    <a:pt x="186520" y="212527"/>
                  </a:lnTo>
                  <a:lnTo>
                    <a:pt x="185293" y="237416"/>
                  </a:lnTo>
                  <a:lnTo>
                    <a:pt x="191235" y="250764"/>
                  </a:lnTo>
                  <a:lnTo>
                    <a:pt x="193558" y="253214"/>
                  </a:lnTo>
                  <a:lnTo>
                    <a:pt x="195108" y="252998"/>
                  </a:lnTo>
                  <a:lnTo>
                    <a:pt x="198206" y="2470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02825" y="2696020"/>
              <a:ext cx="220288" cy="299369"/>
            </a:xfrm>
            <a:custGeom>
              <a:avLst/>
              <a:gdLst/>
              <a:ahLst/>
              <a:cxnLst/>
              <a:rect l="0" t="0" r="0" b="0"/>
              <a:pathLst>
                <a:path w="220288" h="299369">
                  <a:moveTo>
                    <a:pt x="62187" y="0"/>
                  </a:moveTo>
                  <a:lnTo>
                    <a:pt x="47994" y="53827"/>
                  </a:lnTo>
                  <a:lnTo>
                    <a:pt x="39625" y="112060"/>
                  </a:lnTo>
                  <a:lnTo>
                    <a:pt x="36616" y="170459"/>
                  </a:lnTo>
                  <a:lnTo>
                    <a:pt x="28777" y="231860"/>
                  </a:lnTo>
                  <a:lnTo>
                    <a:pt x="17427" y="288531"/>
                  </a:lnTo>
                  <a:lnTo>
                    <a:pt x="14780" y="292206"/>
                  </a:lnTo>
                  <a:lnTo>
                    <a:pt x="12091" y="291883"/>
                  </a:lnTo>
                  <a:lnTo>
                    <a:pt x="9374" y="288894"/>
                  </a:lnTo>
                  <a:lnTo>
                    <a:pt x="0" y="229949"/>
                  </a:lnTo>
                  <a:lnTo>
                    <a:pt x="2238" y="222641"/>
                  </a:lnTo>
                  <a:lnTo>
                    <a:pt x="7428" y="217769"/>
                  </a:lnTo>
                  <a:lnTo>
                    <a:pt x="14586" y="214521"/>
                  </a:lnTo>
                  <a:lnTo>
                    <a:pt x="29936" y="213378"/>
                  </a:lnTo>
                  <a:lnTo>
                    <a:pt x="59103" y="213002"/>
                  </a:lnTo>
                  <a:lnTo>
                    <a:pt x="122049" y="202038"/>
                  </a:lnTo>
                  <a:lnTo>
                    <a:pt x="142417" y="196735"/>
                  </a:lnTo>
                  <a:lnTo>
                    <a:pt x="147109" y="196801"/>
                  </a:lnTo>
                  <a:lnTo>
                    <a:pt x="148388" y="198693"/>
                  </a:lnTo>
                  <a:lnTo>
                    <a:pt x="147391" y="201804"/>
                  </a:lnTo>
                  <a:lnTo>
                    <a:pt x="115245" y="242225"/>
                  </a:lnTo>
                  <a:lnTo>
                    <a:pt x="111348" y="260825"/>
                  </a:lnTo>
                  <a:lnTo>
                    <a:pt x="111603" y="270962"/>
                  </a:lnTo>
                  <a:lnTo>
                    <a:pt x="114547" y="279569"/>
                  </a:lnTo>
                  <a:lnTo>
                    <a:pt x="125215" y="294064"/>
                  </a:lnTo>
                  <a:lnTo>
                    <a:pt x="133792" y="297744"/>
                  </a:lnTo>
                  <a:lnTo>
                    <a:pt x="155649" y="299368"/>
                  </a:lnTo>
                  <a:lnTo>
                    <a:pt x="208579" y="279774"/>
                  </a:lnTo>
                  <a:lnTo>
                    <a:pt x="220287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964718" y="2728037"/>
              <a:ext cx="116495" cy="508852"/>
            </a:xfrm>
            <a:custGeom>
              <a:avLst/>
              <a:gdLst/>
              <a:ahLst/>
              <a:cxnLst/>
              <a:rect l="0" t="0" r="0" b="0"/>
              <a:pathLst>
                <a:path w="116495" h="508852">
                  <a:moveTo>
                    <a:pt x="116494" y="9588"/>
                  </a:moveTo>
                  <a:lnTo>
                    <a:pt x="107660" y="753"/>
                  </a:lnTo>
                  <a:lnTo>
                    <a:pt x="100434" y="0"/>
                  </a:lnTo>
                  <a:lnTo>
                    <a:pt x="80079" y="4094"/>
                  </a:lnTo>
                  <a:lnTo>
                    <a:pt x="70953" y="10548"/>
                  </a:lnTo>
                  <a:lnTo>
                    <a:pt x="55881" y="30047"/>
                  </a:lnTo>
                  <a:lnTo>
                    <a:pt x="37782" y="74513"/>
                  </a:lnTo>
                  <a:lnTo>
                    <a:pt x="22416" y="136048"/>
                  </a:lnTo>
                  <a:lnTo>
                    <a:pt x="17782" y="187976"/>
                  </a:lnTo>
                  <a:lnTo>
                    <a:pt x="16867" y="240284"/>
                  </a:lnTo>
                  <a:lnTo>
                    <a:pt x="16671" y="303467"/>
                  </a:lnTo>
                  <a:lnTo>
                    <a:pt x="16647" y="357574"/>
                  </a:lnTo>
                  <a:lnTo>
                    <a:pt x="16643" y="408554"/>
                  </a:lnTo>
                  <a:lnTo>
                    <a:pt x="16642" y="466644"/>
                  </a:lnTo>
                  <a:lnTo>
                    <a:pt x="11710" y="485777"/>
                  </a:lnTo>
                  <a:lnTo>
                    <a:pt x="0" y="5088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964718" y="2845799"/>
              <a:ext cx="133137" cy="8322"/>
            </a:xfrm>
            <a:custGeom>
              <a:avLst/>
              <a:gdLst/>
              <a:ahLst/>
              <a:cxnLst/>
              <a:rect l="0" t="0" r="0" b="0"/>
              <a:pathLst>
                <a:path w="133137" h="8322">
                  <a:moveTo>
                    <a:pt x="0" y="0"/>
                  </a:moveTo>
                  <a:lnTo>
                    <a:pt x="55161" y="4417"/>
                  </a:lnTo>
                  <a:lnTo>
                    <a:pt x="111981" y="7550"/>
                  </a:lnTo>
                  <a:lnTo>
                    <a:pt x="13313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13759" y="2870762"/>
            <a:ext cx="24964" cy="33285"/>
            <a:chOff x="7613759" y="2870762"/>
            <a:chExt cx="24964" cy="33285"/>
          </a:xfrm>
        </p:grpSpPr>
        <p:sp>
          <p:nvSpPr>
            <p:cNvPr id="44" name="Freeform 43"/>
            <p:cNvSpPr/>
            <p:nvPr/>
          </p:nvSpPr>
          <p:spPr>
            <a:xfrm>
              <a:off x="7630401" y="287908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613759" y="2895725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622080" y="2870762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8" name="Freeform 47"/>
          <p:cNvSpPr/>
          <p:nvPr/>
        </p:nvSpPr>
        <p:spPr>
          <a:xfrm>
            <a:off x="7580475" y="2820835"/>
            <a:ext cx="16643" cy="16643"/>
          </a:xfrm>
          <a:custGeom>
            <a:avLst/>
            <a:gdLst/>
            <a:ahLst/>
            <a:cxnLst/>
            <a:rect l="0" t="0" r="0" b="0"/>
            <a:pathLst>
              <a:path w="16643" h="16643">
                <a:moveTo>
                  <a:pt x="16642" y="0"/>
                </a:moveTo>
                <a:lnTo>
                  <a:pt x="0" y="1664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6" name="Group 55"/>
          <p:cNvGrpSpPr/>
          <p:nvPr/>
        </p:nvGrpSpPr>
        <p:grpSpPr>
          <a:xfrm>
            <a:off x="1572678" y="3806428"/>
            <a:ext cx="2689337" cy="723410"/>
            <a:chOff x="1572678" y="3806428"/>
            <a:chExt cx="2689337" cy="723410"/>
          </a:xfrm>
        </p:grpSpPr>
        <p:sp>
          <p:nvSpPr>
            <p:cNvPr id="49" name="Freeform 48"/>
            <p:cNvSpPr/>
            <p:nvPr/>
          </p:nvSpPr>
          <p:spPr>
            <a:xfrm>
              <a:off x="1572678" y="3811040"/>
              <a:ext cx="224669" cy="91532"/>
            </a:xfrm>
            <a:custGeom>
              <a:avLst/>
              <a:gdLst/>
              <a:ahLst/>
              <a:cxnLst/>
              <a:rect l="0" t="0" r="0" b="0"/>
              <a:pathLst>
                <a:path w="224669" h="91532">
                  <a:moveTo>
                    <a:pt x="0" y="0"/>
                  </a:moveTo>
                  <a:lnTo>
                    <a:pt x="57162" y="31251"/>
                  </a:lnTo>
                  <a:lnTo>
                    <a:pt x="110544" y="49748"/>
                  </a:lnTo>
                  <a:lnTo>
                    <a:pt x="168364" y="69019"/>
                  </a:lnTo>
                  <a:lnTo>
                    <a:pt x="224668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433594" y="3806428"/>
              <a:ext cx="279069" cy="445476"/>
            </a:xfrm>
            <a:custGeom>
              <a:avLst/>
              <a:gdLst/>
              <a:ahLst/>
              <a:cxnLst/>
              <a:rect l="0" t="0" r="0" b="0"/>
              <a:pathLst>
                <a:path w="279069" h="445476">
                  <a:moveTo>
                    <a:pt x="179215" y="320812"/>
                  </a:moveTo>
                  <a:lnTo>
                    <a:pt x="188050" y="311977"/>
                  </a:lnTo>
                  <a:lnTo>
                    <a:pt x="189728" y="306601"/>
                  </a:lnTo>
                  <a:lnTo>
                    <a:pt x="189127" y="293231"/>
                  </a:lnTo>
                  <a:lnTo>
                    <a:pt x="179173" y="270110"/>
                  </a:lnTo>
                  <a:lnTo>
                    <a:pt x="160095" y="250110"/>
                  </a:lnTo>
                  <a:lnTo>
                    <a:pt x="132458" y="236890"/>
                  </a:lnTo>
                  <a:lnTo>
                    <a:pt x="114055" y="235128"/>
                  </a:lnTo>
                  <a:lnTo>
                    <a:pt x="97555" y="238351"/>
                  </a:lnTo>
                  <a:lnTo>
                    <a:pt x="76021" y="252411"/>
                  </a:lnTo>
                  <a:lnTo>
                    <a:pt x="39015" y="291823"/>
                  </a:lnTo>
                  <a:lnTo>
                    <a:pt x="9139" y="343850"/>
                  </a:lnTo>
                  <a:lnTo>
                    <a:pt x="0" y="384858"/>
                  </a:lnTo>
                  <a:lnTo>
                    <a:pt x="1709" y="417452"/>
                  </a:lnTo>
                  <a:lnTo>
                    <a:pt x="8176" y="433413"/>
                  </a:lnTo>
                  <a:lnTo>
                    <a:pt x="12489" y="440258"/>
                  </a:lnTo>
                  <a:lnTo>
                    <a:pt x="19987" y="443897"/>
                  </a:lnTo>
                  <a:lnTo>
                    <a:pt x="40646" y="445475"/>
                  </a:lnTo>
                  <a:lnTo>
                    <a:pt x="57841" y="440629"/>
                  </a:lnTo>
                  <a:lnTo>
                    <a:pt x="83946" y="422451"/>
                  </a:lnTo>
                  <a:lnTo>
                    <a:pt x="129404" y="363713"/>
                  </a:lnTo>
                  <a:lnTo>
                    <a:pt x="159449" y="305105"/>
                  </a:lnTo>
                  <a:lnTo>
                    <a:pt x="182844" y="251107"/>
                  </a:lnTo>
                  <a:lnTo>
                    <a:pt x="208285" y="195925"/>
                  </a:lnTo>
                  <a:lnTo>
                    <a:pt x="227179" y="140509"/>
                  </a:lnTo>
                  <a:lnTo>
                    <a:pt x="245160" y="80230"/>
                  </a:lnTo>
                  <a:lnTo>
                    <a:pt x="259906" y="17118"/>
                  </a:lnTo>
                  <a:lnTo>
                    <a:pt x="260746" y="4628"/>
                  </a:lnTo>
                  <a:lnTo>
                    <a:pt x="258532" y="0"/>
                  </a:lnTo>
                  <a:lnTo>
                    <a:pt x="254283" y="612"/>
                  </a:lnTo>
                  <a:lnTo>
                    <a:pt x="248676" y="4720"/>
                  </a:lnTo>
                  <a:lnTo>
                    <a:pt x="239981" y="19145"/>
                  </a:lnTo>
                  <a:lnTo>
                    <a:pt x="221042" y="82512"/>
                  </a:lnTo>
                  <a:lnTo>
                    <a:pt x="209769" y="135570"/>
                  </a:lnTo>
                  <a:lnTo>
                    <a:pt x="204358" y="190566"/>
                  </a:lnTo>
                  <a:lnTo>
                    <a:pt x="197810" y="245946"/>
                  </a:lnTo>
                  <a:lnTo>
                    <a:pt x="196114" y="308624"/>
                  </a:lnTo>
                  <a:lnTo>
                    <a:pt x="202523" y="371396"/>
                  </a:lnTo>
                  <a:lnTo>
                    <a:pt x="210982" y="405861"/>
                  </a:lnTo>
                  <a:lnTo>
                    <a:pt x="219838" y="422098"/>
                  </a:lnTo>
                  <a:lnTo>
                    <a:pt x="226637" y="427167"/>
                  </a:lnTo>
                  <a:lnTo>
                    <a:pt x="244054" y="432800"/>
                  </a:lnTo>
                  <a:lnTo>
                    <a:pt x="252027" y="432454"/>
                  </a:lnTo>
                  <a:lnTo>
                    <a:pt x="279068" y="4206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750032" y="4074426"/>
              <a:ext cx="495178" cy="327409"/>
            </a:xfrm>
            <a:custGeom>
              <a:avLst/>
              <a:gdLst/>
              <a:ahLst/>
              <a:cxnLst/>
              <a:rect l="0" t="0" r="0" b="0"/>
              <a:pathLst>
                <a:path w="495178" h="327409">
                  <a:moveTo>
                    <a:pt x="62482" y="36172"/>
                  </a:moveTo>
                  <a:lnTo>
                    <a:pt x="27737" y="63753"/>
                  </a:lnTo>
                  <a:lnTo>
                    <a:pt x="8219" y="86874"/>
                  </a:lnTo>
                  <a:lnTo>
                    <a:pt x="1383" y="108016"/>
                  </a:lnTo>
                  <a:lnTo>
                    <a:pt x="0" y="140978"/>
                  </a:lnTo>
                  <a:lnTo>
                    <a:pt x="4202" y="158566"/>
                  </a:lnTo>
                  <a:lnTo>
                    <a:pt x="12233" y="172547"/>
                  </a:lnTo>
                  <a:lnTo>
                    <a:pt x="26897" y="182459"/>
                  </a:lnTo>
                  <a:lnTo>
                    <a:pt x="35985" y="186396"/>
                  </a:lnTo>
                  <a:lnTo>
                    <a:pt x="55945" y="185841"/>
                  </a:lnTo>
                  <a:lnTo>
                    <a:pt x="76219" y="178505"/>
                  </a:lnTo>
                  <a:lnTo>
                    <a:pt x="102302" y="158782"/>
                  </a:lnTo>
                  <a:lnTo>
                    <a:pt x="122153" y="133522"/>
                  </a:lnTo>
                  <a:lnTo>
                    <a:pt x="137896" y="98506"/>
                  </a:lnTo>
                  <a:lnTo>
                    <a:pt x="142458" y="64298"/>
                  </a:lnTo>
                  <a:lnTo>
                    <a:pt x="140249" y="41892"/>
                  </a:lnTo>
                  <a:lnTo>
                    <a:pt x="131254" y="22072"/>
                  </a:lnTo>
                  <a:lnTo>
                    <a:pt x="124972" y="12904"/>
                  </a:lnTo>
                  <a:lnTo>
                    <a:pt x="117086" y="6792"/>
                  </a:lnTo>
                  <a:lnTo>
                    <a:pt x="98462" y="0"/>
                  </a:lnTo>
                  <a:lnTo>
                    <a:pt x="67185" y="594"/>
                  </a:lnTo>
                  <a:lnTo>
                    <a:pt x="50396" y="6799"/>
                  </a:lnTo>
                  <a:lnTo>
                    <a:pt x="43330" y="11043"/>
                  </a:lnTo>
                  <a:lnTo>
                    <a:pt x="40468" y="15721"/>
                  </a:lnTo>
                  <a:lnTo>
                    <a:pt x="40410" y="20689"/>
                  </a:lnTo>
                  <a:lnTo>
                    <a:pt x="42220" y="25850"/>
                  </a:lnTo>
                  <a:lnTo>
                    <a:pt x="51628" y="34050"/>
                  </a:lnTo>
                  <a:lnTo>
                    <a:pt x="77449" y="43864"/>
                  </a:lnTo>
                  <a:lnTo>
                    <a:pt x="136494" y="61080"/>
                  </a:lnTo>
                  <a:lnTo>
                    <a:pt x="197866" y="74996"/>
                  </a:lnTo>
                  <a:lnTo>
                    <a:pt x="251297" y="83631"/>
                  </a:lnTo>
                  <a:lnTo>
                    <a:pt x="283924" y="82902"/>
                  </a:lnTo>
                  <a:lnTo>
                    <a:pt x="293320" y="81194"/>
                  </a:lnTo>
                  <a:lnTo>
                    <a:pt x="298660" y="77281"/>
                  </a:lnTo>
                  <a:lnTo>
                    <a:pt x="301296" y="71899"/>
                  </a:lnTo>
                  <a:lnTo>
                    <a:pt x="302128" y="65537"/>
                  </a:lnTo>
                  <a:lnTo>
                    <a:pt x="299909" y="62221"/>
                  </a:lnTo>
                  <a:lnTo>
                    <a:pt x="295656" y="60934"/>
                  </a:lnTo>
                  <a:lnTo>
                    <a:pt x="264484" y="65513"/>
                  </a:lnTo>
                  <a:lnTo>
                    <a:pt x="246566" y="77566"/>
                  </a:lnTo>
                  <a:lnTo>
                    <a:pt x="223350" y="105143"/>
                  </a:lnTo>
                  <a:lnTo>
                    <a:pt x="216880" y="115437"/>
                  </a:lnTo>
                  <a:lnTo>
                    <a:pt x="212157" y="139202"/>
                  </a:lnTo>
                  <a:lnTo>
                    <a:pt x="214064" y="162400"/>
                  </a:lnTo>
                  <a:lnTo>
                    <a:pt x="221075" y="178874"/>
                  </a:lnTo>
                  <a:lnTo>
                    <a:pt x="235286" y="189894"/>
                  </a:lnTo>
                  <a:lnTo>
                    <a:pt x="244253" y="194127"/>
                  </a:lnTo>
                  <a:lnTo>
                    <a:pt x="266544" y="196364"/>
                  </a:lnTo>
                  <a:lnTo>
                    <a:pt x="291861" y="192428"/>
                  </a:lnTo>
                  <a:lnTo>
                    <a:pt x="338384" y="169766"/>
                  </a:lnTo>
                  <a:lnTo>
                    <a:pt x="383819" y="130504"/>
                  </a:lnTo>
                  <a:lnTo>
                    <a:pt x="396333" y="109426"/>
                  </a:lnTo>
                  <a:lnTo>
                    <a:pt x="395997" y="107197"/>
                  </a:lnTo>
                  <a:lnTo>
                    <a:pt x="392999" y="108485"/>
                  </a:lnTo>
                  <a:lnTo>
                    <a:pt x="388227" y="112118"/>
                  </a:lnTo>
                  <a:lnTo>
                    <a:pt x="372675" y="139316"/>
                  </a:lnTo>
                  <a:lnTo>
                    <a:pt x="360774" y="176653"/>
                  </a:lnTo>
                  <a:lnTo>
                    <a:pt x="360227" y="208159"/>
                  </a:lnTo>
                  <a:lnTo>
                    <a:pt x="370337" y="235061"/>
                  </a:lnTo>
                  <a:lnTo>
                    <a:pt x="382370" y="247225"/>
                  </a:lnTo>
                  <a:lnTo>
                    <a:pt x="389462" y="251764"/>
                  </a:lnTo>
                  <a:lnTo>
                    <a:pt x="407203" y="254341"/>
                  </a:lnTo>
                  <a:lnTo>
                    <a:pt x="426492" y="251480"/>
                  </a:lnTo>
                  <a:lnTo>
                    <a:pt x="452020" y="239473"/>
                  </a:lnTo>
                  <a:lnTo>
                    <a:pt x="465518" y="229462"/>
                  </a:lnTo>
                  <a:lnTo>
                    <a:pt x="468932" y="228827"/>
                  </a:lnTo>
                  <a:lnTo>
                    <a:pt x="470284" y="231177"/>
                  </a:lnTo>
                  <a:lnTo>
                    <a:pt x="470260" y="235517"/>
                  </a:lnTo>
                  <a:lnTo>
                    <a:pt x="455889" y="289763"/>
                  </a:lnTo>
                  <a:lnTo>
                    <a:pt x="459533" y="306362"/>
                  </a:lnTo>
                  <a:lnTo>
                    <a:pt x="463093" y="313378"/>
                  </a:lnTo>
                  <a:lnTo>
                    <a:pt x="468240" y="318055"/>
                  </a:lnTo>
                  <a:lnTo>
                    <a:pt x="495177" y="3274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46824" y="4188272"/>
              <a:ext cx="242944" cy="246848"/>
            </a:xfrm>
            <a:custGeom>
              <a:avLst/>
              <a:gdLst/>
              <a:ahLst/>
              <a:cxnLst/>
              <a:rect l="0" t="0" r="0" b="0"/>
              <a:pathLst>
                <a:path w="242944" h="246848">
                  <a:moveTo>
                    <a:pt x="48164" y="22178"/>
                  </a:moveTo>
                  <a:lnTo>
                    <a:pt x="20702" y="71401"/>
                  </a:lnTo>
                  <a:lnTo>
                    <a:pt x="4186" y="129495"/>
                  </a:lnTo>
                  <a:lnTo>
                    <a:pt x="0" y="165334"/>
                  </a:lnTo>
                  <a:lnTo>
                    <a:pt x="2186" y="170315"/>
                  </a:lnTo>
                  <a:lnTo>
                    <a:pt x="6417" y="170863"/>
                  </a:lnTo>
                  <a:lnTo>
                    <a:pt x="12012" y="168454"/>
                  </a:lnTo>
                  <a:lnTo>
                    <a:pt x="28720" y="151812"/>
                  </a:lnTo>
                  <a:lnTo>
                    <a:pt x="58733" y="88610"/>
                  </a:lnTo>
                  <a:lnTo>
                    <a:pt x="88283" y="26074"/>
                  </a:lnTo>
                  <a:lnTo>
                    <a:pt x="104019" y="2787"/>
                  </a:lnTo>
                  <a:lnTo>
                    <a:pt x="109439" y="5"/>
                  </a:lnTo>
                  <a:lnTo>
                    <a:pt x="114902" y="0"/>
                  </a:lnTo>
                  <a:lnTo>
                    <a:pt x="120392" y="1845"/>
                  </a:lnTo>
                  <a:lnTo>
                    <a:pt x="124053" y="7699"/>
                  </a:lnTo>
                  <a:lnTo>
                    <a:pt x="128120" y="26530"/>
                  </a:lnTo>
                  <a:lnTo>
                    <a:pt x="124088" y="80155"/>
                  </a:lnTo>
                  <a:lnTo>
                    <a:pt x="109032" y="137919"/>
                  </a:lnTo>
                  <a:lnTo>
                    <a:pt x="103570" y="154980"/>
                  </a:lnTo>
                  <a:lnTo>
                    <a:pt x="104517" y="158790"/>
                  </a:lnTo>
                  <a:lnTo>
                    <a:pt x="107922" y="159481"/>
                  </a:lnTo>
                  <a:lnTo>
                    <a:pt x="112966" y="158092"/>
                  </a:lnTo>
                  <a:lnTo>
                    <a:pt x="173235" y="97041"/>
                  </a:lnTo>
                  <a:lnTo>
                    <a:pt x="189735" y="82263"/>
                  </a:lnTo>
                  <a:lnTo>
                    <a:pt x="206314" y="72613"/>
                  </a:lnTo>
                  <a:lnTo>
                    <a:pt x="214618" y="71519"/>
                  </a:lnTo>
                  <a:lnTo>
                    <a:pt x="231242" y="75234"/>
                  </a:lnTo>
                  <a:lnTo>
                    <a:pt x="236784" y="80663"/>
                  </a:lnTo>
                  <a:lnTo>
                    <a:pt x="242943" y="96557"/>
                  </a:lnTo>
                  <a:lnTo>
                    <a:pt x="241992" y="130714"/>
                  </a:lnTo>
                  <a:lnTo>
                    <a:pt x="228181" y="192318"/>
                  </a:lnTo>
                  <a:lnTo>
                    <a:pt x="220051" y="220520"/>
                  </a:lnTo>
                  <a:lnTo>
                    <a:pt x="220078" y="227446"/>
                  </a:lnTo>
                  <a:lnTo>
                    <a:pt x="221945" y="232988"/>
                  </a:lnTo>
                  <a:lnTo>
                    <a:pt x="231227" y="2468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642723" y="4272645"/>
              <a:ext cx="268171" cy="160701"/>
            </a:xfrm>
            <a:custGeom>
              <a:avLst/>
              <a:gdLst/>
              <a:ahLst/>
              <a:cxnLst/>
              <a:rect l="0" t="0" r="0" b="0"/>
              <a:pathLst>
                <a:path w="268171" h="160701">
                  <a:moveTo>
                    <a:pt x="51822" y="79263"/>
                  </a:moveTo>
                  <a:lnTo>
                    <a:pt x="82150" y="56100"/>
                  </a:lnTo>
                  <a:lnTo>
                    <a:pt x="94504" y="31309"/>
                  </a:lnTo>
                  <a:lnTo>
                    <a:pt x="95069" y="23255"/>
                  </a:lnTo>
                  <a:lnTo>
                    <a:pt x="90767" y="9375"/>
                  </a:lnTo>
                  <a:lnTo>
                    <a:pt x="85182" y="4934"/>
                  </a:lnTo>
                  <a:lnTo>
                    <a:pt x="69115" y="0"/>
                  </a:lnTo>
                  <a:lnTo>
                    <a:pt x="61501" y="533"/>
                  </a:lnTo>
                  <a:lnTo>
                    <a:pt x="48111" y="6057"/>
                  </a:lnTo>
                  <a:lnTo>
                    <a:pt x="25760" y="23980"/>
                  </a:lnTo>
                  <a:lnTo>
                    <a:pt x="14659" y="41441"/>
                  </a:lnTo>
                  <a:lnTo>
                    <a:pt x="0" y="82784"/>
                  </a:lnTo>
                  <a:lnTo>
                    <a:pt x="1362" y="102093"/>
                  </a:lnTo>
                  <a:lnTo>
                    <a:pt x="8131" y="118996"/>
                  </a:lnTo>
                  <a:lnTo>
                    <a:pt x="17302" y="132672"/>
                  </a:lnTo>
                  <a:lnTo>
                    <a:pt x="24187" y="137059"/>
                  </a:lnTo>
                  <a:lnTo>
                    <a:pt x="41697" y="141933"/>
                  </a:lnTo>
                  <a:lnTo>
                    <a:pt x="49695" y="141383"/>
                  </a:lnTo>
                  <a:lnTo>
                    <a:pt x="63513" y="135842"/>
                  </a:lnTo>
                  <a:lnTo>
                    <a:pt x="115560" y="90243"/>
                  </a:lnTo>
                  <a:lnTo>
                    <a:pt x="149933" y="37917"/>
                  </a:lnTo>
                  <a:lnTo>
                    <a:pt x="158297" y="22980"/>
                  </a:lnTo>
                  <a:lnTo>
                    <a:pt x="136587" y="81733"/>
                  </a:lnTo>
                  <a:lnTo>
                    <a:pt x="124246" y="126390"/>
                  </a:lnTo>
                  <a:lnTo>
                    <a:pt x="125924" y="144588"/>
                  </a:lnTo>
                  <a:lnTo>
                    <a:pt x="128960" y="153323"/>
                  </a:lnTo>
                  <a:lnTo>
                    <a:pt x="133758" y="158223"/>
                  </a:lnTo>
                  <a:lnTo>
                    <a:pt x="139730" y="160564"/>
                  </a:lnTo>
                  <a:lnTo>
                    <a:pt x="153763" y="160700"/>
                  </a:lnTo>
                  <a:lnTo>
                    <a:pt x="187837" y="150789"/>
                  </a:lnTo>
                  <a:lnTo>
                    <a:pt x="214165" y="136514"/>
                  </a:lnTo>
                  <a:lnTo>
                    <a:pt x="221072" y="131299"/>
                  </a:lnTo>
                  <a:lnTo>
                    <a:pt x="227526" y="129671"/>
                  </a:lnTo>
                  <a:lnTo>
                    <a:pt x="233677" y="130435"/>
                  </a:lnTo>
                  <a:lnTo>
                    <a:pt x="239627" y="132794"/>
                  </a:lnTo>
                  <a:lnTo>
                    <a:pt x="242669" y="137140"/>
                  </a:lnTo>
                  <a:lnTo>
                    <a:pt x="243584" y="149365"/>
                  </a:lnTo>
                  <a:lnTo>
                    <a:pt x="244383" y="150037"/>
                  </a:lnTo>
                  <a:lnTo>
                    <a:pt x="268170" y="8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015842" y="4080704"/>
              <a:ext cx="169646" cy="395339"/>
            </a:xfrm>
            <a:custGeom>
              <a:avLst/>
              <a:gdLst/>
              <a:ahLst/>
              <a:cxnLst/>
              <a:rect l="0" t="0" r="0" b="0"/>
              <a:pathLst>
                <a:path w="169646" h="395339">
                  <a:moveTo>
                    <a:pt x="69793" y="13252"/>
                  </a:moveTo>
                  <a:lnTo>
                    <a:pt x="78627" y="0"/>
                  </a:lnTo>
                  <a:lnTo>
                    <a:pt x="82154" y="719"/>
                  </a:lnTo>
                  <a:lnTo>
                    <a:pt x="88539" y="13845"/>
                  </a:lnTo>
                  <a:lnTo>
                    <a:pt x="92914" y="42808"/>
                  </a:lnTo>
                  <a:lnTo>
                    <a:pt x="85462" y="99167"/>
                  </a:lnTo>
                  <a:lnTo>
                    <a:pt x="75148" y="156888"/>
                  </a:lnTo>
                  <a:lnTo>
                    <a:pt x="64207" y="215065"/>
                  </a:lnTo>
                  <a:lnTo>
                    <a:pt x="50678" y="271073"/>
                  </a:lnTo>
                  <a:lnTo>
                    <a:pt x="30807" y="333886"/>
                  </a:lnTo>
                  <a:lnTo>
                    <a:pt x="6836" y="394998"/>
                  </a:lnTo>
                  <a:lnTo>
                    <a:pt x="3784" y="395338"/>
                  </a:lnTo>
                  <a:lnTo>
                    <a:pt x="823" y="392792"/>
                  </a:lnTo>
                  <a:lnTo>
                    <a:pt x="0" y="377635"/>
                  </a:lnTo>
                  <a:lnTo>
                    <a:pt x="2800" y="317956"/>
                  </a:lnTo>
                  <a:lnTo>
                    <a:pt x="4947" y="284851"/>
                  </a:lnTo>
                  <a:lnTo>
                    <a:pt x="12003" y="269256"/>
                  </a:lnTo>
                  <a:lnTo>
                    <a:pt x="26233" y="258628"/>
                  </a:lnTo>
                  <a:lnTo>
                    <a:pt x="69921" y="244270"/>
                  </a:lnTo>
                  <a:lnTo>
                    <a:pt x="122141" y="239175"/>
                  </a:lnTo>
                  <a:lnTo>
                    <a:pt x="169645" y="2379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135561" y="4310303"/>
              <a:ext cx="126454" cy="219535"/>
            </a:xfrm>
            <a:custGeom>
              <a:avLst/>
              <a:gdLst/>
              <a:ahLst/>
              <a:cxnLst/>
              <a:rect l="0" t="0" r="0" b="0"/>
              <a:pathLst>
                <a:path w="126454" h="219535">
                  <a:moveTo>
                    <a:pt x="124816" y="0"/>
                  </a:moveTo>
                  <a:lnTo>
                    <a:pt x="105811" y="7568"/>
                  </a:lnTo>
                  <a:lnTo>
                    <a:pt x="94488" y="15999"/>
                  </a:lnTo>
                  <a:lnTo>
                    <a:pt x="88223" y="30841"/>
                  </a:lnTo>
                  <a:lnTo>
                    <a:pt x="86363" y="48841"/>
                  </a:lnTo>
                  <a:lnTo>
                    <a:pt x="100199" y="108110"/>
                  </a:lnTo>
                  <a:lnTo>
                    <a:pt x="123111" y="171266"/>
                  </a:lnTo>
                  <a:lnTo>
                    <a:pt x="126453" y="180746"/>
                  </a:lnTo>
                  <a:lnTo>
                    <a:pt x="125235" y="198675"/>
                  </a:lnTo>
                  <a:lnTo>
                    <a:pt x="122322" y="207339"/>
                  </a:lnTo>
                  <a:lnTo>
                    <a:pt x="115757" y="213116"/>
                  </a:lnTo>
                  <a:lnTo>
                    <a:pt x="96135" y="219534"/>
                  </a:lnTo>
                  <a:lnTo>
                    <a:pt x="63515" y="218730"/>
                  </a:lnTo>
                  <a:lnTo>
                    <a:pt x="34845" y="208218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35391" y="4283037"/>
            <a:ext cx="691005" cy="618061"/>
            <a:chOff x="5035391" y="4283037"/>
            <a:chExt cx="691005" cy="618061"/>
          </a:xfrm>
        </p:grpSpPr>
        <p:sp>
          <p:nvSpPr>
            <p:cNvPr id="57" name="Freeform 56"/>
            <p:cNvSpPr/>
            <p:nvPr/>
          </p:nvSpPr>
          <p:spPr>
            <a:xfrm>
              <a:off x="5100803" y="4335266"/>
              <a:ext cx="8322" cy="441017"/>
            </a:xfrm>
            <a:custGeom>
              <a:avLst/>
              <a:gdLst/>
              <a:ahLst/>
              <a:cxnLst/>
              <a:rect l="0" t="0" r="0" b="0"/>
              <a:pathLst>
                <a:path w="8322" h="441017">
                  <a:moveTo>
                    <a:pt x="8321" y="0"/>
                  </a:moveTo>
                  <a:lnTo>
                    <a:pt x="1734" y="29620"/>
                  </a:lnTo>
                  <a:lnTo>
                    <a:pt x="228" y="88618"/>
                  </a:lnTo>
                  <a:lnTo>
                    <a:pt x="2510" y="143451"/>
                  </a:lnTo>
                  <a:lnTo>
                    <a:pt x="7173" y="199482"/>
                  </a:lnTo>
                  <a:lnTo>
                    <a:pt x="7981" y="253983"/>
                  </a:lnTo>
                  <a:lnTo>
                    <a:pt x="8254" y="310450"/>
                  </a:lnTo>
                  <a:lnTo>
                    <a:pt x="8307" y="362148"/>
                  </a:lnTo>
                  <a:lnTo>
                    <a:pt x="2600" y="424603"/>
                  </a:lnTo>
                  <a:lnTo>
                    <a:pt x="0" y="4410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35391" y="4283037"/>
              <a:ext cx="197174" cy="456428"/>
            </a:xfrm>
            <a:custGeom>
              <a:avLst/>
              <a:gdLst/>
              <a:ahLst/>
              <a:cxnLst/>
              <a:rect l="0" t="0" r="0" b="0"/>
              <a:pathLst>
                <a:path w="197174" h="456428">
                  <a:moveTo>
                    <a:pt x="7164" y="85513"/>
                  </a:moveTo>
                  <a:lnTo>
                    <a:pt x="0" y="39186"/>
                  </a:lnTo>
                  <a:lnTo>
                    <a:pt x="4288" y="23010"/>
                  </a:lnTo>
                  <a:lnTo>
                    <a:pt x="8021" y="16108"/>
                  </a:lnTo>
                  <a:lnTo>
                    <a:pt x="22029" y="5973"/>
                  </a:lnTo>
                  <a:lnTo>
                    <a:pt x="30943" y="1976"/>
                  </a:lnTo>
                  <a:lnTo>
                    <a:pt x="48243" y="0"/>
                  </a:lnTo>
                  <a:lnTo>
                    <a:pt x="66102" y="3129"/>
                  </a:lnTo>
                  <a:lnTo>
                    <a:pt x="122985" y="29749"/>
                  </a:lnTo>
                  <a:lnTo>
                    <a:pt x="149861" y="52965"/>
                  </a:lnTo>
                  <a:lnTo>
                    <a:pt x="184274" y="110519"/>
                  </a:lnTo>
                  <a:lnTo>
                    <a:pt x="191588" y="127138"/>
                  </a:lnTo>
                  <a:lnTo>
                    <a:pt x="197173" y="184205"/>
                  </a:lnTo>
                  <a:lnTo>
                    <a:pt x="195811" y="231501"/>
                  </a:lnTo>
                  <a:lnTo>
                    <a:pt x="183395" y="282117"/>
                  </a:lnTo>
                  <a:lnTo>
                    <a:pt x="154971" y="343284"/>
                  </a:lnTo>
                  <a:lnTo>
                    <a:pt x="113579" y="406120"/>
                  </a:lnTo>
                  <a:lnTo>
                    <a:pt x="80087" y="442072"/>
                  </a:lnTo>
                  <a:lnTo>
                    <a:pt x="72422" y="448035"/>
                  </a:lnTo>
                  <a:lnTo>
                    <a:pt x="54043" y="454660"/>
                  </a:lnTo>
                  <a:lnTo>
                    <a:pt x="43964" y="456427"/>
                  </a:lnTo>
                  <a:lnTo>
                    <a:pt x="35396" y="454831"/>
                  </a:lnTo>
                  <a:lnTo>
                    <a:pt x="20944" y="445662"/>
                  </a:lnTo>
                  <a:lnTo>
                    <a:pt x="17275" y="439333"/>
                  </a:lnTo>
                  <a:lnTo>
                    <a:pt x="15665" y="424905"/>
                  </a:lnTo>
                  <a:lnTo>
                    <a:pt x="27083" y="376594"/>
                  </a:lnTo>
                  <a:lnTo>
                    <a:pt x="37282" y="362504"/>
                  </a:lnTo>
                  <a:lnTo>
                    <a:pt x="57090" y="3434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321054" y="4502684"/>
              <a:ext cx="112592" cy="215351"/>
            </a:xfrm>
            <a:custGeom>
              <a:avLst/>
              <a:gdLst/>
              <a:ahLst/>
              <a:cxnLst/>
              <a:rect l="0" t="0" r="0" b="0"/>
              <a:pathLst>
                <a:path w="112592" h="215351">
                  <a:moveTo>
                    <a:pt x="4417" y="7324"/>
                  </a:moveTo>
                  <a:lnTo>
                    <a:pt x="0" y="20576"/>
                  </a:lnTo>
                  <a:lnTo>
                    <a:pt x="1472" y="23555"/>
                  </a:lnTo>
                  <a:lnTo>
                    <a:pt x="5227" y="24617"/>
                  </a:lnTo>
                  <a:lnTo>
                    <a:pt x="66459" y="12423"/>
                  </a:lnTo>
                  <a:lnTo>
                    <a:pt x="94607" y="0"/>
                  </a:lnTo>
                  <a:lnTo>
                    <a:pt x="100602" y="592"/>
                  </a:lnTo>
                  <a:lnTo>
                    <a:pt x="104598" y="4685"/>
                  </a:lnTo>
                  <a:lnTo>
                    <a:pt x="107262" y="11112"/>
                  </a:lnTo>
                  <a:lnTo>
                    <a:pt x="107757" y="25650"/>
                  </a:lnTo>
                  <a:lnTo>
                    <a:pt x="103970" y="40432"/>
                  </a:lnTo>
                  <a:lnTo>
                    <a:pt x="85727" y="79565"/>
                  </a:lnTo>
                  <a:lnTo>
                    <a:pt x="80152" y="132522"/>
                  </a:lnTo>
                  <a:lnTo>
                    <a:pt x="80342" y="186739"/>
                  </a:lnTo>
                  <a:lnTo>
                    <a:pt x="83773" y="205408"/>
                  </a:lnTo>
                  <a:lnTo>
                    <a:pt x="87831" y="210571"/>
                  </a:lnTo>
                  <a:lnTo>
                    <a:pt x="93311" y="213089"/>
                  </a:lnTo>
                  <a:lnTo>
                    <a:pt x="112591" y="2153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483571" y="4718034"/>
              <a:ext cx="33285" cy="52134"/>
            </a:xfrm>
            <a:custGeom>
              <a:avLst/>
              <a:gdLst/>
              <a:ahLst/>
              <a:cxnLst/>
              <a:rect l="0" t="0" r="0" b="0"/>
              <a:pathLst>
                <a:path w="33285" h="52134">
                  <a:moveTo>
                    <a:pt x="0" y="0"/>
                  </a:moveTo>
                  <a:lnTo>
                    <a:pt x="11582" y="49075"/>
                  </a:lnTo>
                  <a:lnTo>
                    <a:pt x="14193" y="52133"/>
                  </a:lnTo>
                  <a:lnTo>
                    <a:pt x="16858" y="51397"/>
                  </a:lnTo>
                  <a:lnTo>
                    <a:pt x="33284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600066" y="4636865"/>
              <a:ext cx="126330" cy="222628"/>
            </a:xfrm>
            <a:custGeom>
              <a:avLst/>
              <a:gdLst/>
              <a:ahLst/>
              <a:cxnLst/>
              <a:rect l="0" t="0" r="0" b="0"/>
              <a:pathLst>
                <a:path w="126330" h="222628">
                  <a:moveTo>
                    <a:pt x="0" y="72848"/>
                  </a:moveTo>
                  <a:lnTo>
                    <a:pt x="34745" y="56849"/>
                  </a:lnTo>
                  <a:lnTo>
                    <a:pt x="91616" y="12474"/>
                  </a:lnTo>
                  <a:lnTo>
                    <a:pt x="108211" y="1020"/>
                  </a:lnTo>
                  <a:lnTo>
                    <a:pt x="114670" y="0"/>
                  </a:lnTo>
                  <a:lnTo>
                    <a:pt x="119901" y="2093"/>
                  </a:lnTo>
                  <a:lnTo>
                    <a:pt x="124313" y="6262"/>
                  </a:lnTo>
                  <a:lnTo>
                    <a:pt x="126329" y="12740"/>
                  </a:lnTo>
                  <a:lnTo>
                    <a:pt x="120780" y="64613"/>
                  </a:lnTo>
                  <a:lnTo>
                    <a:pt x="111622" y="123511"/>
                  </a:lnTo>
                  <a:lnTo>
                    <a:pt x="106389" y="178154"/>
                  </a:lnTo>
                  <a:lnTo>
                    <a:pt x="99852" y="222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300508" y="4483243"/>
              <a:ext cx="135026" cy="359608"/>
            </a:xfrm>
            <a:custGeom>
              <a:avLst/>
              <a:gdLst/>
              <a:ahLst/>
              <a:cxnLst/>
              <a:rect l="0" t="0" r="0" b="0"/>
              <a:pathLst>
                <a:path w="135026" h="359608">
                  <a:moveTo>
                    <a:pt x="0" y="43407"/>
                  </a:moveTo>
                  <a:lnTo>
                    <a:pt x="63097" y="12266"/>
                  </a:lnTo>
                  <a:lnTo>
                    <a:pt x="90503" y="485"/>
                  </a:lnTo>
                  <a:lnTo>
                    <a:pt x="99167" y="0"/>
                  </a:lnTo>
                  <a:lnTo>
                    <a:pt x="116190" y="4391"/>
                  </a:lnTo>
                  <a:lnTo>
                    <a:pt x="128070" y="14972"/>
                  </a:lnTo>
                  <a:lnTo>
                    <a:pt x="132532" y="21677"/>
                  </a:lnTo>
                  <a:lnTo>
                    <a:pt x="135025" y="38988"/>
                  </a:lnTo>
                  <a:lnTo>
                    <a:pt x="124251" y="97877"/>
                  </a:lnTo>
                  <a:lnTo>
                    <a:pt x="110873" y="151837"/>
                  </a:lnTo>
                  <a:lnTo>
                    <a:pt x="99838" y="205119"/>
                  </a:lnTo>
                  <a:lnTo>
                    <a:pt x="88755" y="264371"/>
                  </a:lnTo>
                  <a:lnTo>
                    <a:pt x="83940" y="325470"/>
                  </a:lnTo>
                  <a:lnTo>
                    <a:pt x="83210" y="3596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475050" y="4709713"/>
              <a:ext cx="42541" cy="87189"/>
            </a:xfrm>
            <a:custGeom>
              <a:avLst/>
              <a:gdLst/>
              <a:ahLst/>
              <a:cxnLst/>
              <a:rect l="0" t="0" r="0" b="0"/>
              <a:pathLst>
                <a:path w="42541" h="87189">
                  <a:moveTo>
                    <a:pt x="16842" y="0"/>
                  </a:moveTo>
                  <a:lnTo>
                    <a:pt x="21259" y="13252"/>
                  </a:lnTo>
                  <a:lnTo>
                    <a:pt x="20711" y="19005"/>
                  </a:lnTo>
                  <a:lnTo>
                    <a:pt x="15172" y="30328"/>
                  </a:lnTo>
                  <a:lnTo>
                    <a:pt x="15728" y="35012"/>
                  </a:lnTo>
                  <a:lnTo>
                    <a:pt x="18874" y="39059"/>
                  </a:lnTo>
                  <a:lnTo>
                    <a:pt x="39432" y="56615"/>
                  </a:lnTo>
                  <a:lnTo>
                    <a:pt x="42073" y="62707"/>
                  </a:lnTo>
                  <a:lnTo>
                    <a:pt x="42540" y="76872"/>
                  </a:lnTo>
                  <a:lnTo>
                    <a:pt x="38597" y="81758"/>
                  </a:lnTo>
                  <a:lnTo>
                    <a:pt x="24353" y="87188"/>
                  </a:lnTo>
                  <a:lnTo>
                    <a:pt x="17227" y="85863"/>
                  </a:lnTo>
                  <a:lnTo>
                    <a:pt x="4377" y="76993"/>
                  </a:lnTo>
                  <a:lnTo>
                    <a:pt x="1136" y="69820"/>
                  </a:lnTo>
                  <a:lnTo>
                    <a:pt x="0" y="51988"/>
                  </a:lnTo>
                  <a:lnTo>
                    <a:pt x="2840" y="46678"/>
                  </a:lnTo>
                  <a:lnTo>
                    <a:pt x="7507" y="44063"/>
                  </a:lnTo>
                  <a:lnTo>
                    <a:pt x="13393" y="43244"/>
                  </a:lnTo>
                  <a:lnTo>
                    <a:pt x="19165" y="45471"/>
                  </a:lnTo>
                  <a:lnTo>
                    <a:pt x="41805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627289" y="4665604"/>
              <a:ext cx="85211" cy="235494"/>
            </a:xfrm>
            <a:custGeom>
              <a:avLst/>
              <a:gdLst/>
              <a:ahLst/>
              <a:cxnLst/>
              <a:rect l="0" t="0" r="0" b="0"/>
              <a:pathLst>
                <a:path w="85211" h="235494">
                  <a:moveTo>
                    <a:pt x="14382" y="27467"/>
                  </a:moveTo>
                  <a:lnTo>
                    <a:pt x="0" y="32261"/>
                  </a:lnTo>
                  <a:lnTo>
                    <a:pt x="55568" y="8962"/>
                  </a:lnTo>
                  <a:lnTo>
                    <a:pt x="80826" y="0"/>
                  </a:lnTo>
                  <a:lnTo>
                    <a:pt x="84565" y="835"/>
                  </a:lnTo>
                  <a:lnTo>
                    <a:pt x="85210" y="4165"/>
                  </a:lnTo>
                  <a:lnTo>
                    <a:pt x="65686" y="56503"/>
                  </a:lnTo>
                  <a:lnTo>
                    <a:pt x="57903" y="108708"/>
                  </a:lnTo>
                  <a:lnTo>
                    <a:pt x="50647" y="162612"/>
                  </a:lnTo>
                  <a:lnTo>
                    <a:pt x="48058" y="221159"/>
                  </a:lnTo>
                  <a:lnTo>
                    <a:pt x="47003" y="227786"/>
                  </a:lnTo>
                  <a:lnTo>
                    <a:pt x="45375" y="231280"/>
                  </a:lnTo>
                  <a:lnTo>
                    <a:pt x="39345" y="2354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250581" y="3619656"/>
            <a:ext cx="1812753" cy="657364"/>
            <a:chOff x="5250581" y="3619656"/>
            <a:chExt cx="1812753" cy="657364"/>
          </a:xfrm>
        </p:grpSpPr>
        <p:sp>
          <p:nvSpPr>
            <p:cNvPr id="66" name="Freeform 65"/>
            <p:cNvSpPr/>
            <p:nvPr/>
          </p:nvSpPr>
          <p:spPr>
            <a:xfrm>
              <a:off x="5250581" y="3619656"/>
              <a:ext cx="374449" cy="232990"/>
            </a:xfrm>
            <a:custGeom>
              <a:avLst/>
              <a:gdLst/>
              <a:ahLst/>
              <a:cxnLst/>
              <a:rect l="0" t="0" r="0" b="0"/>
              <a:pathLst>
                <a:path w="374449" h="232990">
                  <a:moveTo>
                    <a:pt x="0" y="0"/>
                  </a:moveTo>
                  <a:lnTo>
                    <a:pt x="56934" y="56915"/>
                  </a:lnTo>
                  <a:lnTo>
                    <a:pt x="116419" y="85273"/>
                  </a:lnTo>
                  <a:lnTo>
                    <a:pt x="179155" y="114999"/>
                  </a:lnTo>
                  <a:lnTo>
                    <a:pt x="241082" y="146909"/>
                  </a:lnTo>
                  <a:lnTo>
                    <a:pt x="302010" y="185685"/>
                  </a:lnTo>
                  <a:lnTo>
                    <a:pt x="354825" y="221702"/>
                  </a:lnTo>
                  <a:lnTo>
                    <a:pt x="374448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726521" y="3702867"/>
              <a:ext cx="162661" cy="324522"/>
            </a:xfrm>
            <a:custGeom>
              <a:avLst/>
              <a:gdLst/>
              <a:ahLst/>
              <a:cxnLst/>
              <a:rect l="0" t="0" r="0" b="0"/>
              <a:pathLst>
                <a:path w="162661" h="324522">
                  <a:moveTo>
                    <a:pt x="39965" y="0"/>
                  </a:moveTo>
                  <a:lnTo>
                    <a:pt x="33322" y="59528"/>
                  </a:lnTo>
                  <a:lnTo>
                    <a:pt x="23107" y="111987"/>
                  </a:lnTo>
                  <a:lnTo>
                    <a:pt x="14938" y="159230"/>
                  </a:lnTo>
                  <a:lnTo>
                    <a:pt x="6662" y="208361"/>
                  </a:lnTo>
                  <a:lnTo>
                    <a:pt x="0" y="270243"/>
                  </a:lnTo>
                  <a:lnTo>
                    <a:pt x="1303" y="277241"/>
                  </a:lnTo>
                  <a:lnTo>
                    <a:pt x="4020" y="279133"/>
                  </a:lnTo>
                  <a:lnTo>
                    <a:pt x="7681" y="277620"/>
                  </a:lnTo>
                  <a:lnTo>
                    <a:pt x="14213" y="268542"/>
                  </a:lnTo>
                  <a:lnTo>
                    <a:pt x="41955" y="206865"/>
                  </a:lnTo>
                  <a:lnTo>
                    <a:pt x="51967" y="168109"/>
                  </a:lnTo>
                  <a:lnTo>
                    <a:pt x="75752" y="108272"/>
                  </a:lnTo>
                  <a:lnTo>
                    <a:pt x="103898" y="49007"/>
                  </a:lnTo>
                  <a:lnTo>
                    <a:pt x="129107" y="5574"/>
                  </a:lnTo>
                  <a:lnTo>
                    <a:pt x="134526" y="2791"/>
                  </a:lnTo>
                  <a:lnTo>
                    <a:pt x="139989" y="2785"/>
                  </a:lnTo>
                  <a:lnTo>
                    <a:pt x="145479" y="4630"/>
                  </a:lnTo>
                  <a:lnTo>
                    <a:pt x="150064" y="9559"/>
                  </a:lnTo>
                  <a:lnTo>
                    <a:pt x="157624" y="24897"/>
                  </a:lnTo>
                  <a:lnTo>
                    <a:pt x="162660" y="63158"/>
                  </a:lnTo>
                  <a:lnTo>
                    <a:pt x="157916" y="124001"/>
                  </a:lnTo>
                  <a:lnTo>
                    <a:pt x="150009" y="179257"/>
                  </a:lnTo>
                  <a:lnTo>
                    <a:pt x="139910" y="238373"/>
                  </a:lnTo>
                  <a:lnTo>
                    <a:pt x="130508" y="301491"/>
                  </a:lnTo>
                  <a:lnTo>
                    <a:pt x="123045" y="317675"/>
                  </a:lnTo>
                  <a:lnTo>
                    <a:pt x="119390" y="321806"/>
                  </a:lnTo>
                  <a:lnTo>
                    <a:pt x="116029" y="323635"/>
                  </a:lnTo>
                  <a:lnTo>
                    <a:pt x="106534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799771" y="3819361"/>
              <a:ext cx="141458" cy="31226"/>
            </a:xfrm>
            <a:custGeom>
              <a:avLst/>
              <a:gdLst/>
              <a:ahLst/>
              <a:cxnLst/>
              <a:rect l="0" t="0" r="0" b="0"/>
              <a:pathLst>
                <a:path w="141458" h="31226">
                  <a:moveTo>
                    <a:pt x="0" y="0"/>
                  </a:moveTo>
                  <a:lnTo>
                    <a:pt x="14210" y="12362"/>
                  </a:lnTo>
                  <a:lnTo>
                    <a:pt x="55119" y="27539"/>
                  </a:lnTo>
                  <a:lnTo>
                    <a:pt x="96632" y="31225"/>
                  </a:lnTo>
                  <a:lnTo>
                    <a:pt x="141457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942859" y="3860966"/>
              <a:ext cx="131507" cy="157494"/>
            </a:xfrm>
            <a:custGeom>
              <a:avLst/>
              <a:gdLst/>
              <a:ahLst/>
              <a:cxnLst/>
              <a:rect l="0" t="0" r="0" b="0"/>
              <a:pathLst>
                <a:path w="131507" h="157494">
                  <a:moveTo>
                    <a:pt x="31654" y="0"/>
                  </a:moveTo>
                  <a:lnTo>
                    <a:pt x="20072" y="53492"/>
                  </a:lnTo>
                  <a:lnTo>
                    <a:pt x="6627" y="108279"/>
                  </a:lnTo>
                  <a:lnTo>
                    <a:pt x="0" y="152574"/>
                  </a:lnTo>
                  <a:lnTo>
                    <a:pt x="381" y="157190"/>
                  </a:lnTo>
                  <a:lnTo>
                    <a:pt x="1560" y="157493"/>
                  </a:lnTo>
                  <a:lnTo>
                    <a:pt x="5335" y="149509"/>
                  </a:lnTo>
                  <a:lnTo>
                    <a:pt x="27327" y="93308"/>
                  </a:lnTo>
                  <a:lnTo>
                    <a:pt x="54004" y="47535"/>
                  </a:lnTo>
                  <a:lnTo>
                    <a:pt x="60422" y="43710"/>
                  </a:lnTo>
                  <a:lnTo>
                    <a:pt x="74950" y="41924"/>
                  </a:lnTo>
                  <a:lnTo>
                    <a:pt x="131506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079769" y="3929934"/>
              <a:ext cx="227587" cy="205628"/>
            </a:xfrm>
            <a:custGeom>
              <a:avLst/>
              <a:gdLst/>
              <a:ahLst/>
              <a:cxnLst/>
              <a:rect l="0" t="0" r="0" b="0"/>
              <a:pathLst>
                <a:path w="227587" h="205628">
                  <a:moveTo>
                    <a:pt x="19559" y="14243"/>
                  </a:moveTo>
                  <a:lnTo>
                    <a:pt x="5367" y="71922"/>
                  </a:lnTo>
                  <a:lnTo>
                    <a:pt x="0" y="88880"/>
                  </a:lnTo>
                  <a:lnTo>
                    <a:pt x="48" y="92662"/>
                  </a:lnTo>
                  <a:lnTo>
                    <a:pt x="1929" y="93335"/>
                  </a:lnTo>
                  <a:lnTo>
                    <a:pt x="5032" y="91934"/>
                  </a:lnTo>
                  <a:lnTo>
                    <a:pt x="10946" y="80515"/>
                  </a:lnTo>
                  <a:lnTo>
                    <a:pt x="31711" y="34373"/>
                  </a:lnTo>
                  <a:lnTo>
                    <a:pt x="58530" y="1199"/>
                  </a:lnTo>
                  <a:lnTo>
                    <a:pt x="63106" y="0"/>
                  </a:lnTo>
                  <a:lnTo>
                    <a:pt x="67082" y="1974"/>
                  </a:lnTo>
                  <a:lnTo>
                    <a:pt x="73965" y="11564"/>
                  </a:lnTo>
                  <a:lnTo>
                    <a:pt x="80106" y="25071"/>
                  </a:lnTo>
                  <a:lnTo>
                    <a:pt x="90016" y="87039"/>
                  </a:lnTo>
                  <a:lnTo>
                    <a:pt x="94267" y="94209"/>
                  </a:lnTo>
                  <a:lnTo>
                    <a:pt x="106387" y="104641"/>
                  </a:lnTo>
                  <a:lnTo>
                    <a:pt x="113503" y="106868"/>
                  </a:lnTo>
                  <a:lnTo>
                    <a:pt x="128805" y="106877"/>
                  </a:lnTo>
                  <a:lnTo>
                    <a:pt x="153014" y="97266"/>
                  </a:lnTo>
                  <a:lnTo>
                    <a:pt x="164549" y="85351"/>
                  </a:lnTo>
                  <a:lnTo>
                    <a:pt x="168919" y="78290"/>
                  </a:lnTo>
                  <a:lnTo>
                    <a:pt x="168134" y="74508"/>
                  </a:lnTo>
                  <a:lnTo>
                    <a:pt x="163913" y="72911"/>
                  </a:lnTo>
                  <a:lnTo>
                    <a:pt x="157400" y="72771"/>
                  </a:lnTo>
                  <a:lnTo>
                    <a:pt x="142767" y="80012"/>
                  </a:lnTo>
                  <a:lnTo>
                    <a:pt x="134982" y="85826"/>
                  </a:lnTo>
                  <a:lnTo>
                    <a:pt x="126332" y="104613"/>
                  </a:lnTo>
                  <a:lnTo>
                    <a:pt x="124025" y="116095"/>
                  </a:lnTo>
                  <a:lnTo>
                    <a:pt x="126393" y="136249"/>
                  </a:lnTo>
                  <a:lnTo>
                    <a:pt x="129614" y="145506"/>
                  </a:lnTo>
                  <a:lnTo>
                    <a:pt x="172981" y="192724"/>
                  </a:lnTo>
                  <a:lnTo>
                    <a:pt x="192530" y="199893"/>
                  </a:lnTo>
                  <a:lnTo>
                    <a:pt x="227586" y="205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473775" y="3827682"/>
              <a:ext cx="33285" cy="282917"/>
            </a:xfrm>
            <a:custGeom>
              <a:avLst/>
              <a:gdLst/>
              <a:ahLst/>
              <a:cxnLst/>
              <a:rect l="0" t="0" r="0" b="0"/>
              <a:pathLst>
                <a:path w="33285" h="282917">
                  <a:moveTo>
                    <a:pt x="33284" y="0"/>
                  </a:moveTo>
                  <a:lnTo>
                    <a:pt x="21703" y="50744"/>
                  </a:lnTo>
                  <a:lnTo>
                    <a:pt x="16718" y="107205"/>
                  </a:lnTo>
                  <a:lnTo>
                    <a:pt x="10254" y="157806"/>
                  </a:lnTo>
                  <a:lnTo>
                    <a:pt x="8894" y="207939"/>
                  </a:lnTo>
                  <a:lnTo>
                    <a:pt x="2679" y="268522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501333" y="3781846"/>
              <a:ext cx="139696" cy="360587"/>
            </a:xfrm>
            <a:custGeom>
              <a:avLst/>
              <a:gdLst/>
              <a:ahLst/>
              <a:cxnLst/>
              <a:rect l="0" t="0" r="0" b="0"/>
              <a:pathLst>
                <a:path w="139696" h="360587">
                  <a:moveTo>
                    <a:pt x="22369" y="79120"/>
                  </a:moveTo>
                  <a:lnTo>
                    <a:pt x="24218" y="24197"/>
                  </a:lnTo>
                  <a:lnTo>
                    <a:pt x="31204" y="9715"/>
                  </a:lnTo>
                  <a:lnTo>
                    <a:pt x="37504" y="5113"/>
                  </a:lnTo>
                  <a:lnTo>
                    <a:pt x="54367" y="0"/>
                  </a:lnTo>
                  <a:lnTo>
                    <a:pt x="74189" y="2659"/>
                  </a:lnTo>
                  <a:lnTo>
                    <a:pt x="106140" y="17017"/>
                  </a:lnTo>
                  <a:lnTo>
                    <a:pt x="117048" y="23850"/>
                  </a:lnTo>
                  <a:lnTo>
                    <a:pt x="131633" y="41304"/>
                  </a:lnTo>
                  <a:lnTo>
                    <a:pt x="139348" y="60464"/>
                  </a:lnTo>
                  <a:lnTo>
                    <a:pt x="139695" y="78225"/>
                  </a:lnTo>
                  <a:lnTo>
                    <a:pt x="131837" y="95365"/>
                  </a:lnTo>
                  <a:lnTo>
                    <a:pt x="118174" y="111303"/>
                  </a:lnTo>
                  <a:lnTo>
                    <a:pt x="65036" y="156249"/>
                  </a:lnTo>
                  <a:lnTo>
                    <a:pt x="59135" y="163823"/>
                  </a:lnTo>
                  <a:lnTo>
                    <a:pt x="57050" y="171647"/>
                  </a:lnTo>
                  <a:lnTo>
                    <a:pt x="59663" y="187736"/>
                  </a:lnTo>
                  <a:lnTo>
                    <a:pt x="83975" y="238009"/>
                  </a:lnTo>
                  <a:lnTo>
                    <a:pt x="101644" y="270738"/>
                  </a:lnTo>
                  <a:lnTo>
                    <a:pt x="117080" y="319366"/>
                  </a:lnTo>
                  <a:lnTo>
                    <a:pt x="115931" y="336600"/>
                  </a:lnTo>
                  <a:lnTo>
                    <a:pt x="112480" y="343229"/>
                  </a:lnTo>
                  <a:lnTo>
                    <a:pt x="101250" y="353061"/>
                  </a:lnTo>
                  <a:lnTo>
                    <a:pt x="84547" y="358047"/>
                  </a:lnTo>
                  <a:lnTo>
                    <a:pt x="32885" y="360586"/>
                  </a:lnTo>
                  <a:lnTo>
                    <a:pt x="11018" y="357385"/>
                  </a:lnTo>
                  <a:lnTo>
                    <a:pt x="4631" y="353388"/>
                  </a:lnTo>
                  <a:lnTo>
                    <a:pt x="1298" y="347950"/>
                  </a:lnTo>
                  <a:lnTo>
                    <a:pt x="0" y="341550"/>
                  </a:lnTo>
                  <a:lnTo>
                    <a:pt x="984" y="336360"/>
                  </a:lnTo>
                  <a:lnTo>
                    <a:pt x="14048" y="3204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623156" y="4042543"/>
              <a:ext cx="90742" cy="97278"/>
            </a:xfrm>
            <a:custGeom>
              <a:avLst/>
              <a:gdLst/>
              <a:ahLst/>
              <a:cxnLst/>
              <a:rect l="0" t="0" r="0" b="0"/>
              <a:pathLst>
                <a:path w="90742" h="97278">
                  <a:moveTo>
                    <a:pt x="33683" y="68055"/>
                  </a:moveTo>
                  <a:lnTo>
                    <a:pt x="58406" y="60487"/>
                  </a:lnTo>
                  <a:lnTo>
                    <a:pt x="77169" y="46294"/>
                  </a:lnTo>
                  <a:lnTo>
                    <a:pt x="88760" y="32495"/>
                  </a:lnTo>
                  <a:lnTo>
                    <a:pt x="90741" y="25858"/>
                  </a:lnTo>
                  <a:lnTo>
                    <a:pt x="90213" y="19583"/>
                  </a:lnTo>
                  <a:lnTo>
                    <a:pt x="88012" y="13551"/>
                  </a:lnTo>
                  <a:lnTo>
                    <a:pt x="78169" y="4383"/>
                  </a:lnTo>
                  <a:lnTo>
                    <a:pt x="71661" y="644"/>
                  </a:lnTo>
                  <a:lnTo>
                    <a:pt x="63624" y="0"/>
                  </a:lnTo>
                  <a:lnTo>
                    <a:pt x="44833" y="4216"/>
                  </a:lnTo>
                  <a:lnTo>
                    <a:pt x="22296" y="16986"/>
                  </a:lnTo>
                  <a:lnTo>
                    <a:pt x="3908" y="36898"/>
                  </a:lnTo>
                  <a:lnTo>
                    <a:pt x="889" y="45434"/>
                  </a:lnTo>
                  <a:lnTo>
                    <a:pt x="0" y="64781"/>
                  </a:lnTo>
                  <a:lnTo>
                    <a:pt x="5153" y="80776"/>
                  </a:lnTo>
                  <a:lnTo>
                    <a:pt x="9115" y="87630"/>
                  </a:lnTo>
                  <a:lnTo>
                    <a:pt x="15455" y="92200"/>
                  </a:lnTo>
                  <a:lnTo>
                    <a:pt x="32362" y="97277"/>
                  </a:lnTo>
                  <a:lnTo>
                    <a:pt x="47272" y="97069"/>
                  </a:lnTo>
                  <a:lnTo>
                    <a:pt x="66967" y="930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729175" y="4039166"/>
              <a:ext cx="160654" cy="131487"/>
            </a:xfrm>
            <a:custGeom>
              <a:avLst/>
              <a:gdLst/>
              <a:ahLst/>
              <a:cxnLst/>
              <a:rect l="0" t="0" r="0" b="0"/>
              <a:pathLst>
                <a:path w="160654" h="131487">
                  <a:moveTo>
                    <a:pt x="44158" y="13185"/>
                  </a:moveTo>
                  <a:lnTo>
                    <a:pt x="24834" y="70346"/>
                  </a:lnTo>
                  <a:lnTo>
                    <a:pt x="110" y="129616"/>
                  </a:lnTo>
                  <a:lnTo>
                    <a:pt x="0" y="131486"/>
                  </a:lnTo>
                  <a:lnTo>
                    <a:pt x="33505" y="74811"/>
                  </a:lnTo>
                  <a:lnTo>
                    <a:pt x="71921" y="20025"/>
                  </a:lnTo>
                  <a:lnTo>
                    <a:pt x="83001" y="8212"/>
                  </a:lnTo>
                  <a:lnTo>
                    <a:pt x="99021" y="1729"/>
                  </a:lnTo>
                  <a:lnTo>
                    <a:pt x="108470" y="0"/>
                  </a:lnTo>
                  <a:lnTo>
                    <a:pt x="128831" y="3010"/>
                  </a:lnTo>
                  <a:lnTo>
                    <a:pt x="160653" y="131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878255" y="4083681"/>
              <a:ext cx="185079" cy="193339"/>
            </a:xfrm>
            <a:custGeom>
              <a:avLst/>
              <a:gdLst/>
              <a:ahLst/>
              <a:cxnLst/>
              <a:rect l="0" t="0" r="0" b="0"/>
              <a:pathLst>
                <a:path w="185079" h="193339">
                  <a:moveTo>
                    <a:pt x="19894" y="10275"/>
                  </a:moveTo>
                  <a:lnTo>
                    <a:pt x="18044" y="41642"/>
                  </a:lnTo>
                  <a:lnTo>
                    <a:pt x="0" y="92564"/>
                  </a:lnTo>
                  <a:lnTo>
                    <a:pt x="1190" y="86296"/>
                  </a:lnTo>
                  <a:lnTo>
                    <a:pt x="36889" y="26637"/>
                  </a:lnTo>
                  <a:lnTo>
                    <a:pt x="48712" y="11999"/>
                  </a:lnTo>
                  <a:lnTo>
                    <a:pt x="63212" y="2412"/>
                  </a:lnTo>
                  <a:lnTo>
                    <a:pt x="78903" y="0"/>
                  </a:lnTo>
                  <a:lnTo>
                    <a:pt x="86969" y="651"/>
                  </a:lnTo>
                  <a:lnTo>
                    <a:pt x="100864" y="8772"/>
                  </a:lnTo>
                  <a:lnTo>
                    <a:pt x="124852" y="32167"/>
                  </a:lnTo>
                  <a:lnTo>
                    <a:pt x="141123" y="38496"/>
                  </a:lnTo>
                  <a:lnTo>
                    <a:pt x="150640" y="40184"/>
                  </a:lnTo>
                  <a:lnTo>
                    <a:pt x="168610" y="37128"/>
                  </a:lnTo>
                  <a:lnTo>
                    <a:pt x="177285" y="33724"/>
                  </a:lnTo>
                  <a:lnTo>
                    <a:pt x="182144" y="28682"/>
                  </a:lnTo>
                  <a:lnTo>
                    <a:pt x="184460" y="22546"/>
                  </a:lnTo>
                  <a:lnTo>
                    <a:pt x="185078" y="15682"/>
                  </a:lnTo>
                  <a:lnTo>
                    <a:pt x="180868" y="12030"/>
                  </a:lnTo>
                  <a:lnTo>
                    <a:pt x="163862" y="10439"/>
                  </a:lnTo>
                  <a:lnTo>
                    <a:pt x="145826" y="15279"/>
                  </a:lnTo>
                  <a:lnTo>
                    <a:pt x="122542" y="28399"/>
                  </a:lnTo>
                  <a:lnTo>
                    <a:pt x="116063" y="33453"/>
                  </a:lnTo>
                  <a:lnTo>
                    <a:pt x="108863" y="51395"/>
                  </a:lnTo>
                  <a:lnTo>
                    <a:pt x="107513" y="74778"/>
                  </a:lnTo>
                  <a:lnTo>
                    <a:pt x="117149" y="112084"/>
                  </a:lnTo>
                  <a:lnTo>
                    <a:pt x="147742" y="166891"/>
                  </a:lnTo>
                  <a:lnTo>
                    <a:pt x="169673" y="1933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21974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1632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1724717" y="1614309"/>
            <a:ext cx="943434" cy="33260"/>
          </a:xfrm>
          <a:custGeom>
            <a:avLst/>
            <a:gdLst/>
            <a:ahLst/>
            <a:cxnLst/>
            <a:rect l="0" t="0" r="0" b="0"/>
            <a:pathLst>
              <a:path w="943434" h="33260">
                <a:moveTo>
                  <a:pt x="14382" y="16616"/>
                </a:moveTo>
                <a:lnTo>
                  <a:pt x="1130" y="12199"/>
                </a:lnTo>
                <a:lnTo>
                  <a:pt x="0" y="9973"/>
                </a:lnTo>
                <a:lnTo>
                  <a:pt x="2020" y="7565"/>
                </a:lnTo>
                <a:lnTo>
                  <a:pt x="6141" y="5035"/>
                </a:lnTo>
                <a:lnTo>
                  <a:pt x="69261" y="641"/>
                </a:lnTo>
                <a:lnTo>
                  <a:pt x="120760" y="106"/>
                </a:lnTo>
                <a:lnTo>
                  <a:pt x="175449" y="0"/>
                </a:lnTo>
                <a:lnTo>
                  <a:pt x="233233" y="2445"/>
                </a:lnTo>
                <a:lnTo>
                  <a:pt x="281397" y="6562"/>
                </a:lnTo>
                <a:lnTo>
                  <a:pt x="330802" y="7782"/>
                </a:lnTo>
                <a:lnTo>
                  <a:pt x="380573" y="10609"/>
                </a:lnTo>
                <a:lnTo>
                  <a:pt x="432920" y="14836"/>
                </a:lnTo>
                <a:lnTo>
                  <a:pt x="489418" y="18555"/>
                </a:lnTo>
                <a:lnTo>
                  <a:pt x="547147" y="20581"/>
                </a:lnTo>
                <a:lnTo>
                  <a:pt x="605241" y="20257"/>
                </a:lnTo>
                <a:lnTo>
                  <a:pt x="660977" y="23550"/>
                </a:lnTo>
                <a:lnTo>
                  <a:pt x="712625" y="24526"/>
                </a:lnTo>
                <a:lnTo>
                  <a:pt x="763062" y="24816"/>
                </a:lnTo>
                <a:lnTo>
                  <a:pt x="820968" y="20496"/>
                </a:lnTo>
                <a:lnTo>
                  <a:pt x="874662" y="18307"/>
                </a:lnTo>
                <a:lnTo>
                  <a:pt x="927318" y="23354"/>
                </a:lnTo>
                <a:lnTo>
                  <a:pt x="939206" y="23882"/>
                </a:lnTo>
                <a:lnTo>
                  <a:pt x="943433" y="25158"/>
                </a:lnTo>
                <a:lnTo>
                  <a:pt x="942553" y="26934"/>
                </a:lnTo>
                <a:lnTo>
                  <a:pt x="931041" y="31385"/>
                </a:lnTo>
                <a:lnTo>
                  <a:pt x="921376" y="3325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Freeform 3"/>
          <p:cNvSpPr/>
          <p:nvPr/>
        </p:nvSpPr>
        <p:spPr>
          <a:xfrm>
            <a:off x="8479148" y="1273231"/>
            <a:ext cx="773859" cy="83101"/>
          </a:xfrm>
          <a:custGeom>
            <a:avLst/>
            <a:gdLst/>
            <a:ahLst/>
            <a:cxnLst/>
            <a:rect l="0" t="0" r="0" b="0"/>
            <a:pathLst>
              <a:path w="773859" h="83101">
                <a:moveTo>
                  <a:pt x="0" y="41495"/>
                </a:moveTo>
                <a:lnTo>
                  <a:pt x="57972" y="24636"/>
                </a:lnTo>
                <a:lnTo>
                  <a:pt x="104702" y="18933"/>
                </a:lnTo>
                <a:lnTo>
                  <a:pt x="165222" y="17006"/>
                </a:lnTo>
                <a:lnTo>
                  <a:pt x="224146" y="10008"/>
                </a:lnTo>
                <a:lnTo>
                  <a:pt x="280998" y="2729"/>
                </a:lnTo>
                <a:lnTo>
                  <a:pt x="333559" y="450"/>
                </a:lnTo>
                <a:lnTo>
                  <a:pt x="392875" y="0"/>
                </a:lnTo>
                <a:lnTo>
                  <a:pt x="452292" y="5630"/>
                </a:lnTo>
                <a:lnTo>
                  <a:pt x="500139" y="8370"/>
                </a:lnTo>
                <a:lnTo>
                  <a:pt x="563540" y="17111"/>
                </a:lnTo>
                <a:lnTo>
                  <a:pt x="620852" y="27741"/>
                </a:lnTo>
                <a:lnTo>
                  <a:pt x="675765" y="39668"/>
                </a:lnTo>
                <a:lnTo>
                  <a:pt x="739145" y="63840"/>
                </a:lnTo>
                <a:lnTo>
                  <a:pt x="773858" y="8310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eeform 4"/>
          <p:cNvSpPr/>
          <p:nvPr/>
        </p:nvSpPr>
        <p:spPr>
          <a:xfrm>
            <a:off x="2845799" y="1611546"/>
            <a:ext cx="1173268" cy="52665"/>
          </a:xfrm>
          <a:custGeom>
            <a:avLst/>
            <a:gdLst/>
            <a:ahLst/>
            <a:cxnLst/>
            <a:rect l="0" t="0" r="0" b="0"/>
            <a:pathLst>
              <a:path w="1173268" h="52665">
                <a:moveTo>
                  <a:pt x="0" y="27700"/>
                </a:moveTo>
                <a:lnTo>
                  <a:pt x="55161" y="32118"/>
                </a:lnTo>
                <a:lnTo>
                  <a:pt x="110238" y="34865"/>
                </a:lnTo>
                <a:lnTo>
                  <a:pt x="170390" y="35793"/>
                </a:lnTo>
                <a:lnTo>
                  <a:pt x="233773" y="35976"/>
                </a:lnTo>
                <a:lnTo>
                  <a:pt x="285613" y="33543"/>
                </a:lnTo>
                <a:lnTo>
                  <a:pt x="341962" y="29431"/>
                </a:lnTo>
                <a:lnTo>
                  <a:pt x="399647" y="25748"/>
                </a:lnTo>
                <a:lnTo>
                  <a:pt x="457728" y="18801"/>
                </a:lnTo>
                <a:lnTo>
                  <a:pt x="515926" y="13353"/>
                </a:lnTo>
                <a:lnTo>
                  <a:pt x="574158" y="9273"/>
                </a:lnTo>
                <a:lnTo>
                  <a:pt x="632401" y="4674"/>
                </a:lnTo>
                <a:lnTo>
                  <a:pt x="688181" y="3311"/>
                </a:lnTo>
                <a:lnTo>
                  <a:pt x="739843" y="2907"/>
                </a:lnTo>
                <a:lnTo>
                  <a:pt x="790283" y="322"/>
                </a:lnTo>
                <a:lnTo>
                  <a:pt x="852607" y="0"/>
                </a:lnTo>
                <a:lnTo>
                  <a:pt x="904640" y="2197"/>
                </a:lnTo>
                <a:lnTo>
                  <a:pt x="959024" y="5096"/>
                </a:lnTo>
                <a:lnTo>
                  <a:pt x="1014622" y="19586"/>
                </a:lnTo>
                <a:lnTo>
                  <a:pt x="1042434" y="25296"/>
                </a:lnTo>
                <a:lnTo>
                  <a:pt x="1101626" y="33102"/>
                </a:lnTo>
                <a:lnTo>
                  <a:pt x="1159096" y="35637"/>
                </a:lnTo>
                <a:lnTo>
                  <a:pt x="1165669" y="37614"/>
                </a:lnTo>
                <a:lnTo>
                  <a:pt x="1169126" y="40782"/>
                </a:lnTo>
                <a:lnTo>
                  <a:pt x="1173267" y="5266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" name="Group 20"/>
          <p:cNvGrpSpPr/>
          <p:nvPr/>
        </p:nvGrpSpPr>
        <p:grpSpPr>
          <a:xfrm>
            <a:off x="3237562" y="2013694"/>
            <a:ext cx="4334593" cy="890353"/>
            <a:chOff x="3237562" y="2013694"/>
            <a:chExt cx="4334593" cy="890353"/>
          </a:xfrm>
        </p:grpSpPr>
        <p:sp>
          <p:nvSpPr>
            <p:cNvPr id="6" name="Freeform 5"/>
            <p:cNvSpPr/>
            <p:nvPr/>
          </p:nvSpPr>
          <p:spPr>
            <a:xfrm>
              <a:off x="3237562" y="2203538"/>
              <a:ext cx="332169" cy="433520"/>
            </a:xfrm>
            <a:custGeom>
              <a:avLst/>
              <a:gdLst/>
              <a:ahLst/>
              <a:cxnLst/>
              <a:rect l="0" t="0" r="0" b="0"/>
              <a:pathLst>
                <a:path w="332169" h="433520">
                  <a:moveTo>
                    <a:pt x="207352" y="284455"/>
                  </a:moveTo>
                  <a:lnTo>
                    <a:pt x="216187" y="275621"/>
                  </a:lnTo>
                  <a:lnTo>
                    <a:pt x="234890" y="226589"/>
                  </a:lnTo>
                  <a:lnTo>
                    <a:pt x="234516" y="192523"/>
                  </a:lnTo>
                  <a:lnTo>
                    <a:pt x="224133" y="157569"/>
                  </a:lnTo>
                  <a:lnTo>
                    <a:pt x="212036" y="139920"/>
                  </a:lnTo>
                  <a:lnTo>
                    <a:pt x="204927" y="132625"/>
                  </a:lnTo>
                  <a:lnTo>
                    <a:pt x="184701" y="124519"/>
                  </a:lnTo>
                  <a:lnTo>
                    <a:pt x="162152" y="121841"/>
                  </a:lnTo>
                  <a:lnTo>
                    <a:pt x="142884" y="123733"/>
                  </a:lnTo>
                  <a:lnTo>
                    <a:pt x="116443" y="134413"/>
                  </a:lnTo>
                  <a:lnTo>
                    <a:pt x="82659" y="162156"/>
                  </a:lnTo>
                  <a:lnTo>
                    <a:pt x="33545" y="218180"/>
                  </a:lnTo>
                  <a:lnTo>
                    <a:pt x="10845" y="260098"/>
                  </a:lnTo>
                  <a:lnTo>
                    <a:pt x="2739" y="295421"/>
                  </a:lnTo>
                  <a:lnTo>
                    <a:pt x="0" y="348773"/>
                  </a:lnTo>
                  <a:lnTo>
                    <a:pt x="7022" y="371288"/>
                  </a:lnTo>
                  <a:lnTo>
                    <a:pt x="19388" y="389616"/>
                  </a:lnTo>
                  <a:lnTo>
                    <a:pt x="34130" y="403926"/>
                  </a:lnTo>
                  <a:lnTo>
                    <a:pt x="42869" y="406632"/>
                  </a:lnTo>
                  <a:lnTo>
                    <a:pt x="62441" y="404708"/>
                  </a:lnTo>
                  <a:lnTo>
                    <a:pt x="98669" y="388812"/>
                  </a:lnTo>
                  <a:lnTo>
                    <a:pt x="125429" y="366535"/>
                  </a:lnTo>
                  <a:lnTo>
                    <a:pt x="156756" y="326591"/>
                  </a:lnTo>
                  <a:lnTo>
                    <a:pt x="184174" y="275143"/>
                  </a:lnTo>
                  <a:lnTo>
                    <a:pt x="211608" y="220465"/>
                  </a:lnTo>
                  <a:lnTo>
                    <a:pt x="239628" y="159430"/>
                  </a:lnTo>
                  <a:lnTo>
                    <a:pt x="255983" y="101899"/>
                  </a:lnTo>
                  <a:lnTo>
                    <a:pt x="272535" y="50436"/>
                  </a:lnTo>
                  <a:lnTo>
                    <a:pt x="279365" y="7090"/>
                  </a:lnTo>
                  <a:lnTo>
                    <a:pt x="279399" y="617"/>
                  </a:lnTo>
                  <a:lnTo>
                    <a:pt x="278498" y="0"/>
                  </a:lnTo>
                  <a:lnTo>
                    <a:pt x="262607" y="60028"/>
                  </a:lnTo>
                  <a:lnTo>
                    <a:pt x="252612" y="114007"/>
                  </a:lnTo>
                  <a:lnTo>
                    <a:pt x="250040" y="161837"/>
                  </a:lnTo>
                  <a:lnTo>
                    <a:pt x="248354" y="214737"/>
                  </a:lnTo>
                  <a:lnTo>
                    <a:pt x="242434" y="274964"/>
                  </a:lnTo>
                  <a:lnTo>
                    <a:pt x="240991" y="326959"/>
                  </a:lnTo>
                  <a:lnTo>
                    <a:pt x="249734" y="386527"/>
                  </a:lnTo>
                  <a:lnTo>
                    <a:pt x="256699" y="410257"/>
                  </a:lnTo>
                  <a:lnTo>
                    <a:pt x="269040" y="426968"/>
                  </a:lnTo>
                  <a:lnTo>
                    <a:pt x="277139" y="431239"/>
                  </a:lnTo>
                  <a:lnTo>
                    <a:pt x="295999" y="433519"/>
                  </a:lnTo>
                  <a:lnTo>
                    <a:pt x="332168" y="4259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609063" y="2429746"/>
              <a:ext cx="301831" cy="260581"/>
            </a:xfrm>
            <a:custGeom>
              <a:avLst/>
              <a:gdLst/>
              <a:ahLst/>
              <a:cxnLst/>
              <a:rect l="0" t="0" r="0" b="0"/>
              <a:pathLst>
                <a:path w="301831" h="260581">
                  <a:moveTo>
                    <a:pt x="127088" y="0"/>
                  </a:moveTo>
                  <a:lnTo>
                    <a:pt x="95721" y="8492"/>
                  </a:lnTo>
                  <a:lnTo>
                    <a:pt x="70333" y="27480"/>
                  </a:lnTo>
                  <a:lnTo>
                    <a:pt x="27485" y="83358"/>
                  </a:lnTo>
                  <a:lnTo>
                    <a:pt x="6174" y="124835"/>
                  </a:lnTo>
                  <a:lnTo>
                    <a:pt x="0" y="141467"/>
                  </a:lnTo>
                  <a:lnTo>
                    <a:pt x="161" y="170841"/>
                  </a:lnTo>
                  <a:lnTo>
                    <a:pt x="4563" y="177689"/>
                  </a:lnTo>
                  <a:lnTo>
                    <a:pt x="11195" y="182254"/>
                  </a:lnTo>
                  <a:lnTo>
                    <a:pt x="19316" y="185297"/>
                  </a:lnTo>
                  <a:lnTo>
                    <a:pt x="27503" y="185477"/>
                  </a:lnTo>
                  <a:lnTo>
                    <a:pt x="43996" y="180746"/>
                  </a:lnTo>
                  <a:lnTo>
                    <a:pt x="68876" y="167686"/>
                  </a:lnTo>
                  <a:lnTo>
                    <a:pt x="107985" y="125622"/>
                  </a:lnTo>
                  <a:lnTo>
                    <a:pt x="114352" y="117032"/>
                  </a:lnTo>
                  <a:lnTo>
                    <a:pt x="118597" y="115928"/>
                  </a:lnTo>
                  <a:lnTo>
                    <a:pt x="121428" y="119815"/>
                  </a:lnTo>
                  <a:lnTo>
                    <a:pt x="123648" y="134613"/>
                  </a:lnTo>
                  <a:lnTo>
                    <a:pt x="119317" y="191685"/>
                  </a:lnTo>
                  <a:lnTo>
                    <a:pt x="123256" y="254157"/>
                  </a:lnTo>
                  <a:lnTo>
                    <a:pt x="129156" y="259120"/>
                  </a:lnTo>
                  <a:lnTo>
                    <a:pt x="137712" y="260580"/>
                  </a:lnTo>
                  <a:lnTo>
                    <a:pt x="148039" y="259704"/>
                  </a:lnTo>
                  <a:lnTo>
                    <a:pt x="164445" y="251335"/>
                  </a:lnTo>
                  <a:lnTo>
                    <a:pt x="194460" y="218944"/>
                  </a:lnTo>
                  <a:lnTo>
                    <a:pt x="228781" y="163567"/>
                  </a:lnTo>
                  <a:lnTo>
                    <a:pt x="256171" y="110384"/>
                  </a:lnTo>
                  <a:lnTo>
                    <a:pt x="279387" y="55362"/>
                  </a:lnTo>
                  <a:lnTo>
                    <a:pt x="30183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94284" y="2255004"/>
              <a:ext cx="324489" cy="438866"/>
            </a:xfrm>
            <a:custGeom>
              <a:avLst/>
              <a:gdLst/>
              <a:ahLst/>
              <a:cxnLst/>
              <a:rect l="0" t="0" r="0" b="0"/>
              <a:pathLst>
                <a:path w="324489" h="438866">
                  <a:moveTo>
                    <a:pt x="58214" y="0"/>
                  </a:moveTo>
                  <a:lnTo>
                    <a:pt x="43821" y="53041"/>
                  </a:lnTo>
                  <a:lnTo>
                    <a:pt x="37598" y="103755"/>
                  </a:lnTo>
                  <a:lnTo>
                    <a:pt x="27467" y="162398"/>
                  </a:lnTo>
                  <a:lnTo>
                    <a:pt x="20237" y="214744"/>
                  </a:lnTo>
                  <a:lnTo>
                    <a:pt x="16759" y="265799"/>
                  </a:lnTo>
                  <a:lnTo>
                    <a:pt x="11209" y="315135"/>
                  </a:lnTo>
                  <a:lnTo>
                    <a:pt x="6399" y="368758"/>
                  </a:lnTo>
                  <a:lnTo>
                    <a:pt x="814" y="413625"/>
                  </a:lnTo>
                  <a:lnTo>
                    <a:pt x="41" y="360461"/>
                  </a:lnTo>
                  <a:lnTo>
                    <a:pt x="0" y="334331"/>
                  </a:lnTo>
                  <a:lnTo>
                    <a:pt x="7378" y="314704"/>
                  </a:lnTo>
                  <a:lnTo>
                    <a:pt x="13229" y="306882"/>
                  </a:lnTo>
                  <a:lnTo>
                    <a:pt x="32057" y="298190"/>
                  </a:lnTo>
                  <a:lnTo>
                    <a:pt x="86228" y="292610"/>
                  </a:lnTo>
                  <a:lnTo>
                    <a:pt x="142100" y="282366"/>
                  </a:lnTo>
                  <a:lnTo>
                    <a:pt x="189590" y="270824"/>
                  </a:lnTo>
                  <a:lnTo>
                    <a:pt x="177988" y="274916"/>
                  </a:lnTo>
                  <a:lnTo>
                    <a:pt x="145178" y="297557"/>
                  </a:lnTo>
                  <a:lnTo>
                    <a:pt x="123429" y="322490"/>
                  </a:lnTo>
                  <a:lnTo>
                    <a:pt x="119257" y="331488"/>
                  </a:lnTo>
                  <a:lnTo>
                    <a:pt x="117087" y="348882"/>
                  </a:lnTo>
                  <a:lnTo>
                    <a:pt x="121671" y="363393"/>
                  </a:lnTo>
                  <a:lnTo>
                    <a:pt x="125481" y="369852"/>
                  </a:lnTo>
                  <a:lnTo>
                    <a:pt x="132645" y="373233"/>
                  </a:lnTo>
                  <a:lnTo>
                    <a:pt x="152932" y="374524"/>
                  </a:lnTo>
                  <a:lnTo>
                    <a:pt x="190343" y="361218"/>
                  </a:lnTo>
                  <a:lnTo>
                    <a:pt x="217453" y="344126"/>
                  </a:lnTo>
                  <a:lnTo>
                    <a:pt x="222621" y="344063"/>
                  </a:lnTo>
                  <a:lnTo>
                    <a:pt x="226066" y="347719"/>
                  </a:lnTo>
                  <a:lnTo>
                    <a:pt x="228363" y="353855"/>
                  </a:lnTo>
                  <a:lnTo>
                    <a:pt x="228449" y="368069"/>
                  </a:lnTo>
                  <a:lnTo>
                    <a:pt x="213277" y="428905"/>
                  </a:lnTo>
                  <a:lnTo>
                    <a:pt x="214289" y="434791"/>
                  </a:lnTo>
                  <a:lnTo>
                    <a:pt x="217737" y="437790"/>
                  </a:lnTo>
                  <a:lnTo>
                    <a:pt x="222810" y="438865"/>
                  </a:lnTo>
                  <a:lnTo>
                    <a:pt x="235843" y="435129"/>
                  </a:lnTo>
                  <a:lnTo>
                    <a:pt x="243202" y="431544"/>
                  </a:lnTo>
                  <a:lnTo>
                    <a:pt x="253843" y="417698"/>
                  </a:lnTo>
                  <a:lnTo>
                    <a:pt x="269963" y="391577"/>
                  </a:lnTo>
                  <a:lnTo>
                    <a:pt x="307442" y="332154"/>
                  </a:lnTo>
                  <a:lnTo>
                    <a:pt x="324488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248437" y="2321572"/>
              <a:ext cx="149399" cy="428924"/>
            </a:xfrm>
            <a:custGeom>
              <a:avLst/>
              <a:gdLst/>
              <a:ahLst/>
              <a:cxnLst/>
              <a:rect l="0" t="0" r="0" b="0"/>
              <a:pathLst>
                <a:path w="149399" h="428924">
                  <a:moveTo>
                    <a:pt x="53545" y="0"/>
                  </a:moveTo>
                  <a:lnTo>
                    <a:pt x="30381" y="43581"/>
                  </a:lnTo>
                  <a:lnTo>
                    <a:pt x="12542" y="99748"/>
                  </a:lnTo>
                  <a:lnTo>
                    <a:pt x="0" y="157162"/>
                  </a:lnTo>
                  <a:lnTo>
                    <a:pt x="5095" y="210409"/>
                  </a:lnTo>
                  <a:lnTo>
                    <a:pt x="7377" y="220710"/>
                  </a:lnTo>
                  <a:lnTo>
                    <a:pt x="11672" y="228501"/>
                  </a:lnTo>
                  <a:lnTo>
                    <a:pt x="23840" y="239624"/>
                  </a:lnTo>
                  <a:lnTo>
                    <a:pt x="40959" y="245184"/>
                  </a:lnTo>
                  <a:lnTo>
                    <a:pt x="97705" y="249971"/>
                  </a:lnTo>
                  <a:lnTo>
                    <a:pt x="117550" y="253789"/>
                  </a:lnTo>
                  <a:lnTo>
                    <a:pt x="133151" y="265964"/>
                  </a:lnTo>
                  <a:lnTo>
                    <a:pt x="139900" y="274389"/>
                  </a:lnTo>
                  <a:lnTo>
                    <a:pt x="147399" y="293611"/>
                  </a:lnTo>
                  <a:lnTo>
                    <a:pt x="149398" y="303914"/>
                  </a:lnTo>
                  <a:lnTo>
                    <a:pt x="143378" y="344920"/>
                  </a:lnTo>
                  <a:lnTo>
                    <a:pt x="129883" y="374533"/>
                  </a:lnTo>
                  <a:lnTo>
                    <a:pt x="87659" y="413599"/>
                  </a:lnTo>
                  <a:lnTo>
                    <a:pt x="69632" y="424208"/>
                  </a:lnTo>
                  <a:lnTo>
                    <a:pt x="49292" y="428923"/>
                  </a:lnTo>
                  <a:lnTo>
                    <a:pt x="32855" y="426087"/>
                  </a:lnTo>
                  <a:lnTo>
                    <a:pt x="25883" y="422743"/>
                  </a:lnTo>
                  <a:lnTo>
                    <a:pt x="22160" y="417739"/>
                  </a:lnTo>
                  <a:lnTo>
                    <a:pt x="20602" y="411630"/>
                  </a:lnTo>
                  <a:lnTo>
                    <a:pt x="22827" y="389779"/>
                  </a:lnTo>
                  <a:lnTo>
                    <a:pt x="36903" y="3494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35052" y="2612809"/>
              <a:ext cx="166489" cy="181701"/>
            </a:xfrm>
            <a:custGeom>
              <a:avLst/>
              <a:gdLst/>
              <a:ahLst/>
              <a:cxnLst/>
              <a:rect l="0" t="0" r="0" b="0"/>
              <a:pathLst>
                <a:path w="166489" h="181701">
                  <a:moveTo>
                    <a:pt x="91598" y="0"/>
                  </a:moveTo>
                  <a:lnTo>
                    <a:pt x="96016" y="13252"/>
                  </a:lnTo>
                  <a:lnTo>
                    <a:pt x="93619" y="17156"/>
                  </a:lnTo>
                  <a:lnTo>
                    <a:pt x="34798" y="36024"/>
                  </a:lnTo>
                  <a:lnTo>
                    <a:pt x="25995" y="40658"/>
                  </a:lnTo>
                  <a:lnTo>
                    <a:pt x="11282" y="55669"/>
                  </a:lnTo>
                  <a:lnTo>
                    <a:pt x="4770" y="64850"/>
                  </a:lnTo>
                  <a:lnTo>
                    <a:pt x="0" y="82447"/>
                  </a:lnTo>
                  <a:lnTo>
                    <a:pt x="22" y="91022"/>
                  </a:lnTo>
                  <a:lnTo>
                    <a:pt x="3735" y="96740"/>
                  </a:lnTo>
                  <a:lnTo>
                    <a:pt x="9909" y="100551"/>
                  </a:lnTo>
                  <a:lnTo>
                    <a:pt x="17723" y="103092"/>
                  </a:lnTo>
                  <a:lnTo>
                    <a:pt x="62555" y="100527"/>
                  </a:lnTo>
                  <a:lnTo>
                    <a:pt x="95834" y="95532"/>
                  </a:lnTo>
                  <a:lnTo>
                    <a:pt x="114745" y="97316"/>
                  </a:lnTo>
                  <a:lnTo>
                    <a:pt x="119974" y="101860"/>
                  </a:lnTo>
                  <a:lnTo>
                    <a:pt x="122535" y="108587"/>
                  </a:lnTo>
                  <a:lnTo>
                    <a:pt x="123317" y="116771"/>
                  </a:lnTo>
                  <a:lnTo>
                    <a:pt x="105999" y="173610"/>
                  </a:lnTo>
                  <a:lnTo>
                    <a:pt x="107671" y="178610"/>
                  </a:lnTo>
                  <a:lnTo>
                    <a:pt x="112483" y="181019"/>
                  </a:lnTo>
                  <a:lnTo>
                    <a:pt x="119390" y="181700"/>
                  </a:lnTo>
                  <a:lnTo>
                    <a:pt x="131995" y="177527"/>
                  </a:lnTo>
                  <a:lnTo>
                    <a:pt x="166488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84594" y="2604488"/>
              <a:ext cx="208184" cy="299559"/>
            </a:xfrm>
            <a:custGeom>
              <a:avLst/>
              <a:gdLst/>
              <a:ahLst/>
              <a:cxnLst/>
              <a:rect l="0" t="0" r="0" b="0"/>
              <a:pathLst>
                <a:path w="208184" h="299559">
                  <a:moveTo>
                    <a:pt x="66725" y="0"/>
                  </a:moveTo>
                  <a:lnTo>
                    <a:pt x="17520" y="15118"/>
                  </a:lnTo>
                  <a:lnTo>
                    <a:pt x="4483" y="23978"/>
                  </a:lnTo>
                  <a:lnTo>
                    <a:pt x="1192" y="29854"/>
                  </a:lnTo>
                  <a:lnTo>
                    <a:pt x="0" y="43779"/>
                  </a:lnTo>
                  <a:lnTo>
                    <a:pt x="7483" y="59213"/>
                  </a:lnTo>
                  <a:lnTo>
                    <a:pt x="29755" y="83497"/>
                  </a:lnTo>
                  <a:lnTo>
                    <a:pt x="90466" y="142240"/>
                  </a:lnTo>
                  <a:lnTo>
                    <a:pt x="99774" y="158448"/>
                  </a:lnTo>
                  <a:lnTo>
                    <a:pt x="100777" y="166653"/>
                  </a:lnTo>
                  <a:lnTo>
                    <a:pt x="96960" y="183166"/>
                  </a:lnTo>
                  <a:lnTo>
                    <a:pt x="84169" y="197286"/>
                  </a:lnTo>
                  <a:lnTo>
                    <a:pt x="75581" y="203640"/>
                  </a:lnTo>
                  <a:lnTo>
                    <a:pt x="53711" y="210699"/>
                  </a:lnTo>
                  <a:lnTo>
                    <a:pt x="41406" y="212582"/>
                  </a:lnTo>
                  <a:lnTo>
                    <a:pt x="35053" y="210139"/>
                  </a:lnTo>
                  <a:lnTo>
                    <a:pt x="32667" y="204812"/>
                  </a:lnTo>
                  <a:lnTo>
                    <a:pt x="32924" y="197562"/>
                  </a:lnTo>
                  <a:lnTo>
                    <a:pt x="35870" y="190880"/>
                  </a:lnTo>
                  <a:lnTo>
                    <a:pt x="46540" y="178525"/>
                  </a:lnTo>
                  <a:lnTo>
                    <a:pt x="106007" y="147218"/>
                  </a:lnTo>
                  <a:lnTo>
                    <a:pt x="163976" y="122525"/>
                  </a:lnTo>
                  <a:lnTo>
                    <a:pt x="192670" y="102174"/>
                  </a:lnTo>
                  <a:lnTo>
                    <a:pt x="195992" y="95853"/>
                  </a:lnTo>
                  <a:lnTo>
                    <a:pt x="196357" y="88865"/>
                  </a:lnTo>
                  <a:lnTo>
                    <a:pt x="194751" y="81433"/>
                  </a:lnTo>
                  <a:lnTo>
                    <a:pt x="190907" y="77403"/>
                  </a:lnTo>
                  <a:lnTo>
                    <a:pt x="185571" y="75640"/>
                  </a:lnTo>
                  <a:lnTo>
                    <a:pt x="179240" y="75390"/>
                  </a:lnTo>
                  <a:lnTo>
                    <a:pt x="152660" y="83873"/>
                  </a:lnTo>
                  <a:lnTo>
                    <a:pt x="136969" y="95524"/>
                  </a:lnTo>
                  <a:lnTo>
                    <a:pt x="130197" y="102514"/>
                  </a:lnTo>
                  <a:lnTo>
                    <a:pt x="122671" y="122609"/>
                  </a:lnTo>
                  <a:lnTo>
                    <a:pt x="120251" y="145100"/>
                  </a:lnTo>
                  <a:lnTo>
                    <a:pt x="128585" y="190768"/>
                  </a:lnTo>
                  <a:lnTo>
                    <a:pt x="167625" y="252838"/>
                  </a:lnTo>
                  <a:lnTo>
                    <a:pt x="208183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08829" y="2255004"/>
              <a:ext cx="624079" cy="432696"/>
            </a:xfrm>
            <a:custGeom>
              <a:avLst/>
              <a:gdLst/>
              <a:ahLst/>
              <a:cxnLst/>
              <a:rect l="0" t="0" r="0" b="0"/>
              <a:pathLst>
                <a:path w="624079" h="432696">
                  <a:moveTo>
                    <a:pt x="0" y="432695"/>
                  </a:moveTo>
                  <a:lnTo>
                    <a:pt x="31275" y="405540"/>
                  </a:lnTo>
                  <a:lnTo>
                    <a:pt x="84495" y="357613"/>
                  </a:lnTo>
                  <a:lnTo>
                    <a:pt x="138853" y="309532"/>
                  </a:lnTo>
                  <a:lnTo>
                    <a:pt x="198597" y="255031"/>
                  </a:lnTo>
                  <a:lnTo>
                    <a:pt x="258453" y="210771"/>
                  </a:lnTo>
                  <a:lnTo>
                    <a:pt x="318216" y="168881"/>
                  </a:lnTo>
                  <a:lnTo>
                    <a:pt x="378749" y="129205"/>
                  </a:lnTo>
                  <a:lnTo>
                    <a:pt x="435222" y="92399"/>
                  </a:lnTo>
                  <a:lnTo>
                    <a:pt x="488428" y="60884"/>
                  </a:lnTo>
                  <a:lnTo>
                    <a:pt x="545160" y="31782"/>
                  </a:lnTo>
                  <a:lnTo>
                    <a:pt x="604734" y="4437"/>
                  </a:lnTo>
                  <a:lnTo>
                    <a:pt x="62407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1951" y="2013694"/>
              <a:ext cx="273505" cy="452224"/>
            </a:xfrm>
            <a:custGeom>
              <a:avLst/>
              <a:gdLst/>
              <a:ahLst/>
              <a:cxnLst/>
              <a:rect l="0" t="0" r="0" b="0"/>
              <a:pathLst>
                <a:path w="273505" h="452224">
                  <a:moveTo>
                    <a:pt x="273504" y="0"/>
                  </a:moveTo>
                  <a:lnTo>
                    <a:pt x="243061" y="7568"/>
                  </a:lnTo>
                  <a:lnTo>
                    <a:pt x="221543" y="21760"/>
                  </a:lnTo>
                  <a:lnTo>
                    <a:pt x="165211" y="77654"/>
                  </a:lnTo>
                  <a:lnTo>
                    <a:pt x="122784" y="137370"/>
                  </a:lnTo>
                  <a:lnTo>
                    <a:pt x="83851" y="194138"/>
                  </a:lnTo>
                  <a:lnTo>
                    <a:pt x="60135" y="242126"/>
                  </a:lnTo>
                  <a:lnTo>
                    <a:pt x="31138" y="303622"/>
                  </a:lnTo>
                  <a:lnTo>
                    <a:pt x="7193" y="353643"/>
                  </a:lnTo>
                  <a:lnTo>
                    <a:pt x="0" y="410322"/>
                  </a:lnTo>
                  <a:lnTo>
                    <a:pt x="4325" y="430148"/>
                  </a:lnTo>
                  <a:lnTo>
                    <a:pt x="8067" y="439318"/>
                  </a:lnTo>
                  <a:lnTo>
                    <a:pt x="14260" y="445431"/>
                  </a:lnTo>
                  <a:lnTo>
                    <a:pt x="31003" y="452223"/>
                  </a:lnTo>
                  <a:lnTo>
                    <a:pt x="61221" y="451630"/>
                  </a:lnTo>
                  <a:lnTo>
                    <a:pt x="89180" y="445599"/>
                  </a:lnTo>
                  <a:lnTo>
                    <a:pt x="144673" y="411090"/>
                  </a:lnTo>
                  <a:lnTo>
                    <a:pt x="180254" y="381788"/>
                  </a:lnTo>
                  <a:lnTo>
                    <a:pt x="200057" y="355665"/>
                  </a:lnTo>
                  <a:lnTo>
                    <a:pt x="211891" y="332199"/>
                  </a:lnTo>
                  <a:lnTo>
                    <a:pt x="213013" y="321319"/>
                  </a:lnTo>
                  <a:lnTo>
                    <a:pt x="206863" y="301832"/>
                  </a:lnTo>
                  <a:lnTo>
                    <a:pt x="200415" y="295527"/>
                  </a:lnTo>
                  <a:lnTo>
                    <a:pt x="183389" y="288520"/>
                  </a:lnTo>
                  <a:lnTo>
                    <a:pt x="175520" y="288501"/>
                  </a:lnTo>
                  <a:lnTo>
                    <a:pt x="129007" y="309455"/>
                  </a:lnTo>
                  <a:lnTo>
                    <a:pt x="132046" y="307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86954" y="2073451"/>
              <a:ext cx="154319" cy="349750"/>
            </a:xfrm>
            <a:custGeom>
              <a:avLst/>
              <a:gdLst/>
              <a:ahLst/>
              <a:cxnLst/>
              <a:rect l="0" t="0" r="0" b="0"/>
              <a:pathLst>
                <a:path w="154319" h="349750">
                  <a:moveTo>
                    <a:pt x="111637" y="48416"/>
                  </a:moveTo>
                  <a:lnTo>
                    <a:pt x="130642" y="40849"/>
                  </a:lnTo>
                  <a:lnTo>
                    <a:pt x="141965" y="32417"/>
                  </a:lnTo>
                  <a:lnTo>
                    <a:pt x="150697" y="17575"/>
                  </a:lnTo>
                  <a:lnTo>
                    <a:pt x="154318" y="8440"/>
                  </a:lnTo>
                  <a:lnTo>
                    <a:pt x="153036" y="3274"/>
                  </a:lnTo>
                  <a:lnTo>
                    <a:pt x="148483" y="755"/>
                  </a:lnTo>
                  <a:lnTo>
                    <a:pt x="141748" y="0"/>
                  </a:lnTo>
                  <a:lnTo>
                    <a:pt x="136335" y="3195"/>
                  </a:lnTo>
                  <a:lnTo>
                    <a:pt x="127853" y="16607"/>
                  </a:lnTo>
                  <a:lnTo>
                    <a:pt x="100509" y="73466"/>
                  </a:lnTo>
                  <a:lnTo>
                    <a:pt x="81368" y="129956"/>
                  </a:lnTo>
                  <a:lnTo>
                    <a:pt x="63583" y="189800"/>
                  </a:lnTo>
                  <a:lnTo>
                    <a:pt x="40294" y="248187"/>
                  </a:lnTo>
                  <a:lnTo>
                    <a:pt x="17229" y="305522"/>
                  </a:lnTo>
                  <a:lnTo>
                    <a:pt x="0" y="349749"/>
                  </a:lnTo>
                  <a:lnTo>
                    <a:pt x="1308" y="341983"/>
                  </a:lnTo>
                  <a:lnTo>
                    <a:pt x="33603" y="288687"/>
                  </a:lnTo>
                  <a:lnTo>
                    <a:pt x="56090" y="237198"/>
                  </a:lnTo>
                  <a:lnTo>
                    <a:pt x="78354" y="1898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40196" y="2065933"/>
              <a:ext cx="183064" cy="22651"/>
            </a:xfrm>
            <a:custGeom>
              <a:avLst/>
              <a:gdLst/>
              <a:ahLst/>
              <a:cxnLst/>
              <a:rect l="0" t="0" r="0" b="0"/>
              <a:pathLst>
                <a:path w="183064" h="22651">
                  <a:moveTo>
                    <a:pt x="0" y="14329"/>
                  </a:moveTo>
                  <a:lnTo>
                    <a:pt x="13253" y="5494"/>
                  </a:lnTo>
                  <a:lnTo>
                    <a:pt x="47998" y="0"/>
                  </a:lnTo>
                  <a:lnTo>
                    <a:pt x="100969" y="4578"/>
                  </a:lnTo>
                  <a:lnTo>
                    <a:pt x="153625" y="12463"/>
                  </a:lnTo>
                  <a:lnTo>
                    <a:pt x="183063" y="226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540344" y="2256605"/>
              <a:ext cx="216348" cy="23363"/>
            </a:xfrm>
            <a:custGeom>
              <a:avLst/>
              <a:gdLst/>
              <a:ahLst/>
              <a:cxnLst/>
              <a:rect l="0" t="0" r="0" b="0"/>
              <a:pathLst>
                <a:path w="216348" h="23363">
                  <a:moveTo>
                    <a:pt x="0" y="23362"/>
                  </a:moveTo>
                  <a:lnTo>
                    <a:pt x="60438" y="6504"/>
                  </a:lnTo>
                  <a:lnTo>
                    <a:pt x="116413" y="0"/>
                  </a:lnTo>
                  <a:lnTo>
                    <a:pt x="173596" y="5358"/>
                  </a:lnTo>
                  <a:lnTo>
                    <a:pt x="216347" y="150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502541" y="2429746"/>
              <a:ext cx="245830" cy="39574"/>
            </a:xfrm>
            <a:custGeom>
              <a:avLst/>
              <a:gdLst/>
              <a:ahLst/>
              <a:cxnLst/>
              <a:rect l="0" t="0" r="0" b="0"/>
              <a:pathLst>
                <a:path w="245830" h="39574">
                  <a:moveTo>
                    <a:pt x="29482" y="0"/>
                  </a:moveTo>
                  <a:lnTo>
                    <a:pt x="15270" y="12362"/>
                  </a:lnTo>
                  <a:lnTo>
                    <a:pt x="1902" y="18746"/>
                  </a:lnTo>
                  <a:lnTo>
                    <a:pt x="0" y="21743"/>
                  </a:lnTo>
                  <a:lnTo>
                    <a:pt x="1506" y="24666"/>
                  </a:lnTo>
                  <a:lnTo>
                    <a:pt x="10576" y="30378"/>
                  </a:lnTo>
                  <a:lnTo>
                    <a:pt x="23854" y="35999"/>
                  </a:lnTo>
                  <a:lnTo>
                    <a:pt x="86344" y="39573"/>
                  </a:lnTo>
                  <a:lnTo>
                    <a:pt x="137245" y="34634"/>
                  </a:lnTo>
                  <a:lnTo>
                    <a:pt x="186536" y="26391"/>
                  </a:lnTo>
                  <a:lnTo>
                    <a:pt x="245829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37759" y="2213399"/>
              <a:ext cx="249488" cy="260616"/>
            </a:xfrm>
            <a:custGeom>
              <a:avLst/>
              <a:gdLst/>
              <a:ahLst/>
              <a:cxnLst/>
              <a:rect l="0" t="0" r="0" b="0"/>
              <a:pathLst>
                <a:path w="249488" h="260616">
                  <a:moveTo>
                    <a:pt x="160243" y="0"/>
                  </a:moveTo>
                  <a:lnTo>
                    <a:pt x="126501" y="11517"/>
                  </a:lnTo>
                  <a:lnTo>
                    <a:pt x="93584" y="35559"/>
                  </a:lnTo>
                  <a:lnTo>
                    <a:pt x="36346" y="98308"/>
                  </a:lnTo>
                  <a:lnTo>
                    <a:pt x="13658" y="141700"/>
                  </a:lnTo>
                  <a:lnTo>
                    <a:pt x="0" y="181467"/>
                  </a:lnTo>
                  <a:lnTo>
                    <a:pt x="70" y="216388"/>
                  </a:lnTo>
                  <a:lnTo>
                    <a:pt x="10363" y="247178"/>
                  </a:lnTo>
                  <a:lnTo>
                    <a:pt x="17793" y="253543"/>
                  </a:lnTo>
                  <a:lnTo>
                    <a:pt x="38376" y="260615"/>
                  </a:lnTo>
                  <a:lnTo>
                    <a:pt x="84788" y="255762"/>
                  </a:lnTo>
                  <a:lnTo>
                    <a:pt x="121860" y="242613"/>
                  </a:lnTo>
                  <a:lnTo>
                    <a:pt x="183602" y="199089"/>
                  </a:lnTo>
                  <a:lnTo>
                    <a:pt x="230574" y="142560"/>
                  </a:lnTo>
                  <a:lnTo>
                    <a:pt x="244054" y="112404"/>
                  </a:lnTo>
                  <a:lnTo>
                    <a:pt x="249487" y="71212"/>
                  </a:lnTo>
                  <a:lnTo>
                    <a:pt x="242262" y="32708"/>
                  </a:lnTo>
                  <a:lnTo>
                    <a:pt x="230904" y="14229"/>
                  </a:lnTo>
                  <a:lnTo>
                    <a:pt x="223993" y="6712"/>
                  </a:lnTo>
                  <a:lnTo>
                    <a:pt x="214762" y="2625"/>
                  </a:lnTo>
                  <a:lnTo>
                    <a:pt x="192178" y="550"/>
                  </a:lnTo>
                  <a:lnTo>
                    <a:pt x="171662" y="7641"/>
                  </a:lnTo>
                  <a:lnTo>
                    <a:pt x="156072" y="18189"/>
                  </a:lnTo>
                  <a:lnTo>
                    <a:pt x="14360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22695" y="2171794"/>
              <a:ext cx="149754" cy="260414"/>
            </a:xfrm>
            <a:custGeom>
              <a:avLst/>
              <a:gdLst/>
              <a:ahLst/>
              <a:cxnLst/>
              <a:rect l="0" t="0" r="0" b="0"/>
              <a:pathLst>
                <a:path w="149754" h="260414">
                  <a:moveTo>
                    <a:pt x="149753" y="0"/>
                  </a:moveTo>
                  <a:lnTo>
                    <a:pt x="91845" y="11581"/>
                  </a:lnTo>
                  <a:lnTo>
                    <a:pt x="29548" y="34078"/>
                  </a:lnTo>
                  <a:lnTo>
                    <a:pt x="12194" y="45656"/>
                  </a:lnTo>
                  <a:lnTo>
                    <a:pt x="1400" y="60047"/>
                  </a:lnTo>
                  <a:lnTo>
                    <a:pt x="0" y="69617"/>
                  </a:lnTo>
                  <a:lnTo>
                    <a:pt x="3376" y="92578"/>
                  </a:lnTo>
                  <a:lnTo>
                    <a:pt x="20090" y="122660"/>
                  </a:lnTo>
                  <a:lnTo>
                    <a:pt x="72036" y="180089"/>
                  </a:lnTo>
                  <a:lnTo>
                    <a:pt x="84299" y="201289"/>
                  </a:lnTo>
                  <a:lnTo>
                    <a:pt x="85838" y="217051"/>
                  </a:lnTo>
                  <a:lnTo>
                    <a:pt x="82515" y="232377"/>
                  </a:lnTo>
                  <a:lnTo>
                    <a:pt x="74874" y="245353"/>
                  </a:lnTo>
                  <a:lnTo>
                    <a:pt x="62849" y="254818"/>
                  </a:lnTo>
                  <a:lnTo>
                    <a:pt x="55760" y="258636"/>
                  </a:lnTo>
                  <a:lnTo>
                    <a:pt x="40486" y="260413"/>
                  </a:lnTo>
                  <a:lnTo>
                    <a:pt x="32530" y="259593"/>
                  </a:lnTo>
                  <a:lnTo>
                    <a:pt x="27225" y="257197"/>
                  </a:lnTo>
                  <a:lnTo>
                    <a:pt x="23689" y="253750"/>
                  </a:lnTo>
                  <a:lnTo>
                    <a:pt x="16617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364128" y="2158622"/>
              <a:ext cx="208027" cy="321051"/>
            </a:xfrm>
            <a:custGeom>
              <a:avLst/>
              <a:gdLst/>
              <a:ahLst/>
              <a:cxnLst/>
              <a:rect l="0" t="0" r="0" b="0"/>
              <a:pathLst>
                <a:path w="208027" h="321051">
                  <a:moveTo>
                    <a:pt x="208026" y="21493"/>
                  </a:moveTo>
                  <a:lnTo>
                    <a:pt x="199192" y="8241"/>
                  </a:lnTo>
                  <a:lnTo>
                    <a:pt x="192891" y="4337"/>
                  </a:lnTo>
                  <a:lnTo>
                    <a:pt x="176028" y="0"/>
                  </a:lnTo>
                  <a:lnTo>
                    <a:pt x="141325" y="1975"/>
                  </a:lnTo>
                  <a:lnTo>
                    <a:pt x="106183" y="17251"/>
                  </a:lnTo>
                  <a:lnTo>
                    <a:pt x="81182" y="39343"/>
                  </a:lnTo>
                  <a:lnTo>
                    <a:pt x="73064" y="60245"/>
                  </a:lnTo>
                  <a:lnTo>
                    <a:pt x="70898" y="72291"/>
                  </a:lnTo>
                  <a:lnTo>
                    <a:pt x="75889" y="98002"/>
                  </a:lnTo>
                  <a:lnTo>
                    <a:pt x="97276" y="143341"/>
                  </a:lnTo>
                  <a:lnTo>
                    <a:pt x="146807" y="204954"/>
                  </a:lnTo>
                  <a:lnTo>
                    <a:pt x="167125" y="251932"/>
                  </a:lnTo>
                  <a:lnTo>
                    <a:pt x="167350" y="269991"/>
                  </a:lnTo>
                  <a:lnTo>
                    <a:pt x="163342" y="277765"/>
                  </a:lnTo>
                  <a:lnTo>
                    <a:pt x="149027" y="291334"/>
                  </a:lnTo>
                  <a:lnTo>
                    <a:pt x="115758" y="309369"/>
                  </a:lnTo>
                  <a:lnTo>
                    <a:pt x="57383" y="318743"/>
                  </a:lnTo>
                  <a:lnTo>
                    <a:pt x="0" y="3210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3792" y="2987256"/>
            <a:ext cx="1922163" cy="509771"/>
            <a:chOff x="5333792" y="2987256"/>
            <a:chExt cx="1922163" cy="509771"/>
          </a:xfrm>
        </p:grpSpPr>
        <p:sp>
          <p:nvSpPr>
            <p:cNvPr id="22" name="Freeform 21"/>
            <p:cNvSpPr/>
            <p:nvPr/>
          </p:nvSpPr>
          <p:spPr>
            <a:xfrm>
              <a:off x="5333792" y="3045504"/>
              <a:ext cx="615759" cy="183064"/>
            </a:xfrm>
            <a:custGeom>
              <a:avLst/>
              <a:gdLst/>
              <a:ahLst/>
              <a:cxnLst/>
              <a:rect l="0" t="0" r="0" b="0"/>
              <a:pathLst>
                <a:path w="615759" h="183064">
                  <a:moveTo>
                    <a:pt x="0" y="0"/>
                  </a:moveTo>
                  <a:lnTo>
                    <a:pt x="51072" y="14193"/>
                  </a:lnTo>
                  <a:lnTo>
                    <a:pt x="105112" y="25027"/>
                  </a:lnTo>
                  <a:lnTo>
                    <a:pt x="156366" y="36070"/>
                  </a:lnTo>
                  <a:lnTo>
                    <a:pt x="211005" y="52873"/>
                  </a:lnTo>
                  <a:lnTo>
                    <a:pt x="263848" y="68520"/>
                  </a:lnTo>
                  <a:lnTo>
                    <a:pt x="314591" y="84726"/>
                  </a:lnTo>
                  <a:lnTo>
                    <a:pt x="369130" y="103473"/>
                  </a:lnTo>
                  <a:lnTo>
                    <a:pt x="421954" y="122517"/>
                  </a:lnTo>
                  <a:lnTo>
                    <a:pt x="478604" y="144100"/>
                  </a:lnTo>
                  <a:lnTo>
                    <a:pt x="540633" y="166251"/>
                  </a:lnTo>
                  <a:lnTo>
                    <a:pt x="594894" y="180582"/>
                  </a:lnTo>
                  <a:lnTo>
                    <a:pt x="615758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158505" y="2987256"/>
              <a:ext cx="340235" cy="369345"/>
            </a:xfrm>
            <a:custGeom>
              <a:avLst/>
              <a:gdLst/>
              <a:ahLst/>
              <a:cxnLst/>
              <a:rect l="0" t="0" r="0" b="0"/>
              <a:pathLst>
                <a:path w="340235" h="369345">
                  <a:moveTo>
                    <a:pt x="148850" y="0"/>
                  </a:moveTo>
                  <a:lnTo>
                    <a:pt x="137332" y="40327"/>
                  </a:lnTo>
                  <a:lnTo>
                    <a:pt x="113550" y="102936"/>
                  </a:lnTo>
                  <a:lnTo>
                    <a:pt x="88560" y="155936"/>
                  </a:lnTo>
                  <a:lnTo>
                    <a:pt x="63558" y="209996"/>
                  </a:lnTo>
                  <a:lnTo>
                    <a:pt x="35220" y="272994"/>
                  </a:lnTo>
                  <a:lnTo>
                    <a:pt x="0" y="335035"/>
                  </a:lnTo>
                  <a:lnTo>
                    <a:pt x="43988" y="274756"/>
                  </a:lnTo>
                  <a:lnTo>
                    <a:pt x="72149" y="223605"/>
                  </a:lnTo>
                  <a:lnTo>
                    <a:pt x="100209" y="168985"/>
                  </a:lnTo>
                  <a:lnTo>
                    <a:pt x="125818" y="115529"/>
                  </a:lnTo>
                  <a:lnTo>
                    <a:pt x="153227" y="58894"/>
                  </a:lnTo>
                  <a:lnTo>
                    <a:pt x="167726" y="27557"/>
                  </a:lnTo>
                  <a:lnTo>
                    <a:pt x="172529" y="21145"/>
                  </a:lnTo>
                  <a:lnTo>
                    <a:pt x="174806" y="20569"/>
                  </a:lnTo>
                  <a:lnTo>
                    <a:pt x="175399" y="23883"/>
                  </a:lnTo>
                  <a:lnTo>
                    <a:pt x="169488" y="86895"/>
                  </a:lnTo>
                  <a:lnTo>
                    <a:pt x="159432" y="144044"/>
                  </a:lnTo>
                  <a:lnTo>
                    <a:pt x="153200" y="197442"/>
                  </a:lnTo>
                  <a:lnTo>
                    <a:pt x="149422" y="257289"/>
                  </a:lnTo>
                  <a:lnTo>
                    <a:pt x="157951" y="320342"/>
                  </a:lnTo>
                  <a:lnTo>
                    <a:pt x="168188" y="354101"/>
                  </a:lnTo>
                  <a:lnTo>
                    <a:pt x="172837" y="363657"/>
                  </a:lnTo>
                  <a:lnTo>
                    <a:pt x="178709" y="368178"/>
                  </a:lnTo>
                  <a:lnTo>
                    <a:pt x="185398" y="369344"/>
                  </a:lnTo>
                  <a:lnTo>
                    <a:pt x="192631" y="368271"/>
                  </a:lnTo>
                  <a:lnTo>
                    <a:pt x="220480" y="353510"/>
                  </a:lnTo>
                  <a:lnTo>
                    <a:pt x="243319" y="331569"/>
                  </a:lnTo>
                  <a:lnTo>
                    <a:pt x="266678" y="286945"/>
                  </a:lnTo>
                  <a:lnTo>
                    <a:pt x="288622" y="225964"/>
                  </a:lnTo>
                  <a:lnTo>
                    <a:pt x="304220" y="172601"/>
                  </a:lnTo>
                  <a:lnTo>
                    <a:pt x="319217" y="123023"/>
                  </a:lnTo>
                  <a:lnTo>
                    <a:pt x="328734" y="67600"/>
                  </a:lnTo>
                  <a:lnTo>
                    <a:pt x="333751" y="32016"/>
                  </a:lnTo>
                  <a:lnTo>
                    <a:pt x="340234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19997" y="3062146"/>
              <a:ext cx="43575" cy="277107"/>
            </a:xfrm>
            <a:custGeom>
              <a:avLst/>
              <a:gdLst/>
              <a:ahLst/>
              <a:cxnLst/>
              <a:rect l="0" t="0" r="0" b="0"/>
              <a:pathLst>
                <a:path w="43575" h="277107">
                  <a:moveTo>
                    <a:pt x="36989" y="0"/>
                  </a:moveTo>
                  <a:lnTo>
                    <a:pt x="43574" y="29620"/>
                  </a:lnTo>
                  <a:lnTo>
                    <a:pt x="40550" y="83514"/>
                  </a:lnTo>
                  <a:lnTo>
                    <a:pt x="36767" y="136552"/>
                  </a:lnTo>
                  <a:lnTo>
                    <a:pt x="22858" y="199347"/>
                  </a:lnTo>
                  <a:lnTo>
                    <a:pt x="6455" y="257068"/>
                  </a:lnTo>
                  <a:lnTo>
                    <a:pt x="0" y="277106"/>
                  </a:lnTo>
                  <a:lnTo>
                    <a:pt x="20347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29102" y="3045504"/>
              <a:ext cx="177517" cy="377548"/>
            </a:xfrm>
            <a:custGeom>
              <a:avLst/>
              <a:gdLst/>
              <a:ahLst/>
              <a:cxnLst/>
              <a:rect l="0" t="0" r="0" b="0"/>
              <a:pathLst>
                <a:path w="177517" h="377548">
                  <a:moveTo>
                    <a:pt x="61021" y="0"/>
                  </a:moveTo>
                  <a:lnTo>
                    <a:pt x="61021" y="55161"/>
                  </a:lnTo>
                  <a:lnTo>
                    <a:pt x="56603" y="105821"/>
                  </a:lnTo>
                  <a:lnTo>
                    <a:pt x="44162" y="166385"/>
                  </a:lnTo>
                  <a:lnTo>
                    <a:pt x="27717" y="226400"/>
                  </a:lnTo>
                  <a:lnTo>
                    <a:pt x="13865" y="285164"/>
                  </a:lnTo>
                  <a:lnTo>
                    <a:pt x="0" y="332042"/>
                  </a:lnTo>
                  <a:lnTo>
                    <a:pt x="924" y="339705"/>
                  </a:lnTo>
                  <a:lnTo>
                    <a:pt x="9348" y="353151"/>
                  </a:lnTo>
                  <a:lnTo>
                    <a:pt x="29685" y="366699"/>
                  </a:lnTo>
                  <a:lnTo>
                    <a:pt x="57694" y="376569"/>
                  </a:lnTo>
                  <a:lnTo>
                    <a:pt x="76185" y="377547"/>
                  </a:lnTo>
                  <a:lnTo>
                    <a:pt x="129586" y="367287"/>
                  </a:lnTo>
                  <a:lnTo>
                    <a:pt x="152631" y="353732"/>
                  </a:lnTo>
                  <a:lnTo>
                    <a:pt x="177516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908214" y="3128714"/>
              <a:ext cx="164678" cy="344326"/>
            </a:xfrm>
            <a:custGeom>
              <a:avLst/>
              <a:gdLst/>
              <a:ahLst/>
              <a:cxnLst/>
              <a:rect l="0" t="0" r="0" b="0"/>
              <a:pathLst>
                <a:path w="164678" h="344326">
                  <a:moveTo>
                    <a:pt x="56504" y="0"/>
                  </a:moveTo>
                  <a:lnTo>
                    <a:pt x="49861" y="57697"/>
                  </a:lnTo>
                  <a:lnTo>
                    <a:pt x="36943" y="113865"/>
                  </a:lnTo>
                  <a:lnTo>
                    <a:pt x="16614" y="175857"/>
                  </a:lnTo>
                  <a:lnTo>
                    <a:pt x="2180" y="237588"/>
                  </a:lnTo>
                  <a:lnTo>
                    <a:pt x="0" y="260305"/>
                  </a:lnTo>
                  <a:lnTo>
                    <a:pt x="3963" y="277797"/>
                  </a:lnTo>
                  <a:lnTo>
                    <a:pt x="21573" y="304094"/>
                  </a:lnTo>
                  <a:lnTo>
                    <a:pt x="49501" y="326170"/>
                  </a:lnTo>
                  <a:lnTo>
                    <a:pt x="89961" y="343423"/>
                  </a:lnTo>
                  <a:lnTo>
                    <a:pt x="106507" y="344325"/>
                  </a:lnTo>
                  <a:lnTo>
                    <a:pt x="139729" y="337371"/>
                  </a:lnTo>
                  <a:lnTo>
                    <a:pt x="146196" y="332163"/>
                  </a:lnTo>
                  <a:lnTo>
                    <a:pt x="164677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057923" y="3137035"/>
              <a:ext cx="198032" cy="359992"/>
            </a:xfrm>
            <a:custGeom>
              <a:avLst/>
              <a:gdLst/>
              <a:ahLst/>
              <a:cxnLst/>
              <a:rect l="0" t="0" r="0" b="0"/>
              <a:pathLst>
                <a:path w="198032" h="359992">
                  <a:moveTo>
                    <a:pt x="73215" y="0"/>
                  </a:moveTo>
                  <a:lnTo>
                    <a:pt x="61633" y="57909"/>
                  </a:lnTo>
                  <a:lnTo>
                    <a:pt x="48189" y="113619"/>
                  </a:lnTo>
                  <a:lnTo>
                    <a:pt x="25018" y="175220"/>
                  </a:lnTo>
                  <a:lnTo>
                    <a:pt x="6799" y="234767"/>
                  </a:lnTo>
                  <a:lnTo>
                    <a:pt x="0" y="282137"/>
                  </a:lnTo>
                  <a:lnTo>
                    <a:pt x="3240" y="317921"/>
                  </a:lnTo>
                  <a:lnTo>
                    <a:pt x="12529" y="335764"/>
                  </a:lnTo>
                  <a:lnTo>
                    <a:pt x="25904" y="348934"/>
                  </a:lnTo>
                  <a:lnTo>
                    <a:pt x="41093" y="357869"/>
                  </a:lnTo>
                  <a:lnTo>
                    <a:pt x="57089" y="359991"/>
                  </a:lnTo>
                  <a:lnTo>
                    <a:pt x="65238" y="359262"/>
                  </a:lnTo>
                  <a:lnTo>
                    <a:pt x="94377" y="344985"/>
                  </a:lnTo>
                  <a:lnTo>
                    <a:pt x="154326" y="299599"/>
                  </a:lnTo>
                  <a:lnTo>
                    <a:pt x="165662" y="287557"/>
                  </a:lnTo>
                  <a:lnTo>
                    <a:pt x="193559" y="241826"/>
                  </a:lnTo>
                  <a:lnTo>
                    <a:pt x="198031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62801" y="3261685"/>
            <a:ext cx="898674" cy="682493"/>
            <a:chOff x="8262801" y="3261685"/>
            <a:chExt cx="898674" cy="682493"/>
          </a:xfrm>
        </p:grpSpPr>
        <p:sp>
          <p:nvSpPr>
            <p:cNvPr id="29" name="Freeform 28"/>
            <p:cNvSpPr/>
            <p:nvPr/>
          </p:nvSpPr>
          <p:spPr>
            <a:xfrm>
              <a:off x="8262801" y="3261685"/>
              <a:ext cx="241996" cy="274761"/>
            </a:xfrm>
            <a:custGeom>
              <a:avLst/>
              <a:gdLst/>
              <a:ahLst/>
              <a:cxnLst/>
              <a:rect l="0" t="0" r="0" b="0"/>
              <a:pathLst>
                <a:path w="241996" h="274761">
                  <a:moveTo>
                    <a:pt x="0" y="274760"/>
                  </a:moveTo>
                  <a:lnTo>
                    <a:pt x="27461" y="245450"/>
                  </a:lnTo>
                  <a:lnTo>
                    <a:pt x="69587" y="182345"/>
                  </a:lnTo>
                  <a:lnTo>
                    <a:pt x="102647" y="127507"/>
                  </a:lnTo>
                  <a:lnTo>
                    <a:pt x="141459" y="66882"/>
                  </a:lnTo>
                  <a:lnTo>
                    <a:pt x="173125" y="4078"/>
                  </a:lnTo>
                  <a:lnTo>
                    <a:pt x="175513" y="0"/>
                  </a:lnTo>
                  <a:lnTo>
                    <a:pt x="176181" y="55"/>
                  </a:lnTo>
                  <a:lnTo>
                    <a:pt x="155811" y="63099"/>
                  </a:lnTo>
                  <a:lnTo>
                    <a:pt x="152460" y="85767"/>
                  </a:lnTo>
                  <a:lnTo>
                    <a:pt x="156189" y="92367"/>
                  </a:lnTo>
                  <a:lnTo>
                    <a:pt x="163298" y="95842"/>
                  </a:lnTo>
                  <a:lnTo>
                    <a:pt x="172659" y="97234"/>
                  </a:lnTo>
                  <a:lnTo>
                    <a:pt x="181674" y="95389"/>
                  </a:lnTo>
                  <a:lnTo>
                    <a:pt x="206690" y="80464"/>
                  </a:lnTo>
                  <a:lnTo>
                    <a:pt x="232177" y="55920"/>
                  </a:lnTo>
                  <a:lnTo>
                    <a:pt x="237996" y="48430"/>
                  </a:lnTo>
                  <a:lnTo>
                    <a:pt x="240950" y="47135"/>
                  </a:lnTo>
                  <a:lnTo>
                    <a:pt x="241995" y="49970"/>
                  </a:lnTo>
                  <a:lnTo>
                    <a:pt x="237028" y="76675"/>
                  </a:lnTo>
                  <a:lnTo>
                    <a:pt x="220349" y="119339"/>
                  </a:lnTo>
                  <a:lnTo>
                    <a:pt x="207647" y="176878"/>
                  </a:lnTo>
                  <a:lnTo>
                    <a:pt x="204999" y="187316"/>
                  </a:lnTo>
                  <a:lnTo>
                    <a:pt x="205084" y="196124"/>
                  </a:lnTo>
                  <a:lnTo>
                    <a:pt x="210108" y="210841"/>
                  </a:lnTo>
                  <a:lnTo>
                    <a:pt x="214961" y="214581"/>
                  </a:lnTo>
                  <a:lnTo>
                    <a:pt x="220971" y="216150"/>
                  </a:lnTo>
                  <a:lnTo>
                    <a:pt x="241310" y="216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537395" y="3436593"/>
              <a:ext cx="24965" cy="108175"/>
            </a:xfrm>
            <a:custGeom>
              <a:avLst/>
              <a:gdLst/>
              <a:ahLst/>
              <a:cxnLst/>
              <a:rect l="0" t="0" r="0" b="0"/>
              <a:pathLst>
                <a:path w="24965" h="108175">
                  <a:moveTo>
                    <a:pt x="24964" y="0"/>
                  </a:moveTo>
                  <a:lnTo>
                    <a:pt x="8105" y="58383"/>
                  </a:lnTo>
                  <a:lnTo>
                    <a:pt x="2402" y="85716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603964" y="3311777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09571" y="3411630"/>
              <a:ext cx="94247" cy="123251"/>
            </a:xfrm>
            <a:custGeom>
              <a:avLst/>
              <a:gdLst/>
              <a:ahLst/>
              <a:cxnLst/>
              <a:rect l="0" t="0" r="0" b="0"/>
              <a:pathLst>
                <a:path w="94247" h="123251">
                  <a:moveTo>
                    <a:pt x="35998" y="0"/>
                  </a:moveTo>
                  <a:lnTo>
                    <a:pt x="14255" y="62491"/>
                  </a:lnTo>
                  <a:lnTo>
                    <a:pt x="0" y="114679"/>
                  </a:lnTo>
                  <a:lnTo>
                    <a:pt x="904" y="119907"/>
                  </a:lnTo>
                  <a:lnTo>
                    <a:pt x="4282" y="122468"/>
                  </a:lnTo>
                  <a:lnTo>
                    <a:pt x="9306" y="123250"/>
                  </a:lnTo>
                  <a:lnTo>
                    <a:pt x="14505" y="119149"/>
                  </a:lnTo>
                  <a:lnTo>
                    <a:pt x="29733" y="92215"/>
                  </a:lnTo>
                  <a:lnTo>
                    <a:pt x="46095" y="54444"/>
                  </a:lnTo>
                  <a:lnTo>
                    <a:pt x="66860" y="28629"/>
                  </a:lnTo>
                  <a:lnTo>
                    <a:pt x="72290" y="25558"/>
                  </a:lnTo>
                  <a:lnTo>
                    <a:pt x="77759" y="24435"/>
                  </a:lnTo>
                  <a:lnTo>
                    <a:pt x="94246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661687" y="3444914"/>
              <a:ext cx="133662" cy="291008"/>
            </a:xfrm>
            <a:custGeom>
              <a:avLst/>
              <a:gdLst/>
              <a:ahLst/>
              <a:cxnLst/>
              <a:rect l="0" t="0" r="0" b="0"/>
              <a:pathLst>
                <a:path w="133662" h="291008">
                  <a:moveTo>
                    <a:pt x="133661" y="0"/>
                  </a:moveTo>
                  <a:lnTo>
                    <a:pt x="127943" y="58621"/>
                  </a:lnTo>
                  <a:lnTo>
                    <a:pt x="121266" y="121030"/>
                  </a:lnTo>
                  <a:lnTo>
                    <a:pt x="103074" y="182842"/>
                  </a:lnTo>
                  <a:lnTo>
                    <a:pt x="93882" y="207036"/>
                  </a:lnTo>
                  <a:lnTo>
                    <a:pt x="60243" y="262197"/>
                  </a:lnTo>
                  <a:lnTo>
                    <a:pt x="20982" y="289505"/>
                  </a:lnTo>
                  <a:lnTo>
                    <a:pt x="15087" y="291007"/>
                  </a:lnTo>
                  <a:lnTo>
                    <a:pt x="9309" y="290159"/>
                  </a:lnTo>
                  <a:lnTo>
                    <a:pt x="3607" y="287745"/>
                  </a:lnTo>
                  <a:lnTo>
                    <a:pt x="730" y="281512"/>
                  </a:lnTo>
                  <a:lnTo>
                    <a:pt x="0" y="262260"/>
                  </a:lnTo>
                  <a:lnTo>
                    <a:pt x="8845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778706" y="3361703"/>
              <a:ext cx="74890" cy="16644"/>
            </a:xfrm>
            <a:custGeom>
              <a:avLst/>
              <a:gdLst/>
              <a:ahLst/>
              <a:cxnLst/>
              <a:rect l="0" t="0" r="0" b="0"/>
              <a:pathLst>
                <a:path w="74890" h="16644">
                  <a:moveTo>
                    <a:pt x="0" y="0"/>
                  </a:moveTo>
                  <a:lnTo>
                    <a:pt x="33741" y="2466"/>
                  </a:lnTo>
                  <a:lnTo>
                    <a:pt x="74889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845191" y="3500069"/>
              <a:ext cx="83808" cy="111267"/>
            </a:xfrm>
            <a:custGeom>
              <a:avLst/>
              <a:gdLst/>
              <a:ahLst/>
              <a:cxnLst/>
              <a:rect l="0" t="0" r="0" b="0"/>
              <a:pathLst>
                <a:path w="83808" h="111267">
                  <a:moveTo>
                    <a:pt x="74973" y="19734"/>
                  </a:moveTo>
                  <a:lnTo>
                    <a:pt x="83807" y="10900"/>
                  </a:lnTo>
                  <a:lnTo>
                    <a:pt x="83636" y="7373"/>
                  </a:lnTo>
                  <a:lnTo>
                    <a:pt x="80748" y="4097"/>
                  </a:lnTo>
                  <a:lnTo>
                    <a:pt x="76050" y="988"/>
                  </a:lnTo>
                  <a:lnTo>
                    <a:pt x="60966" y="0"/>
                  </a:lnTo>
                  <a:lnTo>
                    <a:pt x="42860" y="3567"/>
                  </a:lnTo>
                  <a:lnTo>
                    <a:pt x="17997" y="15971"/>
                  </a:lnTo>
                  <a:lnTo>
                    <a:pt x="4656" y="26075"/>
                  </a:lnTo>
                  <a:lnTo>
                    <a:pt x="1282" y="32282"/>
                  </a:lnTo>
                  <a:lnTo>
                    <a:pt x="0" y="46576"/>
                  </a:lnTo>
                  <a:lnTo>
                    <a:pt x="2801" y="52422"/>
                  </a:lnTo>
                  <a:lnTo>
                    <a:pt x="13311" y="61383"/>
                  </a:lnTo>
                  <a:lnTo>
                    <a:pt x="19997" y="63217"/>
                  </a:lnTo>
                  <a:lnTo>
                    <a:pt x="42658" y="61382"/>
                  </a:lnTo>
                  <a:lnTo>
                    <a:pt x="58762" y="57352"/>
                  </a:lnTo>
                  <a:lnTo>
                    <a:pt x="62316" y="59606"/>
                  </a:lnTo>
                  <a:lnTo>
                    <a:pt x="62837" y="64807"/>
                  </a:lnTo>
                  <a:lnTo>
                    <a:pt x="61258" y="79523"/>
                  </a:lnTo>
                  <a:lnTo>
                    <a:pt x="63638" y="95309"/>
                  </a:lnTo>
                  <a:lnTo>
                    <a:pt x="66491" y="100628"/>
                  </a:lnTo>
                  <a:lnTo>
                    <a:pt x="70243" y="104174"/>
                  </a:lnTo>
                  <a:lnTo>
                    <a:pt x="83293" y="1112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975623" y="3486519"/>
              <a:ext cx="132656" cy="174743"/>
            </a:xfrm>
            <a:custGeom>
              <a:avLst/>
              <a:gdLst/>
              <a:ahLst/>
              <a:cxnLst/>
              <a:rect l="0" t="0" r="0" b="0"/>
              <a:pathLst>
                <a:path w="132656" h="174743">
                  <a:moveTo>
                    <a:pt x="36073" y="0"/>
                  </a:moveTo>
                  <a:lnTo>
                    <a:pt x="4820" y="58383"/>
                  </a:lnTo>
                  <a:lnTo>
                    <a:pt x="1369" y="66659"/>
                  </a:lnTo>
                  <a:lnTo>
                    <a:pt x="0" y="83251"/>
                  </a:lnTo>
                  <a:lnTo>
                    <a:pt x="929" y="91558"/>
                  </a:lnTo>
                  <a:lnTo>
                    <a:pt x="4323" y="96172"/>
                  </a:lnTo>
                  <a:lnTo>
                    <a:pt x="9358" y="98324"/>
                  </a:lnTo>
                  <a:lnTo>
                    <a:pt x="15489" y="98833"/>
                  </a:lnTo>
                  <a:lnTo>
                    <a:pt x="29698" y="94469"/>
                  </a:lnTo>
                  <a:lnTo>
                    <a:pt x="50825" y="81616"/>
                  </a:lnTo>
                  <a:lnTo>
                    <a:pt x="57002" y="76600"/>
                  </a:lnTo>
                  <a:lnTo>
                    <a:pt x="60196" y="76030"/>
                  </a:lnTo>
                  <a:lnTo>
                    <a:pt x="61401" y="78423"/>
                  </a:lnTo>
                  <a:lnTo>
                    <a:pt x="61279" y="82793"/>
                  </a:lnTo>
                  <a:lnTo>
                    <a:pt x="63972" y="86630"/>
                  </a:lnTo>
                  <a:lnTo>
                    <a:pt x="74359" y="93360"/>
                  </a:lnTo>
                  <a:lnTo>
                    <a:pt x="122327" y="103929"/>
                  </a:lnTo>
                  <a:lnTo>
                    <a:pt x="129634" y="108117"/>
                  </a:lnTo>
                  <a:lnTo>
                    <a:pt x="132655" y="114608"/>
                  </a:lnTo>
                  <a:lnTo>
                    <a:pt x="131082" y="131682"/>
                  </a:lnTo>
                  <a:lnTo>
                    <a:pt x="110962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107849" y="3711187"/>
              <a:ext cx="53626" cy="232991"/>
            </a:xfrm>
            <a:custGeom>
              <a:avLst/>
              <a:gdLst/>
              <a:ahLst/>
              <a:cxnLst/>
              <a:rect l="0" t="0" r="0" b="0"/>
              <a:pathLst>
                <a:path w="53626" h="232991">
                  <a:moveTo>
                    <a:pt x="53625" y="0"/>
                  </a:moveTo>
                  <a:lnTo>
                    <a:pt x="39432" y="54017"/>
                  </a:lnTo>
                  <a:lnTo>
                    <a:pt x="23086" y="108728"/>
                  </a:lnTo>
                  <a:lnTo>
                    <a:pt x="6470" y="166542"/>
                  </a:lnTo>
                  <a:lnTo>
                    <a:pt x="0" y="196865"/>
                  </a:lnTo>
                  <a:lnTo>
                    <a:pt x="3699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329514" y="3395936"/>
            <a:ext cx="639103" cy="548242"/>
            <a:chOff x="9329514" y="3395936"/>
            <a:chExt cx="639103" cy="548242"/>
          </a:xfrm>
        </p:grpSpPr>
        <p:sp>
          <p:nvSpPr>
            <p:cNvPr id="39" name="Freeform 38"/>
            <p:cNvSpPr/>
            <p:nvPr/>
          </p:nvSpPr>
          <p:spPr>
            <a:xfrm>
              <a:off x="9329514" y="3395936"/>
              <a:ext cx="256334" cy="298405"/>
            </a:xfrm>
            <a:custGeom>
              <a:avLst/>
              <a:gdLst/>
              <a:ahLst/>
              <a:cxnLst/>
              <a:rect l="0" t="0" r="0" b="0"/>
              <a:pathLst>
                <a:path w="256334" h="298405">
                  <a:moveTo>
                    <a:pt x="64950" y="48978"/>
                  </a:moveTo>
                  <a:lnTo>
                    <a:pt x="88113" y="18650"/>
                  </a:lnTo>
                  <a:lnTo>
                    <a:pt x="92411" y="17665"/>
                  </a:lnTo>
                  <a:lnTo>
                    <a:pt x="96201" y="19781"/>
                  </a:lnTo>
                  <a:lnTo>
                    <a:pt x="99652" y="23966"/>
                  </a:lnTo>
                  <a:lnTo>
                    <a:pt x="100093" y="60777"/>
                  </a:lnTo>
                  <a:lnTo>
                    <a:pt x="85314" y="105550"/>
                  </a:lnTo>
                  <a:lnTo>
                    <a:pt x="59162" y="160070"/>
                  </a:lnTo>
                  <a:lnTo>
                    <a:pt x="30514" y="219342"/>
                  </a:lnTo>
                  <a:lnTo>
                    <a:pt x="810" y="277679"/>
                  </a:lnTo>
                  <a:lnTo>
                    <a:pt x="0" y="282807"/>
                  </a:lnTo>
                  <a:lnTo>
                    <a:pt x="2234" y="284376"/>
                  </a:lnTo>
                  <a:lnTo>
                    <a:pt x="6498" y="283573"/>
                  </a:lnTo>
                  <a:lnTo>
                    <a:pt x="10264" y="280264"/>
                  </a:lnTo>
                  <a:lnTo>
                    <a:pt x="40601" y="222403"/>
                  </a:lnTo>
                  <a:lnTo>
                    <a:pt x="66880" y="162355"/>
                  </a:lnTo>
                  <a:lnTo>
                    <a:pt x="83889" y="104772"/>
                  </a:lnTo>
                  <a:lnTo>
                    <a:pt x="104757" y="46555"/>
                  </a:lnTo>
                  <a:lnTo>
                    <a:pt x="117295" y="1860"/>
                  </a:lnTo>
                  <a:lnTo>
                    <a:pt x="120187" y="0"/>
                  </a:lnTo>
                  <a:lnTo>
                    <a:pt x="123039" y="3382"/>
                  </a:lnTo>
                  <a:lnTo>
                    <a:pt x="125865" y="10260"/>
                  </a:lnTo>
                  <a:lnTo>
                    <a:pt x="126540" y="25298"/>
                  </a:lnTo>
                  <a:lnTo>
                    <a:pt x="121025" y="83106"/>
                  </a:lnTo>
                  <a:lnTo>
                    <a:pt x="114761" y="143566"/>
                  </a:lnTo>
                  <a:lnTo>
                    <a:pt x="107818" y="201203"/>
                  </a:lnTo>
                  <a:lnTo>
                    <a:pt x="113448" y="256357"/>
                  </a:lnTo>
                  <a:lnTo>
                    <a:pt x="118247" y="277982"/>
                  </a:lnTo>
                  <a:lnTo>
                    <a:pt x="122671" y="285782"/>
                  </a:lnTo>
                  <a:lnTo>
                    <a:pt x="134982" y="296915"/>
                  </a:lnTo>
                  <a:lnTo>
                    <a:pt x="142149" y="298404"/>
                  </a:lnTo>
                  <a:lnTo>
                    <a:pt x="157508" y="295128"/>
                  </a:lnTo>
                  <a:lnTo>
                    <a:pt x="171114" y="285043"/>
                  </a:lnTo>
                  <a:lnTo>
                    <a:pt x="189170" y="261306"/>
                  </a:lnTo>
                  <a:lnTo>
                    <a:pt x="220532" y="198404"/>
                  </a:lnTo>
                  <a:lnTo>
                    <a:pt x="236587" y="143237"/>
                  </a:lnTo>
                  <a:lnTo>
                    <a:pt x="252606" y="82429"/>
                  </a:lnTo>
                  <a:lnTo>
                    <a:pt x="256333" y="24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561359" y="3619656"/>
              <a:ext cx="66095" cy="216348"/>
            </a:xfrm>
            <a:custGeom>
              <a:avLst/>
              <a:gdLst/>
              <a:ahLst/>
              <a:cxnLst/>
              <a:rect l="0" t="0" r="0" b="0"/>
              <a:pathLst>
                <a:path w="66095" h="216348">
                  <a:moveTo>
                    <a:pt x="24488" y="0"/>
                  </a:moveTo>
                  <a:lnTo>
                    <a:pt x="4928" y="58680"/>
                  </a:lnTo>
                  <a:lnTo>
                    <a:pt x="0" y="119793"/>
                  </a:lnTo>
                  <a:lnTo>
                    <a:pt x="2615" y="125166"/>
                  </a:lnTo>
                  <a:lnTo>
                    <a:pt x="7133" y="126898"/>
                  </a:lnTo>
                  <a:lnTo>
                    <a:pt x="12919" y="126204"/>
                  </a:lnTo>
                  <a:lnTo>
                    <a:pt x="24278" y="118036"/>
                  </a:lnTo>
                  <a:lnTo>
                    <a:pt x="29895" y="111975"/>
                  </a:lnTo>
                  <a:lnTo>
                    <a:pt x="33641" y="111633"/>
                  </a:lnTo>
                  <a:lnTo>
                    <a:pt x="36137" y="115102"/>
                  </a:lnTo>
                  <a:lnTo>
                    <a:pt x="39652" y="140121"/>
                  </a:lnTo>
                  <a:lnTo>
                    <a:pt x="45256" y="181155"/>
                  </a:lnTo>
                  <a:lnTo>
                    <a:pt x="66094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694466" y="3669582"/>
              <a:ext cx="157656" cy="106508"/>
            </a:xfrm>
            <a:custGeom>
              <a:avLst/>
              <a:gdLst/>
              <a:ahLst/>
              <a:cxnLst/>
              <a:rect l="0" t="0" r="0" b="0"/>
              <a:pathLst>
                <a:path w="157656" h="106508">
                  <a:moveTo>
                    <a:pt x="16197" y="0"/>
                  </a:moveTo>
                  <a:lnTo>
                    <a:pt x="1804" y="59628"/>
                  </a:lnTo>
                  <a:lnTo>
                    <a:pt x="0" y="102899"/>
                  </a:lnTo>
                  <a:lnTo>
                    <a:pt x="2625" y="106507"/>
                  </a:lnTo>
                  <a:lnTo>
                    <a:pt x="7149" y="105213"/>
                  </a:lnTo>
                  <a:lnTo>
                    <a:pt x="17723" y="94839"/>
                  </a:lnTo>
                  <a:lnTo>
                    <a:pt x="55078" y="33307"/>
                  </a:lnTo>
                  <a:lnTo>
                    <a:pt x="64604" y="20659"/>
                  </a:lnTo>
                  <a:lnTo>
                    <a:pt x="79934" y="13805"/>
                  </a:lnTo>
                  <a:lnTo>
                    <a:pt x="89198" y="11977"/>
                  </a:lnTo>
                  <a:lnTo>
                    <a:pt x="97224" y="12608"/>
                  </a:lnTo>
                  <a:lnTo>
                    <a:pt x="157655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833819" y="3637449"/>
              <a:ext cx="134798" cy="306729"/>
            </a:xfrm>
            <a:custGeom>
              <a:avLst/>
              <a:gdLst/>
              <a:ahLst/>
              <a:cxnLst/>
              <a:rect l="0" t="0" r="0" b="0"/>
              <a:pathLst>
                <a:path w="134798" h="306729">
                  <a:moveTo>
                    <a:pt x="34945" y="65418"/>
                  </a:moveTo>
                  <a:lnTo>
                    <a:pt x="15620" y="125045"/>
                  </a:lnTo>
                  <a:lnTo>
                    <a:pt x="0" y="168316"/>
                  </a:lnTo>
                  <a:lnTo>
                    <a:pt x="554" y="174697"/>
                  </a:lnTo>
                  <a:lnTo>
                    <a:pt x="3696" y="178027"/>
                  </a:lnTo>
                  <a:lnTo>
                    <a:pt x="8565" y="179322"/>
                  </a:lnTo>
                  <a:lnTo>
                    <a:pt x="12735" y="177412"/>
                  </a:lnTo>
                  <a:lnTo>
                    <a:pt x="19835" y="167892"/>
                  </a:lnTo>
                  <a:lnTo>
                    <a:pt x="34781" y="126304"/>
                  </a:lnTo>
                  <a:lnTo>
                    <a:pt x="43073" y="67614"/>
                  </a:lnTo>
                  <a:lnTo>
                    <a:pt x="54700" y="5599"/>
                  </a:lnTo>
                  <a:lnTo>
                    <a:pt x="58285" y="575"/>
                  </a:lnTo>
                  <a:lnTo>
                    <a:pt x="62523" y="0"/>
                  </a:lnTo>
                  <a:lnTo>
                    <a:pt x="67199" y="2390"/>
                  </a:lnTo>
                  <a:lnTo>
                    <a:pt x="87989" y="26155"/>
                  </a:lnTo>
                  <a:lnTo>
                    <a:pt x="127619" y="83308"/>
                  </a:lnTo>
                  <a:lnTo>
                    <a:pt x="126313" y="87514"/>
                  </a:lnTo>
                  <a:lnTo>
                    <a:pt x="121744" y="89394"/>
                  </a:lnTo>
                  <a:lnTo>
                    <a:pt x="92257" y="94603"/>
                  </a:lnTo>
                  <a:lnTo>
                    <a:pt x="67951" y="106322"/>
                  </a:lnTo>
                  <a:lnTo>
                    <a:pt x="29860" y="144879"/>
                  </a:lnTo>
                  <a:lnTo>
                    <a:pt x="27857" y="150752"/>
                  </a:lnTo>
                  <a:lnTo>
                    <a:pt x="28370" y="156516"/>
                  </a:lnTo>
                  <a:lnTo>
                    <a:pt x="30561" y="162208"/>
                  </a:lnTo>
                  <a:lnTo>
                    <a:pt x="42859" y="170997"/>
                  </a:lnTo>
                  <a:lnTo>
                    <a:pt x="51315" y="174635"/>
                  </a:lnTo>
                  <a:lnTo>
                    <a:pt x="70573" y="173747"/>
                  </a:lnTo>
                  <a:lnTo>
                    <a:pt x="89611" y="167189"/>
                  </a:lnTo>
                  <a:lnTo>
                    <a:pt x="122866" y="142603"/>
                  </a:lnTo>
                  <a:lnTo>
                    <a:pt x="126842" y="142762"/>
                  </a:lnTo>
                  <a:lnTo>
                    <a:pt x="129494" y="146567"/>
                  </a:lnTo>
                  <a:lnTo>
                    <a:pt x="131261" y="152801"/>
                  </a:lnTo>
                  <a:lnTo>
                    <a:pt x="127746" y="204765"/>
                  </a:lnTo>
                  <a:lnTo>
                    <a:pt x="131144" y="261932"/>
                  </a:lnTo>
                  <a:lnTo>
                    <a:pt x="134797" y="306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4" name="Freeform 43"/>
          <p:cNvSpPr/>
          <p:nvPr/>
        </p:nvSpPr>
        <p:spPr>
          <a:xfrm>
            <a:off x="5250581" y="3478198"/>
            <a:ext cx="640722" cy="665685"/>
          </a:xfrm>
          <a:custGeom>
            <a:avLst/>
            <a:gdLst/>
            <a:ahLst/>
            <a:cxnLst/>
            <a:rect l="0" t="0" r="0" b="0"/>
            <a:pathLst>
              <a:path w="640722" h="665685">
                <a:moveTo>
                  <a:pt x="0" y="0"/>
                </a:moveTo>
                <a:lnTo>
                  <a:pt x="42769" y="57162"/>
                </a:lnTo>
                <a:lnTo>
                  <a:pt x="92757" y="116431"/>
                </a:lnTo>
                <a:lnTo>
                  <a:pt x="148730" y="170833"/>
                </a:lnTo>
                <a:lnTo>
                  <a:pt x="211195" y="231490"/>
                </a:lnTo>
                <a:lnTo>
                  <a:pt x="266326" y="283449"/>
                </a:lnTo>
                <a:lnTo>
                  <a:pt x="321754" y="338460"/>
                </a:lnTo>
                <a:lnTo>
                  <a:pt x="377222" y="393872"/>
                </a:lnTo>
                <a:lnTo>
                  <a:pt x="430230" y="449338"/>
                </a:lnTo>
                <a:lnTo>
                  <a:pt x="482405" y="506853"/>
                </a:lnTo>
                <a:lnTo>
                  <a:pt x="533692" y="565788"/>
                </a:lnTo>
                <a:lnTo>
                  <a:pt x="595071" y="621160"/>
                </a:lnTo>
                <a:lnTo>
                  <a:pt x="640721" y="66568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Group 57"/>
          <p:cNvGrpSpPr/>
          <p:nvPr/>
        </p:nvGrpSpPr>
        <p:grpSpPr>
          <a:xfrm>
            <a:off x="6336180" y="4315363"/>
            <a:ext cx="2815927" cy="893614"/>
            <a:chOff x="6336180" y="4315363"/>
            <a:chExt cx="2815927" cy="893614"/>
          </a:xfrm>
        </p:grpSpPr>
        <p:sp>
          <p:nvSpPr>
            <p:cNvPr id="45" name="Freeform 44"/>
            <p:cNvSpPr/>
            <p:nvPr/>
          </p:nvSpPr>
          <p:spPr>
            <a:xfrm>
              <a:off x="6336180" y="4315363"/>
              <a:ext cx="154239" cy="285013"/>
            </a:xfrm>
            <a:custGeom>
              <a:avLst/>
              <a:gdLst/>
              <a:ahLst/>
              <a:cxnLst/>
              <a:rect l="0" t="0" r="0" b="0"/>
              <a:pathLst>
                <a:path w="154239" h="285013">
                  <a:moveTo>
                    <a:pt x="154238" y="11582"/>
                  </a:moveTo>
                  <a:lnTo>
                    <a:pt x="119493" y="0"/>
                  </a:lnTo>
                  <a:lnTo>
                    <a:pt x="103662" y="2120"/>
                  </a:lnTo>
                  <a:lnTo>
                    <a:pt x="66482" y="22965"/>
                  </a:lnTo>
                  <a:lnTo>
                    <a:pt x="52673" y="37906"/>
                  </a:lnTo>
                  <a:lnTo>
                    <a:pt x="44379" y="54717"/>
                  </a:lnTo>
                  <a:lnTo>
                    <a:pt x="40692" y="74516"/>
                  </a:lnTo>
                  <a:lnTo>
                    <a:pt x="47452" y="110871"/>
                  </a:lnTo>
                  <a:lnTo>
                    <a:pt x="66302" y="163647"/>
                  </a:lnTo>
                  <a:lnTo>
                    <a:pt x="93325" y="221953"/>
                  </a:lnTo>
                  <a:lnTo>
                    <a:pt x="96963" y="241915"/>
                  </a:lnTo>
                  <a:lnTo>
                    <a:pt x="96639" y="251121"/>
                  </a:lnTo>
                  <a:lnTo>
                    <a:pt x="93649" y="259109"/>
                  </a:lnTo>
                  <a:lnTo>
                    <a:pt x="82931" y="272914"/>
                  </a:lnTo>
                  <a:lnTo>
                    <a:pt x="66456" y="280282"/>
                  </a:lnTo>
                  <a:lnTo>
                    <a:pt x="25745" y="285012"/>
                  </a:lnTo>
                  <a:lnTo>
                    <a:pt x="8989" y="280728"/>
                  </a:lnTo>
                  <a:lnTo>
                    <a:pt x="1931" y="276997"/>
                  </a:lnTo>
                  <a:lnTo>
                    <a:pt x="0" y="271736"/>
                  </a:lnTo>
                  <a:lnTo>
                    <a:pt x="1486" y="265455"/>
                  </a:lnTo>
                  <a:lnTo>
                    <a:pt x="11459" y="251079"/>
                  </a:lnTo>
                  <a:lnTo>
                    <a:pt x="72078" y="197835"/>
                  </a:lnTo>
                  <a:lnTo>
                    <a:pt x="104311" y="1696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529228" y="4426798"/>
              <a:ext cx="535343" cy="390955"/>
            </a:xfrm>
            <a:custGeom>
              <a:avLst/>
              <a:gdLst/>
              <a:ahLst/>
              <a:cxnLst/>
              <a:rect l="0" t="0" r="0" b="0"/>
              <a:pathLst>
                <a:path w="535343" h="390955">
                  <a:moveTo>
                    <a:pt x="27758" y="0"/>
                  </a:moveTo>
                  <a:lnTo>
                    <a:pt x="32551" y="26572"/>
                  </a:lnTo>
                  <a:lnTo>
                    <a:pt x="21657" y="88218"/>
                  </a:lnTo>
                  <a:lnTo>
                    <a:pt x="5520" y="146885"/>
                  </a:lnTo>
                  <a:lnTo>
                    <a:pt x="0" y="165135"/>
                  </a:lnTo>
                  <a:lnTo>
                    <a:pt x="7" y="169262"/>
                  </a:lnTo>
                  <a:lnTo>
                    <a:pt x="1861" y="170164"/>
                  </a:lnTo>
                  <a:lnTo>
                    <a:pt x="4946" y="168916"/>
                  </a:lnTo>
                  <a:lnTo>
                    <a:pt x="47057" y="108135"/>
                  </a:lnTo>
                  <a:lnTo>
                    <a:pt x="62223" y="93363"/>
                  </a:lnTo>
                  <a:lnTo>
                    <a:pt x="78209" y="83716"/>
                  </a:lnTo>
                  <a:lnTo>
                    <a:pt x="85431" y="82623"/>
                  </a:lnTo>
                  <a:lnTo>
                    <a:pt x="92094" y="83743"/>
                  </a:lnTo>
                  <a:lnTo>
                    <a:pt x="98385" y="86339"/>
                  </a:lnTo>
                  <a:lnTo>
                    <a:pt x="107841" y="96620"/>
                  </a:lnTo>
                  <a:lnTo>
                    <a:pt x="114201" y="111359"/>
                  </a:lnTo>
                  <a:lnTo>
                    <a:pt x="118620" y="166076"/>
                  </a:lnTo>
                  <a:lnTo>
                    <a:pt x="115287" y="216826"/>
                  </a:lnTo>
                  <a:lnTo>
                    <a:pt x="120901" y="233819"/>
                  </a:lnTo>
                  <a:lnTo>
                    <a:pt x="125912" y="237240"/>
                  </a:lnTo>
                  <a:lnTo>
                    <a:pt x="132025" y="237672"/>
                  </a:lnTo>
                  <a:lnTo>
                    <a:pt x="145290" y="233221"/>
                  </a:lnTo>
                  <a:lnTo>
                    <a:pt x="191595" y="198142"/>
                  </a:lnTo>
                  <a:lnTo>
                    <a:pt x="228401" y="162311"/>
                  </a:lnTo>
                  <a:lnTo>
                    <a:pt x="231786" y="161832"/>
                  </a:lnTo>
                  <a:lnTo>
                    <a:pt x="232195" y="165210"/>
                  </a:lnTo>
                  <a:lnTo>
                    <a:pt x="227717" y="176978"/>
                  </a:lnTo>
                  <a:lnTo>
                    <a:pt x="196335" y="227832"/>
                  </a:lnTo>
                  <a:lnTo>
                    <a:pt x="191439" y="248264"/>
                  </a:lnTo>
                  <a:lnTo>
                    <a:pt x="192345" y="269672"/>
                  </a:lnTo>
                  <a:lnTo>
                    <a:pt x="202470" y="298099"/>
                  </a:lnTo>
                  <a:lnTo>
                    <a:pt x="208952" y="303208"/>
                  </a:lnTo>
                  <a:lnTo>
                    <a:pt x="226016" y="306419"/>
                  </a:lnTo>
                  <a:lnTo>
                    <a:pt x="243462" y="302299"/>
                  </a:lnTo>
                  <a:lnTo>
                    <a:pt x="266412" y="289583"/>
                  </a:lnTo>
                  <a:lnTo>
                    <a:pt x="284924" y="271639"/>
                  </a:lnTo>
                  <a:lnTo>
                    <a:pt x="295531" y="255714"/>
                  </a:lnTo>
                  <a:lnTo>
                    <a:pt x="305777" y="225957"/>
                  </a:lnTo>
                  <a:lnTo>
                    <a:pt x="308497" y="204593"/>
                  </a:lnTo>
                  <a:lnTo>
                    <a:pt x="304776" y="185235"/>
                  </a:lnTo>
                  <a:lnTo>
                    <a:pt x="282160" y="142668"/>
                  </a:lnTo>
                  <a:lnTo>
                    <a:pt x="269762" y="126921"/>
                  </a:lnTo>
                  <a:lnTo>
                    <a:pt x="270456" y="127143"/>
                  </a:lnTo>
                  <a:lnTo>
                    <a:pt x="272768" y="129141"/>
                  </a:lnTo>
                  <a:lnTo>
                    <a:pt x="332042" y="153739"/>
                  </a:lnTo>
                  <a:lnTo>
                    <a:pt x="365309" y="180445"/>
                  </a:lnTo>
                  <a:lnTo>
                    <a:pt x="382542" y="201395"/>
                  </a:lnTo>
                  <a:lnTo>
                    <a:pt x="385398" y="209153"/>
                  </a:lnTo>
                  <a:lnTo>
                    <a:pt x="386106" y="225169"/>
                  </a:lnTo>
                  <a:lnTo>
                    <a:pt x="363852" y="282945"/>
                  </a:lnTo>
                  <a:lnTo>
                    <a:pt x="358039" y="299570"/>
                  </a:lnTo>
                  <a:lnTo>
                    <a:pt x="357968" y="306963"/>
                  </a:lnTo>
                  <a:lnTo>
                    <a:pt x="362820" y="320107"/>
                  </a:lnTo>
                  <a:lnTo>
                    <a:pt x="368552" y="324352"/>
                  </a:lnTo>
                  <a:lnTo>
                    <a:pt x="384783" y="329069"/>
                  </a:lnTo>
                  <a:lnTo>
                    <a:pt x="401858" y="326234"/>
                  </a:lnTo>
                  <a:lnTo>
                    <a:pt x="410295" y="322889"/>
                  </a:lnTo>
                  <a:lnTo>
                    <a:pt x="415919" y="324357"/>
                  </a:lnTo>
                  <a:lnTo>
                    <a:pt x="419669" y="329035"/>
                  </a:lnTo>
                  <a:lnTo>
                    <a:pt x="423835" y="344093"/>
                  </a:lnTo>
                  <a:lnTo>
                    <a:pt x="425687" y="363114"/>
                  </a:lnTo>
                  <a:lnTo>
                    <a:pt x="433906" y="378964"/>
                  </a:lnTo>
                  <a:lnTo>
                    <a:pt x="439981" y="385779"/>
                  </a:lnTo>
                  <a:lnTo>
                    <a:pt x="447729" y="389398"/>
                  </a:lnTo>
                  <a:lnTo>
                    <a:pt x="466201" y="390954"/>
                  </a:lnTo>
                  <a:lnTo>
                    <a:pt x="484272" y="383632"/>
                  </a:lnTo>
                  <a:lnTo>
                    <a:pt x="507574" y="363916"/>
                  </a:lnTo>
                  <a:lnTo>
                    <a:pt x="523725" y="340508"/>
                  </a:lnTo>
                  <a:lnTo>
                    <a:pt x="530179" y="323305"/>
                  </a:lnTo>
                  <a:lnTo>
                    <a:pt x="534663" y="266878"/>
                  </a:lnTo>
                  <a:lnTo>
                    <a:pt x="531133" y="206005"/>
                  </a:lnTo>
                  <a:lnTo>
                    <a:pt x="53534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103949" y="4400568"/>
              <a:ext cx="210254" cy="645661"/>
            </a:xfrm>
            <a:custGeom>
              <a:avLst/>
              <a:gdLst/>
              <a:ahLst/>
              <a:cxnLst/>
              <a:rect l="0" t="0" r="0" b="0"/>
              <a:pathLst>
                <a:path w="210254" h="645661">
                  <a:moveTo>
                    <a:pt x="210253" y="9588"/>
                  </a:moveTo>
                  <a:lnTo>
                    <a:pt x="197000" y="753"/>
                  </a:lnTo>
                  <a:lnTo>
                    <a:pt x="189398" y="0"/>
                  </a:lnTo>
                  <a:lnTo>
                    <a:pt x="171089" y="4094"/>
                  </a:lnTo>
                  <a:lnTo>
                    <a:pt x="148825" y="16794"/>
                  </a:lnTo>
                  <a:lnTo>
                    <a:pt x="106216" y="74476"/>
                  </a:lnTo>
                  <a:lnTo>
                    <a:pt x="86347" y="129057"/>
                  </a:lnTo>
                  <a:lnTo>
                    <a:pt x="78331" y="191022"/>
                  </a:lnTo>
                  <a:lnTo>
                    <a:pt x="77355" y="249754"/>
                  </a:lnTo>
                  <a:lnTo>
                    <a:pt x="77163" y="310563"/>
                  </a:lnTo>
                  <a:lnTo>
                    <a:pt x="82843" y="370275"/>
                  </a:lnTo>
                  <a:lnTo>
                    <a:pt x="84925" y="432065"/>
                  </a:lnTo>
                  <a:lnTo>
                    <a:pt x="89753" y="489060"/>
                  </a:lnTo>
                  <a:lnTo>
                    <a:pt x="87248" y="543910"/>
                  </a:lnTo>
                  <a:lnTo>
                    <a:pt x="81258" y="607076"/>
                  </a:lnTo>
                  <a:lnTo>
                    <a:pt x="74026" y="626779"/>
                  </a:lnTo>
                  <a:lnTo>
                    <a:pt x="69508" y="634622"/>
                  </a:lnTo>
                  <a:lnTo>
                    <a:pt x="61874" y="639851"/>
                  </a:lnTo>
                  <a:lnTo>
                    <a:pt x="41064" y="645660"/>
                  </a:lnTo>
                  <a:lnTo>
                    <a:pt x="23802" y="643312"/>
                  </a:lnTo>
                  <a:lnTo>
                    <a:pt x="16610" y="640096"/>
                  </a:lnTo>
                  <a:lnTo>
                    <a:pt x="6154" y="629127"/>
                  </a:lnTo>
                  <a:lnTo>
                    <a:pt x="2072" y="622319"/>
                  </a:lnTo>
                  <a:lnTo>
                    <a:pt x="0" y="602427"/>
                  </a:lnTo>
                  <a:lnTo>
                    <a:pt x="10621" y="547572"/>
                  </a:lnTo>
                  <a:lnTo>
                    <a:pt x="38351" y="484969"/>
                  </a:lnTo>
                  <a:lnTo>
                    <a:pt x="60473" y="4506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315395" y="4534971"/>
              <a:ext cx="215155" cy="360765"/>
            </a:xfrm>
            <a:custGeom>
              <a:avLst/>
              <a:gdLst/>
              <a:ahLst/>
              <a:cxnLst/>
              <a:rect l="0" t="0" r="0" b="0"/>
              <a:pathLst>
                <a:path w="215155" h="360765">
                  <a:moveTo>
                    <a:pt x="73696" y="0"/>
                  </a:moveTo>
                  <a:lnTo>
                    <a:pt x="43367" y="23164"/>
                  </a:lnTo>
                  <a:lnTo>
                    <a:pt x="21956" y="56933"/>
                  </a:lnTo>
                  <a:lnTo>
                    <a:pt x="4846" y="99680"/>
                  </a:lnTo>
                  <a:lnTo>
                    <a:pt x="0" y="153032"/>
                  </a:lnTo>
                  <a:lnTo>
                    <a:pt x="1507" y="209594"/>
                  </a:lnTo>
                  <a:lnTo>
                    <a:pt x="14852" y="257132"/>
                  </a:lnTo>
                  <a:lnTo>
                    <a:pt x="29962" y="288528"/>
                  </a:lnTo>
                  <a:lnTo>
                    <a:pt x="43164" y="301744"/>
                  </a:lnTo>
                  <a:lnTo>
                    <a:pt x="59201" y="309776"/>
                  </a:lnTo>
                  <a:lnTo>
                    <a:pt x="88097" y="313372"/>
                  </a:lnTo>
                  <a:lnTo>
                    <a:pt x="105985" y="310937"/>
                  </a:lnTo>
                  <a:lnTo>
                    <a:pt x="120714" y="304307"/>
                  </a:lnTo>
                  <a:lnTo>
                    <a:pt x="127231" y="299951"/>
                  </a:lnTo>
                  <a:lnTo>
                    <a:pt x="131575" y="293348"/>
                  </a:lnTo>
                  <a:lnTo>
                    <a:pt x="136403" y="276149"/>
                  </a:lnTo>
                  <a:lnTo>
                    <a:pt x="135841" y="268235"/>
                  </a:lnTo>
                  <a:lnTo>
                    <a:pt x="130285" y="254510"/>
                  </a:lnTo>
                  <a:lnTo>
                    <a:pt x="116761" y="236387"/>
                  </a:lnTo>
                  <a:lnTo>
                    <a:pt x="110728" y="233405"/>
                  </a:lnTo>
                  <a:lnTo>
                    <a:pt x="96626" y="232558"/>
                  </a:lnTo>
                  <a:lnTo>
                    <a:pt x="90832" y="236400"/>
                  </a:lnTo>
                  <a:lnTo>
                    <a:pt x="81929" y="250531"/>
                  </a:lnTo>
                  <a:lnTo>
                    <a:pt x="79821" y="269139"/>
                  </a:lnTo>
                  <a:lnTo>
                    <a:pt x="82890" y="288812"/>
                  </a:lnTo>
                  <a:lnTo>
                    <a:pt x="90418" y="306801"/>
                  </a:lnTo>
                  <a:lnTo>
                    <a:pt x="97787" y="312708"/>
                  </a:lnTo>
                  <a:lnTo>
                    <a:pt x="118304" y="319271"/>
                  </a:lnTo>
                  <a:lnTo>
                    <a:pt x="137900" y="317256"/>
                  </a:lnTo>
                  <a:lnTo>
                    <a:pt x="147009" y="314131"/>
                  </a:lnTo>
                  <a:lnTo>
                    <a:pt x="153082" y="315745"/>
                  </a:lnTo>
                  <a:lnTo>
                    <a:pt x="157131" y="320519"/>
                  </a:lnTo>
                  <a:lnTo>
                    <a:pt x="161629" y="335686"/>
                  </a:lnTo>
                  <a:lnTo>
                    <a:pt x="163628" y="354755"/>
                  </a:lnTo>
                  <a:lnTo>
                    <a:pt x="167859" y="359470"/>
                  </a:lnTo>
                  <a:lnTo>
                    <a:pt x="174378" y="360764"/>
                  </a:lnTo>
                  <a:lnTo>
                    <a:pt x="189634" y="357271"/>
                  </a:lnTo>
                  <a:lnTo>
                    <a:pt x="215154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69371" y="4576576"/>
              <a:ext cx="207355" cy="407733"/>
            </a:xfrm>
            <a:custGeom>
              <a:avLst/>
              <a:gdLst/>
              <a:ahLst/>
              <a:cxnLst/>
              <a:rect l="0" t="0" r="0" b="0"/>
              <a:pathLst>
                <a:path w="207355" h="407733">
                  <a:moveTo>
                    <a:pt x="61030" y="0"/>
                  </a:moveTo>
                  <a:lnTo>
                    <a:pt x="58564" y="33741"/>
                  </a:lnTo>
                  <a:lnTo>
                    <a:pt x="52556" y="87312"/>
                  </a:lnTo>
                  <a:lnTo>
                    <a:pt x="39509" y="149481"/>
                  </a:lnTo>
                  <a:lnTo>
                    <a:pt x="29726" y="208073"/>
                  </a:lnTo>
                  <a:lnTo>
                    <a:pt x="13808" y="265426"/>
                  </a:lnTo>
                  <a:lnTo>
                    <a:pt x="0" y="307767"/>
                  </a:lnTo>
                  <a:lnTo>
                    <a:pt x="927" y="311503"/>
                  </a:lnTo>
                  <a:lnTo>
                    <a:pt x="4319" y="312144"/>
                  </a:lnTo>
                  <a:lnTo>
                    <a:pt x="14561" y="307926"/>
                  </a:lnTo>
                  <a:lnTo>
                    <a:pt x="65447" y="261669"/>
                  </a:lnTo>
                  <a:lnTo>
                    <a:pt x="68598" y="262279"/>
                  </a:lnTo>
                  <a:lnTo>
                    <a:pt x="69774" y="267309"/>
                  </a:lnTo>
                  <a:lnTo>
                    <a:pt x="65537" y="312810"/>
                  </a:lnTo>
                  <a:lnTo>
                    <a:pt x="71046" y="327329"/>
                  </a:lnTo>
                  <a:lnTo>
                    <a:pt x="82124" y="337480"/>
                  </a:lnTo>
                  <a:lnTo>
                    <a:pt x="97218" y="344150"/>
                  </a:lnTo>
                  <a:lnTo>
                    <a:pt x="116254" y="347114"/>
                  </a:lnTo>
                  <a:lnTo>
                    <a:pt x="173657" y="333535"/>
                  </a:lnTo>
                  <a:lnTo>
                    <a:pt x="191524" y="326678"/>
                  </a:lnTo>
                  <a:lnTo>
                    <a:pt x="205627" y="317467"/>
                  </a:lnTo>
                  <a:lnTo>
                    <a:pt x="207354" y="313346"/>
                  </a:lnTo>
                  <a:lnTo>
                    <a:pt x="205733" y="309675"/>
                  </a:lnTo>
                  <a:lnTo>
                    <a:pt x="201877" y="306303"/>
                  </a:lnTo>
                  <a:lnTo>
                    <a:pt x="187732" y="305021"/>
                  </a:lnTo>
                  <a:lnTo>
                    <a:pt x="170967" y="308458"/>
                  </a:lnTo>
                  <a:lnTo>
                    <a:pt x="157352" y="316149"/>
                  </a:lnTo>
                  <a:lnTo>
                    <a:pt x="152982" y="323563"/>
                  </a:lnTo>
                  <a:lnTo>
                    <a:pt x="148126" y="344128"/>
                  </a:lnTo>
                  <a:lnTo>
                    <a:pt x="150899" y="363746"/>
                  </a:lnTo>
                  <a:lnTo>
                    <a:pt x="154227" y="372860"/>
                  </a:lnTo>
                  <a:lnTo>
                    <a:pt x="167786" y="387919"/>
                  </a:lnTo>
                  <a:lnTo>
                    <a:pt x="188816" y="401861"/>
                  </a:lnTo>
                  <a:lnTo>
                    <a:pt x="202488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771859" y="4859492"/>
              <a:ext cx="141459" cy="174188"/>
            </a:xfrm>
            <a:custGeom>
              <a:avLst/>
              <a:gdLst/>
              <a:ahLst/>
              <a:cxnLst/>
              <a:rect l="0" t="0" r="0" b="0"/>
              <a:pathLst>
                <a:path w="141459" h="174188">
                  <a:moveTo>
                    <a:pt x="141458" y="0"/>
                  </a:moveTo>
                  <a:lnTo>
                    <a:pt x="99803" y="15118"/>
                  </a:lnTo>
                  <a:lnTo>
                    <a:pt x="87195" y="23978"/>
                  </a:lnTo>
                  <a:lnTo>
                    <a:pt x="77893" y="36545"/>
                  </a:lnTo>
                  <a:lnTo>
                    <a:pt x="74119" y="43779"/>
                  </a:lnTo>
                  <a:lnTo>
                    <a:pt x="72389" y="64144"/>
                  </a:lnTo>
                  <a:lnTo>
                    <a:pt x="81203" y="121723"/>
                  </a:lnTo>
                  <a:lnTo>
                    <a:pt x="86325" y="144090"/>
                  </a:lnTo>
                  <a:lnTo>
                    <a:pt x="84286" y="161427"/>
                  </a:lnTo>
                  <a:lnTo>
                    <a:pt x="81154" y="168639"/>
                  </a:lnTo>
                  <a:lnTo>
                    <a:pt x="76292" y="172523"/>
                  </a:lnTo>
                  <a:lnTo>
                    <a:pt x="70277" y="174187"/>
                  </a:lnTo>
                  <a:lnTo>
                    <a:pt x="48560" y="172113"/>
                  </a:lnTo>
                  <a:lnTo>
                    <a:pt x="24558" y="163177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27227" y="4634824"/>
              <a:ext cx="86477" cy="266274"/>
            </a:xfrm>
            <a:custGeom>
              <a:avLst/>
              <a:gdLst/>
              <a:ahLst/>
              <a:cxnLst/>
              <a:rect l="0" t="0" r="0" b="0"/>
              <a:pathLst>
                <a:path w="86477" h="266274">
                  <a:moveTo>
                    <a:pt x="10758" y="0"/>
                  </a:moveTo>
                  <a:lnTo>
                    <a:pt x="35482" y="7567"/>
                  </a:lnTo>
                  <a:lnTo>
                    <a:pt x="70252" y="35559"/>
                  </a:lnTo>
                  <a:lnTo>
                    <a:pt x="85503" y="58921"/>
                  </a:lnTo>
                  <a:lnTo>
                    <a:pt x="86476" y="67018"/>
                  </a:lnTo>
                  <a:lnTo>
                    <a:pt x="82626" y="83410"/>
                  </a:lnTo>
                  <a:lnTo>
                    <a:pt x="69820" y="97476"/>
                  </a:lnTo>
                  <a:lnTo>
                    <a:pt x="15223" y="131381"/>
                  </a:lnTo>
                  <a:lnTo>
                    <a:pt x="1808" y="151724"/>
                  </a:lnTo>
                  <a:lnTo>
                    <a:pt x="0" y="172216"/>
                  </a:lnTo>
                  <a:lnTo>
                    <a:pt x="3203" y="194884"/>
                  </a:lnTo>
                  <a:lnTo>
                    <a:pt x="25458" y="240676"/>
                  </a:lnTo>
                  <a:lnTo>
                    <a:pt x="44042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096380" y="5009271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583621" y="4822413"/>
              <a:ext cx="183127" cy="319996"/>
            </a:xfrm>
            <a:custGeom>
              <a:avLst/>
              <a:gdLst/>
              <a:ahLst/>
              <a:cxnLst/>
              <a:rect l="0" t="0" r="0" b="0"/>
              <a:pathLst>
                <a:path w="183127" h="319996">
                  <a:moveTo>
                    <a:pt x="45306" y="53721"/>
                  </a:moveTo>
                  <a:lnTo>
                    <a:pt x="38663" y="111418"/>
                  </a:lnTo>
                  <a:lnTo>
                    <a:pt x="28448" y="162882"/>
                  </a:lnTo>
                  <a:lnTo>
                    <a:pt x="17527" y="221981"/>
                  </a:lnTo>
                  <a:lnTo>
                    <a:pt x="3695" y="283026"/>
                  </a:lnTo>
                  <a:lnTo>
                    <a:pt x="0" y="296168"/>
                  </a:lnTo>
                  <a:lnTo>
                    <a:pt x="309" y="295789"/>
                  </a:lnTo>
                  <a:lnTo>
                    <a:pt x="22248" y="233751"/>
                  </a:lnTo>
                  <a:lnTo>
                    <a:pt x="44100" y="174584"/>
                  </a:lnTo>
                  <a:lnTo>
                    <a:pt x="64372" y="113509"/>
                  </a:lnTo>
                  <a:lnTo>
                    <a:pt x="93516" y="52887"/>
                  </a:lnTo>
                  <a:lnTo>
                    <a:pt x="124969" y="4964"/>
                  </a:lnTo>
                  <a:lnTo>
                    <a:pt x="131699" y="876"/>
                  </a:lnTo>
                  <a:lnTo>
                    <a:pt x="138959" y="0"/>
                  </a:lnTo>
                  <a:lnTo>
                    <a:pt x="146573" y="1265"/>
                  </a:lnTo>
                  <a:lnTo>
                    <a:pt x="152574" y="5807"/>
                  </a:lnTo>
                  <a:lnTo>
                    <a:pt x="165436" y="28943"/>
                  </a:lnTo>
                  <a:lnTo>
                    <a:pt x="174178" y="57474"/>
                  </a:lnTo>
                  <a:lnTo>
                    <a:pt x="177179" y="105273"/>
                  </a:lnTo>
                  <a:lnTo>
                    <a:pt x="178993" y="160425"/>
                  </a:lnTo>
                  <a:lnTo>
                    <a:pt x="183126" y="214057"/>
                  </a:lnTo>
                  <a:lnTo>
                    <a:pt x="174824" y="277006"/>
                  </a:lnTo>
                  <a:lnTo>
                    <a:pt x="161801" y="3199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645569" y="4975987"/>
              <a:ext cx="116496" cy="18747"/>
            </a:xfrm>
            <a:custGeom>
              <a:avLst/>
              <a:gdLst/>
              <a:ahLst/>
              <a:cxnLst/>
              <a:rect l="0" t="0" r="0" b="0"/>
              <a:pathLst>
                <a:path w="116496" h="18747">
                  <a:moveTo>
                    <a:pt x="0" y="0"/>
                  </a:moveTo>
                  <a:lnTo>
                    <a:pt x="46327" y="18746"/>
                  </a:lnTo>
                  <a:lnTo>
                    <a:pt x="99299" y="17558"/>
                  </a:lnTo>
                  <a:lnTo>
                    <a:pt x="116495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804825" y="5028614"/>
              <a:ext cx="123660" cy="79817"/>
            </a:xfrm>
            <a:custGeom>
              <a:avLst/>
              <a:gdLst/>
              <a:ahLst/>
              <a:cxnLst/>
              <a:rect l="0" t="0" r="0" b="0"/>
              <a:pathLst>
                <a:path w="123660" h="79817">
                  <a:moveTo>
                    <a:pt x="7165" y="5620"/>
                  </a:moveTo>
                  <a:lnTo>
                    <a:pt x="4699" y="39361"/>
                  </a:lnTo>
                  <a:lnTo>
                    <a:pt x="0" y="76696"/>
                  </a:lnTo>
                  <a:lnTo>
                    <a:pt x="539" y="79816"/>
                  </a:lnTo>
                  <a:lnTo>
                    <a:pt x="1823" y="78198"/>
                  </a:lnTo>
                  <a:lnTo>
                    <a:pt x="30016" y="22797"/>
                  </a:lnTo>
                  <a:lnTo>
                    <a:pt x="45674" y="10788"/>
                  </a:lnTo>
                  <a:lnTo>
                    <a:pt x="65885" y="3294"/>
                  </a:lnTo>
                  <a:lnTo>
                    <a:pt x="99556" y="0"/>
                  </a:lnTo>
                  <a:lnTo>
                    <a:pt x="123659" y="5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941553" y="5008704"/>
              <a:ext cx="153354" cy="108742"/>
            </a:xfrm>
            <a:custGeom>
              <a:avLst/>
              <a:gdLst/>
              <a:ahLst/>
              <a:cxnLst/>
              <a:rect l="0" t="0" r="0" b="0"/>
              <a:pathLst>
                <a:path w="153354" h="108742">
                  <a:moveTo>
                    <a:pt x="20216" y="567"/>
                  </a:moveTo>
                  <a:lnTo>
                    <a:pt x="5823" y="53608"/>
                  </a:lnTo>
                  <a:lnTo>
                    <a:pt x="0" y="94187"/>
                  </a:lnTo>
                  <a:lnTo>
                    <a:pt x="2116" y="93491"/>
                  </a:lnTo>
                  <a:lnTo>
                    <a:pt x="9398" y="84396"/>
                  </a:lnTo>
                  <a:lnTo>
                    <a:pt x="45357" y="25648"/>
                  </a:lnTo>
                  <a:lnTo>
                    <a:pt x="57278" y="10789"/>
                  </a:lnTo>
                  <a:lnTo>
                    <a:pt x="71822" y="1104"/>
                  </a:lnTo>
                  <a:lnTo>
                    <a:pt x="78658" y="0"/>
                  </a:lnTo>
                  <a:lnTo>
                    <a:pt x="85065" y="1114"/>
                  </a:lnTo>
                  <a:lnTo>
                    <a:pt x="91186" y="3705"/>
                  </a:lnTo>
                  <a:lnTo>
                    <a:pt x="95266" y="10056"/>
                  </a:lnTo>
                  <a:lnTo>
                    <a:pt x="109353" y="72907"/>
                  </a:lnTo>
                  <a:lnTo>
                    <a:pt x="114690" y="94972"/>
                  </a:lnTo>
                  <a:lnTo>
                    <a:pt x="120181" y="101411"/>
                  </a:lnTo>
                  <a:lnTo>
                    <a:pt x="127540" y="104778"/>
                  </a:lnTo>
                  <a:lnTo>
                    <a:pt x="153353" y="1087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097087" y="5051608"/>
              <a:ext cx="55020" cy="157369"/>
            </a:xfrm>
            <a:custGeom>
              <a:avLst/>
              <a:gdLst/>
              <a:ahLst/>
              <a:cxnLst/>
              <a:rect l="0" t="0" r="0" b="0"/>
              <a:pathLst>
                <a:path w="55020" h="157369">
                  <a:moveTo>
                    <a:pt x="22782" y="40873"/>
                  </a:moveTo>
                  <a:lnTo>
                    <a:pt x="53110" y="17710"/>
                  </a:lnTo>
                  <a:lnTo>
                    <a:pt x="55019" y="12488"/>
                  </a:lnTo>
                  <a:lnTo>
                    <a:pt x="54444" y="7156"/>
                  </a:lnTo>
                  <a:lnTo>
                    <a:pt x="52211" y="1753"/>
                  </a:lnTo>
                  <a:lnTo>
                    <a:pt x="47949" y="0"/>
                  </a:lnTo>
                  <a:lnTo>
                    <a:pt x="35816" y="2984"/>
                  </a:lnTo>
                  <a:lnTo>
                    <a:pt x="17809" y="15059"/>
                  </a:lnTo>
                  <a:lnTo>
                    <a:pt x="5180" y="34766"/>
                  </a:lnTo>
                  <a:lnTo>
                    <a:pt x="0" y="62589"/>
                  </a:lnTo>
                  <a:lnTo>
                    <a:pt x="6185" y="85966"/>
                  </a:lnTo>
                  <a:lnTo>
                    <a:pt x="41082" y="147082"/>
                  </a:lnTo>
                  <a:lnTo>
                    <a:pt x="47745" y="1573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646093" y="4862962"/>
            <a:ext cx="3292561" cy="1635778"/>
            <a:chOff x="2646093" y="4862962"/>
            <a:chExt cx="3292561" cy="1635778"/>
          </a:xfrm>
        </p:grpSpPr>
        <p:sp>
          <p:nvSpPr>
            <p:cNvPr id="59" name="Freeform 58"/>
            <p:cNvSpPr/>
            <p:nvPr/>
          </p:nvSpPr>
          <p:spPr>
            <a:xfrm>
              <a:off x="2687699" y="4892777"/>
              <a:ext cx="16643" cy="632400"/>
            </a:xfrm>
            <a:custGeom>
              <a:avLst/>
              <a:gdLst/>
              <a:ahLst/>
              <a:cxnLst/>
              <a:rect l="0" t="0" r="0" b="0"/>
              <a:pathLst>
                <a:path w="16643" h="632400">
                  <a:moveTo>
                    <a:pt x="0" y="0"/>
                  </a:moveTo>
                  <a:lnTo>
                    <a:pt x="4417" y="53491"/>
                  </a:lnTo>
                  <a:lnTo>
                    <a:pt x="7807" y="114863"/>
                  </a:lnTo>
                  <a:lnTo>
                    <a:pt x="8219" y="173803"/>
                  </a:lnTo>
                  <a:lnTo>
                    <a:pt x="14893" y="233139"/>
                  </a:lnTo>
                  <a:lnTo>
                    <a:pt x="16412" y="294201"/>
                  </a:lnTo>
                  <a:lnTo>
                    <a:pt x="16611" y="356334"/>
                  </a:lnTo>
                  <a:lnTo>
                    <a:pt x="16636" y="410762"/>
                  </a:lnTo>
                  <a:lnTo>
                    <a:pt x="16641" y="466029"/>
                  </a:lnTo>
                  <a:lnTo>
                    <a:pt x="16642" y="517044"/>
                  </a:lnTo>
                  <a:lnTo>
                    <a:pt x="16642" y="570302"/>
                  </a:lnTo>
                  <a:lnTo>
                    <a:pt x="16642" y="6323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46093" y="4862962"/>
              <a:ext cx="236727" cy="696065"/>
            </a:xfrm>
            <a:custGeom>
              <a:avLst/>
              <a:gdLst/>
              <a:ahLst/>
              <a:cxnLst/>
              <a:rect l="0" t="0" r="0" b="0"/>
              <a:pathLst>
                <a:path w="236727" h="696065">
                  <a:moveTo>
                    <a:pt x="0" y="13172"/>
                  </a:moveTo>
                  <a:lnTo>
                    <a:pt x="8835" y="4337"/>
                  </a:lnTo>
                  <a:lnTo>
                    <a:pt x="25500" y="0"/>
                  </a:lnTo>
                  <a:lnTo>
                    <a:pt x="58407" y="24"/>
                  </a:lnTo>
                  <a:lnTo>
                    <a:pt x="81432" y="5480"/>
                  </a:lnTo>
                  <a:lnTo>
                    <a:pt x="119461" y="25994"/>
                  </a:lnTo>
                  <a:lnTo>
                    <a:pt x="168341" y="77777"/>
                  </a:lnTo>
                  <a:lnTo>
                    <a:pt x="197770" y="133912"/>
                  </a:lnTo>
                  <a:lnTo>
                    <a:pt x="218193" y="188108"/>
                  </a:lnTo>
                  <a:lnTo>
                    <a:pt x="226413" y="211115"/>
                  </a:lnTo>
                  <a:lnTo>
                    <a:pt x="234156" y="263551"/>
                  </a:lnTo>
                  <a:lnTo>
                    <a:pt x="236726" y="304631"/>
                  </a:lnTo>
                  <a:lnTo>
                    <a:pt x="233728" y="359927"/>
                  </a:lnTo>
                  <a:lnTo>
                    <a:pt x="220774" y="421084"/>
                  </a:lnTo>
                  <a:lnTo>
                    <a:pt x="205888" y="478639"/>
                  </a:lnTo>
                  <a:lnTo>
                    <a:pt x="180997" y="534524"/>
                  </a:lnTo>
                  <a:lnTo>
                    <a:pt x="156014" y="588229"/>
                  </a:lnTo>
                  <a:lnTo>
                    <a:pt x="116535" y="650994"/>
                  </a:lnTo>
                  <a:lnTo>
                    <a:pt x="77666" y="692555"/>
                  </a:lnTo>
                  <a:lnTo>
                    <a:pt x="71193" y="695385"/>
                  </a:lnTo>
                  <a:lnTo>
                    <a:pt x="56605" y="696064"/>
                  </a:lnTo>
                  <a:lnTo>
                    <a:pt x="49756" y="693102"/>
                  </a:lnTo>
                  <a:lnTo>
                    <a:pt x="37215" y="682414"/>
                  </a:lnTo>
                  <a:lnTo>
                    <a:pt x="30409" y="665952"/>
                  </a:lnTo>
                  <a:lnTo>
                    <a:pt x="28308" y="648158"/>
                  </a:lnTo>
                  <a:lnTo>
                    <a:pt x="33285" y="6206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29009" y="5164343"/>
              <a:ext cx="160675" cy="360834"/>
            </a:xfrm>
            <a:custGeom>
              <a:avLst/>
              <a:gdLst/>
              <a:ahLst/>
              <a:cxnLst/>
              <a:rect l="0" t="0" r="0" b="0"/>
              <a:pathLst>
                <a:path w="160675" h="360834">
                  <a:moveTo>
                    <a:pt x="0" y="127844"/>
                  </a:moveTo>
                  <a:lnTo>
                    <a:pt x="17669" y="123426"/>
                  </a:lnTo>
                  <a:lnTo>
                    <a:pt x="74950" y="82891"/>
                  </a:lnTo>
                  <a:lnTo>
                    <a:pt x="129879" y="26704"/>
                  </a:lnTo>
                  <a:lnTo>
                    <a:pt x="146862" y="2647"/>
                  </a:lnTo>
                  <a:lnTo>
                    <a:pt x="151532" y="0"/>
                  </a:lnTo>
                  <a:lnTo>
                    <a:pt x="155571" y="1010"/>
                  </a:lnTo>
                  <a:lnTo>
                    <a:pt x="159187" y="4456"/>
                  </a:lnTo>
                  <a:lnTo>
                    <a:pt x="160674" y="9528"/>
                  </a:lnTo>
                  <a:lnTo>
                    <a:pt x="158621" y="58741"/>
                  </a:lnTo>
                  <a:lnTo>
                    <a:pt x="152484" y="121590"/>
                  </a:lnTo>
                  <a:lnTo>
                    <a:pt x="150580" y="176431"/>
                  </a:lnTo>
                  <a:lnTo>
                    <a:pt x="150016" y="232744"/>
                  </a:lnTo>
                  <a:lnTo>
                    <a:pt x="147360" y="294543"/>
                  </a:lnTo>
                  <a:lnTo>
                    <a:pt x="145006" y="315653"/>
                  </a:lnTo>
                  <a:lnTo>
                    <a:pt x="149779" y="3608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128714" y="5516855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36888" y="5326589"/>
              <a:ext cx="162078" cy="381651"/>
            </a:xfrm>
            <a:custGeom>
              <a:avLst/>
              <a:gdLst/>
              <a:ahLst/>
              <a:cxnLst/>
              <a:rect l="0" t="0" r="0" b="0"/>
              <a:pathLst>
                <a:path w="162078" h="381651">
                  <a:moveTo>
                    <a:pt x="0" y="198587"/>
                  </a:moveTo>
                  <a:lnTo>
                    <a:pt x="57840" y="139805"/>
                  </a:lnTo>
                  <a:lnTo>
                    <a:pt x="94026" y="80223"/>
                  </a:lnTo>
                  <a:lnTo>
                    <a:pt x="121846" y="24533"/>
                  </a:lnTo>
                  <a:lnTo>
                    <a:pt x="131509" y="7509"/>
                  </a:lnTo>
                  <a:lnTo>
                    <a:pt x="137599" y="2784"/>
                  </a:lnTo>
                  <a:lnTo>
                    <a:pt x="144433" y="559"/>
                  </a:lnTo>
                  <a:lnTo>
                    <a:pt x="151762" y="0"/>
                  </a:lnTo>
                  <a:lnTo>
                    <a:pt x="156648" y="4250"/>
                  </a:lnTo>
                  <a:lnTo>
                    <a:pt x="162077" y="21300"/>
                  </a:lnTo>
                  <a:lnTo>
                    <a:pt x="160717" y="48054"/>
                  </a:lnTo>
                  <a:lnTo>
                    <a:pt x="151165" y="103086"/>
                  </a:lnTo>
                  <a:lnTo>
                    <a:pt x="140910" y="163775"/>
                  </a:lnTo>
                  <a:lnTo>
                    <a:pt x="128441" y="226294"/>
                  </a:lnTo>
                  <a:lnTo>
                    <a:pt x="125532" y="280319"/>
                  </a:lnTo>
                  <a:lnTo>
                    <a:pt x="124957" y="343656"/>
                  </a:lnTo>
                  <a:lnTo>
                    <a:pt x="124815" y="3816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61487" y="5275545"/>
              <a:ext cx="240791" cy="632400"/>
            </a:xfrm>
            <a:custGeom>
              <a:avLst/>
              <a:gdLst/>
              <a:ahLst/>
              <a:cxnLst/>
              <a:rect l="0" t="0" r="0" b="0"/>
              <a:pathLst>
                <a:path w="240791" h="632400">
                  <a:moveTo>
                    <a:pt x="240790" y="0"/>
                  </a:moveTo>
                  <a:lnTo>
                    <a:pt x="219936" y="8492"/>
                  </a:lnTo>
                  <a:lnTo>
                    <a:pt x="179362" y="38306"/>
                  </a:lnTo>
                  <a:lnTo>
                    <a:pt x="132708" y="100048"/>
                  </a:lnTo>
                  <a:lnTo>
                    <a:pt x="99173" y="154769"/>
                  </a:lnTo>
                  <a:lnTo>
                    <a:pt x="74885" y="208464"/>
                  </a:lnTo>
                  <a:lnTo>
                    <a:pt x="52281" y="263586"/>
                  </a:lnTo>
                  <a:lnTo>
                    <a:pt x="35729" y="325633"/>
                  </a:lnTo>
                  <a:lnTo>
                    <a:pt x="21828" y="374776"/>
                  </a:lnTo>
                  <a:lnTo>
                    <a:pt x="11443" y="423546"/>
                  </a:lnTo>
                  <a:lnTo>
                    <a:pt x="2117" y="481909"/>
                  </a:lnTo>
                  <a:lnTo>
                    <a:pt x="0" y="537954"/>
                  </a:lnTo>
                  <a:lnTo>
                    <a:pt x="1431" y="596485"/>
                  </a:lnTo>
                  <a:lnTo>
                    <a:pt x="16122" y="6323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135561" y="5402272"/>
              <a:ext cx="187378" cy="561922"/>
            </a:xfrm>
            <a:custGeom>
              <a:avLst/>
              <a:gdLst/>
              <a:ahLst/>
              <a:cxnLst/>
              <a:rect l="0" t="0" r="0" b="0"/>
              <a:pathLst>
                <a:path w="187378" h="561922">
                  <a:moveTo>
                    <a:pt x="0" y="81299"/>
                  </a:moveTo>
                  <a:lnTo>
                    <a:pt x="12362" y="67088"/>
                  </a:lnTo>
                  <a:lnTo>
                    <a:pt x="31956" y="30597"/>
                  </a:lnTo>
                  <a:lnTo>
                    <a:pt x="44713" y="19317"/>
                  </a:lnTo>
                  <a:lnTo>
                    <a:pt x="79921" y="4541"/>
                  </a:lnTo>
                  <a:lnTo>
                    <a:pt x="111616" y="0"/>
                  </a:lnTo>
                  <a:lnTo>
                    <a:pt x="140012" y="3072"/>
                  </a:lnTo>
                  <a:lnTo>
                    <a:pt x="154992" y="9857"/>
                  </a:lnTo>
                  <a:lnTo>
                    <a:pt x="179676" y="29280"/>
                  </a:lnTo>
                  <a:lnTo>
                    <a:pt x="186180" y="47393"/>
                  </a:lnTo>
                  <a:lnTo>
                    <a:pt x="187377" y="81115"/>
                  </a:lnTo>
                  <a:lnTo>
                    <a:pt x="179498" y="121224"/>
                  </a:lnTo>
                  <a:lnTo>
                    <a:pt x="153145" y="177460"/>
                  </a:lnTo>
                  <a:lnTo>
                    <a:pt x="133432" y="233219"/>
                  </a:lnTo>
                  <a:lnTo>
                    <a:pt x="116521" y="295369"/>
                  </a:lnTo>
                  <a:lnTo>
                    <a:pt x="103554" y="346519"/>
                  </a:lnTo>
                  <a:lnTo>
                    <a:pt x="100340" y="407542"/>
                  </a:lnTo>
                  <a:lnTo>
                    <a:pt x="99997" y="454818"/>
                  </a:lnTo>
                  <a:lnTo>
                    <a:pt x="99895" y="505397"/>
                  </a:lnTo>
                  <a:lnTo>
                    <a:pt x="95447" y="542265"/>
                  </a:lnTo>
                  <a:lnTo>
                    <a:pt x="91369" y="550408"/>
                  </a:lnTo>
                  <a:lnTo>
                    <a:pt x="79440" y="561921"/>
                  </a:lnTo>
                  <a:lnTo>
                    <a:pt x="72376" y="561662"/>
                  </a:lnTo>
                  <a:lnTo>
                    <a:pt x="57130" y="551513"/>
                  </a:lnTo>
                  <a:lnTo>
                    <a:pt x="25667" y="513940"/>
                  </a:lnTo>
                  <a:lnTo>
                    <a:pt x="8427" y="477201"/>
                  </a:lnTo>
                  <a:lnTo>
                    <a:pt x="3746" y="453879"/>
                  </a:lnTo>
                  <a:lnTo>
                    <a:pt x="6596" y="431185"/>
                  </a:lnTo>
                  <a:lnTo>
                    <a:pt x="21062" y="397618"/>
                  </a:lnTo>
                  <a:lnTo>
                    <a:pt x="35248" y="378136"/>
                  </a:lnTo>
                  <a:lnTo>
                    <a:pt x="83211" y="3392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309704" y="5732183"/>
              <a:ext cx="175342" cy="223375"/>
            </a:xfrm>
            <a:custGeom>
              <a:avLst/>
              <a:gdLst/>
              <a:ahLst/>
              <a:cxnLst/>
              <a:rect l="0" t="0" r="0" b="0"/>
              <a:pathLst>
                <a:path w="175342" h="223375">
                  <a:moveTo>
                    <a:pt x="92130" y="25983"/>
                  </a:moveTo>
                  <a:lnTo>
                    <a:pt x="87713" y="39234"/>
                  </a:lnTo>
                  <a:lnTo>
                    <a:pt x="78148" y="48206"/>
                  </a:lnTo>
                  <a:lnTo>
                    <a:pt x="36665" y="77739"/>
                  </a:lnTo>
                  <a:lnTo>
                    <a:pt x="10017" y="112020"/>
                  </a:lnTo>
                  <a:lnTo>
                    <a:pt x="4104" y="122172"/>
                  </a:lnTo>
                  <a:lnTo>
                    <a:pt x="0" y="143315"/>
                  </a:lnTo>
                  <a:lnTo>
                    <a:pt x="2182" y="164114"/>
                  </a:lnTo>
                  <a:lnTo>
                    <a:pt x="13807" y="190493"/>
                  </a:lnTo>
                  <a:lnTo>
                    <a:pt x="23727" y="204190"/>
                  </a:lnTo>
                  <a:lnTo>
                    <a:pt x="36766" y="213976"/>
                  </a:lnTo>
                  <a:lnTo>
                    <a:pt x="52731" y="220482"/>
                  </a:lnTo>
                  <a:lnTo>
                    <a:pt x="72154" y="223374"/>
                  </a:lnTo>
                  <a:lnTo>
                    <a:pt x="88183" y="219728"/>
                  </a:lnTo>
                  <a:lnTo>
                    <a:pt x="113540" y="202321"/>
                  </a:lnTo>
                  <a:lnTo>
                    <a:pt x="141150" y="162996"/>
                  </a:lnTo>
                  <a:lnTo>
                    <a:pt x="150283" y="144201"/>
                  </a:lnTo>
                  <a:lnTo>
                    <a:pt x="156205" y="104772"/>
                  </a:lnTo>
                  <a:lnTo>
                    <a:pt x="153543" y="71209"/>
                  </a:lnTo>
                  <a:lnTo>
                    <a:pt x="136792" y="23582"/>
                  </a:lnTo>
                  <a:lnTo>
                    <a:pt x="123075" y="3651"/>
                  </a:lnTo>
                  <a:lnTo>
                    <a:pt x="119232" y="0"/>
                  </a:lnTo>
                  <a:lnTo>
                    <a:pt x="117595" y="340"/>
                  </a:lnTo>
                  <a:lnTo>
                    <a:pt x="117428" y="3340"/>
                  </a:lnTo>
                  <a:lnTo>
                    <a:pt x="122173" y="11604"/>
                  </a:lnTo>
                  <a:lnTo>
                    <a:pt x="126027" y="16397"/>
                  </a:lnTo>
                  <a:lnTo>
                    <a:pt x="144704" y="27560"/>
                  </a:lnTo>
                  <a:lnTo>
                    <a:pt x="175341" y="343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32195" y="5771547"/>
              <a:ext cx="285693" cy="217524"/>
            </a:xfrm>
            <a:custGeom>
              <a:avLst/>
              <a:gdLst/>
              <a:ahLst/>
              <a:cxnLst/>
              <a:rect l="0" t="0" r="0" b="0"/>
              <a:pathLst>
                <a:path w="285693" h="217524">
                  <a:moveTo>
                    <a:pt x="69345" y="11581"/>
                  </a:moveTo>
                  <a:lnTo>
                    <a:pt x="34600" y="0"/>
                  </a:lnTo>
                  <a:lnTo>
                    <a:pt x="29539" y="2936"/>
                  </a:lnTo>
                  <a:lnTo>
                    <a:pt x="26166" y="9516"/>
                  </a:lnTo>
                  <a:lnTo>
                    <a:pt x="23342" y="27305"/>
                  </a:lnTo>
                  <a:lnTo>
                    <a:pt x="31395" y="82960"/>
                  </a:lnTo>
                  <a:lnTo>
                    <a:pt x="47232" y="143680"/>
                  </a:lnTo>
                  <a:lnTo>
                    <a:pt x="50698" y="189235"/>
                  </a:lnTo>
                  <a:lnTo>
                    <a:pt x="47805" y="208882"/>
                  </a:lnTo>
                  <a:lnTo>
                    <a:pt x="42966" y="214306"/>
                  </a:lnTo>
                  <a:lnTo>
                    <a:pt x="36041" y="216998"/>
                  </a:lnTo>
                  <a:lnTo>
                    <a:pt x="19410" y="217523"/>
                  </a:lnTo>
                  <a:lnTo>
                    <a:pt x="2772" y="214674"/>
                  </a:lnTo>
                  <a:lnTo>
                    <a:pt x="0" y="211696"/>
                  </a:lnTo>
                  <a:lnTo>
                    <a:pt x="925" y="207861"/>
                  </a:lnTo>
                  <a:lnTo>
                    <a:pt x="4316" y="203456"/>
                  </a:lnTo>
                  <a:lnTo>
                    <a:pt x="20411" y="198561"/>
                  </a:lnTo>
                  <a:lnTo>
                    <a:pt x="80741" y="188517"/>
                  </a:lnTo>
                  <a:lnTo>
                    <a:pt x="114840" y="178755"/>
                  </a:lnTo>
                  <a:lnTo>
                    <a:pt x="133944" y="166318"/>
                  </a:lnTo>
                  <a:lnTo>
                    <a:pt x="146749" y="149079"/>
                  </a:lnTo>
                  <a:lnTo>
                    <a:pt x="151458" y="139304"/>
                  </a:lnTo>
                  <a:lnTo>
                    <a:pt x="152748" y="130014"/>
                  </a:lnTo>
                  <a:lnTo>
                    <a:pt x="149251" y="112295"/>
                  </a:lnTo>
                  <a:lnTo>
                    <a:pt x="144805" y="105536"/>
                  </a:lnTo>
                  <a:lnTo>
                    <a:pt x="132469" y="95561"/>
                  </a:lnTo>
                  <a:lnTo>
                    <a:pt x="126220" y="94380"/>
                  </a:lnTo>
                  <a:lnTo>
                    <a:pt x="120206" y="95442"/>
                  </a:lnTo>
                  <a:lnTo>
                    <a:pt x="114347" y="97999"/>
                  </a:lnTo>
                  <a:lnTo>
                    <a:pt x="105372" y="108237"/>
                  </a:lnTo>
                  <a:lnTo>
                    <a:pt x="99225" y="122957"/>
                  </a:lnTo>
                  <a:lnTo>
                    <a:pt x="96493" y="141827"/>
                  </a:lnTo>
                  <a:lnTo>
                    <a:pt x="102676" y="162540"/>
                  </a:lnTo>
                  <a:lnTo>
                    <a:pt x="114669" y="182225"/>
                  </a:lnTo>
                  <a:lnTo>
                    <a:pt x="129245" y="197138"/>
                  </a:lnTo>
                  <a:lnTo>
                    <a:pt x="152365" y="202533"/>
                  </a:lnTo>
                  <a:lnTo>
                    <a:pt x="166297" y="202677"/>
                  </a:lnTo>
                  <a:lnTo>
                    <a:pt x="186708" y="195441"/>
                  </a:lnTo>
                  <a:lnTo>
                    <a:pt x="242428" y="152379"/>
                  </a:lnTo>
                  <a:lnTo>
                    <a:pt x="285692" y="1031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693071" y="5678859"/>
              <a:ext cx="199707" cy="653460"/>
            </a:xfrm>
            <a:custGeom>
              <a:avLst/>
              <a:gdLst/>
              <a:ahLst/>
              <a:cxnLst/>
              <a:rect l="0" t="0" r="0" b="0"/>
              <a:pathLst>
                <a:path w="199707" h="653460">
                  <a:moveTo>
                    <a:pt x="199706" y="4417"/>
                  </a:moveTo>
                  <a:lnTo>
                    <a:pt x="186454" y="0"/>
                  </a:lnTo>
                  <a:lnTo>
                    <a:pt x="180701" y="547"/>
                  </a:lnTo>
                  <a:lnTo>
                    <a:pt x="169378" y="6087"/>
                  </a:lnTo>
                  <a:lnTo>
                    <a:pt x="152607" y="19602"/>
                  </a:lnTo>
                  <a:lnTo>
                    <a:pt x="124823" y="77471"/>
                  </a:lnTo>
                  <a:lnTo>
                    <a:pt x="107045" y="127740"/>
                  </a:lnTo>
                  <a:lnTo>
                    <a:pt x="94631" y="188829"/>
                  </a:lnTo>
                  <a:lnTo>
                    <a:pt x="86081" y="238731"/>
                  </a:lnTo>
                  <a:lnTo>
                    <a:pt x="77692" y="294094"/>
                  </a:lnTo>
                  <a:lnTo>
                    <a:pt x="68426" y="351487"/>
                  </a:lnTo>
                  <a:lnTo>
                    <a:pt x="55305" y="410406"/>
                  </a:lnTo>
                  <a:lnTo>
                    <a:pt x="45151" y="472447"/>
                  </a:lnTo>
                  <a:lnTo>
                    <a:pt x="36287" y="525861"/>
                  </a:lnTo>
                  <a:lnTo>
                    <a:pt x="25008" y="585793"/>
                  </a:lnTo>
                  <a:lnTo>
                    <a:pt x="9460" y="637730"/>
                  </a:lnTo>
                  <a:lnTo>
                    <a:pt x="4205" y="648625"/>
                  </a:lnTo>
                  <a:lnTo>
                    <a:pt x="0" y="6534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734677" y="5858018"/>
              <a:ext cx="208027" cy="49927"/>
            </a:xfrm>
            <a:custGeom>
              <a:avLst/>
              <a:gdLst/>
              <a:ahLst/>
              <a:cxnLst/>
              <a:rect l="0" t="0" r="0" b="0"/>
              <a:pathLst>
                <a:path w="208027" h="49927">
                  <a:moveTo>
                    <a:pt x="0" y="0"/>
                  </a:moveTo>
                  <a:lnTo>
                    <a:pt x="41909" y="18746"/>
                  </a:lnTo>
                  <a:lnTo>
                    <a:pt x="96422" y="26610"/>
                  </a:lnTo>
                  <a:lnTo>
                    <a:pt x="154292" y="39048"/>
                  </a:lnTo>
                  <a:lnTo>
                    <a:pt x="208026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734677" y="5558460"/>
              <a:ext cx="374126" cy="715612"/>
            </a:xfrm>
            <a:custGeom>
              <a:avLst/>
              <a:gdLst/>
              <a:ahLst/>
              <a:cxnLst/>
              <a:rect l="0" t="0" r="0" b="0"/>
              <a:pathLst>
                <a:path w="374126" h="715612">
                  <a:moveTo>
                    <a:pt x="341162" y="0"/>
                  </a:moveTo>
                  <a:lnTo>
                    <a:pt x="347806" y="62491"/>
                  </a:lnTo>
                  <a:lnTo>
                    <a:pt x="360722" y="123514"/>
                  </a:lnTo>
                  <a:lnTo>
                    <a:pt x="370777" y="178731"/>
                  </a:lnTo>
                  <a:lnTo>
                    <a:pt x="373359" y="226775"/>
                  </a:lnTo>
                  <a:lnTo>
                    <a:pt x="374125" y="280664"/>
                  </a:lnTo>
                  <a:lnTo>
                    <a:pt x="373427" y="331251"/>
                  </a:lnTo>
                  <a:lnTo>
                    <a:pt x="365376" y="390227"/>
                  </a:lnTo>
                  <a:lnTo>
                    <a:pt x="350465" y="446392"/>
                  </a:lnTo>
                  <a:lnTo>
                    <a:pt x="323070" y="500154"/>
                  </a:lnTo>
                  <a:lnTo>
                    <a:pt x="274467" y="562577"/>
                  </a:lnTo>
                  <a:lnTo>
                    <a:pt x="218938" y="614547"/>
                  </a:lnTo>
                  <a:lnTo>
                    <a:pt x="155786" y="663716"/>
                  </a:lnTo>
                  <a:lnTo>
                    <a:pt x="100379" y="696330"/>
                  </a:lnTo>
                  <a:lnTo>
                    <a:pt x="56467" y="711565"/>
                  </a:lnTo>
                  <a:lnTo>
                    <a:pt x="0" y="7156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317150" y="5949550"/>
              <a:ext cx="486357" cy="108174"/>
            </a:xfrm>
            <a:custGeom>
              <a:avLst/>
              <a:gdLst/>
              <a:ahLst/>
              <a:cxnLst/>
              <a:rect l="0" t="0" r="0" b="0"/>
              <a:pathLst>
                <a:path w="486357" h="108174">
                  <a:moveTo>
                    <a:pt x="0" y="0"/>
                  </a:moveTo>
                  <a:lnTo>
                    <a:pt x="50744" y="7164"/>
                  </a:lnTo>
                  <a:lnTo>
                    <a:pt x="111932" y="1055"/>
                  </a:lnTo>
                  <a:lnTo>
                    <a:pt x="169016" y="6724"/>
                  </a:lnTo>
                  <a:lnTo>
                    <a:pt x="229461" y="14753"/>
                  </a:lnTo>
                  <a:lnTo>
                    <a:pt x="290007" y="27853"/>
                  </a:lnTo>
                  <a:lnTo>
                    <a:pt x="348957" y="44086"/>
                  </a:lnTo>
                  <a:lnTo>
                    <a:pt x="403964" y="63025"/>
                  </a:lnTo>
                  <a:lnTo>
                    <a:pt x="463045" y="81293"/>
                  </a:lnTo>
                  <a:lnTo>
                    <a:pt x="481317" y="90371"/>
                  </a:lnTo>
                  <a:lnTo>
                    <a:pt x="485450" y="94456"/>
                  </a:lnTo>
                  <a:lnTo>
                    <a:pt x="486356" y="98104"/>
                  </a:lnTo>
                  <a:lnTo>
                    <a:pt x="482621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333792" y="6199181"/>
              <a:ext cx="424375" cy="58248"/>
            </a:xfrm>
            <a:custGeom>
              <a:avLst/>
              <a:gdLst/>
              <a:ahLst/>
              <a:cxnLst/>
              <a:rect l="0" t="0" r="0" b="0"/>
              <a:pathLst>
                <a:path w="424375" h="58248">
                  <a:moveTo>
                    <a:pt x="0" y="0"/>
                  </a:moveTo>
                  <a:lnTo>
                    <a:pt x="13252" y="8835"/>
                  </a:lnTo>
                  <a:lnTo>
                    <a:pt x="43580" y="14329"/>
                  </a:lnTo>
                  <a:lnTo>
                    <a:pt x="90678" y="15957"/>
                  </a:lnTo>
                  <a:lnTo>
                    <a:pt x="145622" y="16439"/>
                  </a:lnTo>
                  <a:lnTo>
                    <a:pt x="207958" y="22320"/>
                  </a:lnTo>
                  <a:lnTo>
                    <a:pt x="259309" y="26906"/>
                  </a:lnTo>
                  <a:lnTo>
                    <a:pt x="320830" y="39087"/>
                  </a:lnTo>
                  <a:lnTo>
                    <a:pt x="377100" y="48317"/>
                  </a:lnTo>
                  <a:lnTo>
                    <a:pt x="424374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33202" y="5849697"/>
              <a:ext cx="205452" cy="649043"/>
            </a:xfrm>
            <a:custGeom>
              <a:avLst/>
              <a:gdLst/>
              <a:ahLst/>
              <a:cxnLst/>
              <a:rect l="0" t="0" r="0" b="0"/>
              <a:pathLst>
                <a:path w="205452" h="649043">
                  <a:moveTo>
                    <a:pt x="66569" y="0"/>
                  </a:moveTo>
                  <a:lnTo>
                    <a:pt x="70986" y="17669"/>
                  </a:lnTo>
                  <a:lnTo>
                    <a:pt x="112039" y="80988"/>
                  </a:lnTo>
                  <a:lnTo>
                    <a:pt x="146858" y="137359"/>
                  </a:lnTo>
                  <a:lnTo>
                    <a:pt x="178844" y="191575"/>
                  </a:lnTo>
                  <a:lnTo>
                    <a:pt x="196376" y="246883"/>
                  </a:lnTo>
                  <a:lnTo>
                    <a:pt x="205451" y="298638"/>
                  </a:lnTo>
                  <a:lnTo>
                    <a:pt x="202332" y="351677"/>
                  </a:lnTo>
                  <a:lnTo>
                    <a:pt x="189697" y="396054"/>
                  </a:lnTo>
                  <a:lnTo>
                    <a:pt x="162073" y="453162"/>
                  </a:lnTo>
                  <a:lnTo>
                    <a:pt x="108158" y="516054"/>
                  </a:lnTo>
                  <a:lnTo>
                    <a:pt x="65715" y="571563"/>
                  </a:lnTo>
                  <a:lnTo>
                    <a:pt x="11549" y="633455"/>
                  </a:lnTo>
                  <a:lnTo>
                    <a:pt x="0" y="6490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73415" y="4006951"/>
            <a:ext cx="1536404" cy="943837"/>
            <a:chOff x="1073415" y="4006951"/>
            <a:chExt cx="1536404" cy="943837"/>
          </a:xfrm>
        </p:grpSpPr>
        <p:sp>
          <p:nvSpPr>
            <p:cNvPr id="75" name="Freeform 74"/>
            <p:cNvSpPr/>
            <p:nvPr/>
          </p:nvSpPr>
          <p:spPr>
            <a:xfrm>
              <a:off x="1081831" y="4010745"/>
              <a:ext cx="24869" cy="699925"/>
            </a:xfrm>
            <a:custGeom>
              <a:avLst/>
              <a:gdLst/>
              <a:ahLst/>
              <a:cxnLst/>
              <a:rect l="0" t="0" r="0" b="0"/>
              <a:pathLst>
                <a:path w="24869" h="699925">
                  <a:moveTo>
                    <a:pt x="24868" y="0"/>
                  </a:moveTo>
                  <a:lnTo>
                    <a:pt x="11696" y="42792"/>
                  </a:lnTo>
                  <a:lnTo>
                    <a:pt x="7759" y="99084"/>
                  </a:lnTo>
                  <a:lnTo>
                    <a:pt x="1730" y="157127"/>
                  </a:lnTo>
                  <a:lnTo>
                    <a:pt x="2912" y="204348"/>
                  </a:lnTo>
                  <a:lnTo>
                    <a:pt x="6652" y="256863"/>
                  </a:lnTo>
                  <a:lnTo>
                    <a:pt x="5294" y="310021"/>
                  </a:lnTo>
                  <a:lnTo>
                    <a:pt x="3967" y="366761"/>
                  </a:lnTo>
                  <a:lnTo>
                    <a:pt x="6964" y="424562"/>
                  </a:lnTo>
                  <a:lnTo>
                    <a:pt x="5387" y="482677"/>
                  </a:lnTo>
                  <a:lnTo>
                    <a:pt x="1530" y="538420"/>
                  </a:lnTo>
                  <a:lnTo>
                    <a:pt x="387" y="587603"/>
                  </a:lnTo>
                  <a:lnTo>
                    <a:pt x="0" y="645638"/>
                  </a:lnTo>
                  <a:lnTo>
                    <a:pt x="4351" y="692104"/>
                  </a:lnTo>
                  <a:lnTo>
                    <a:pt x="6567" y="699015"/>
                  </a:lnTo>
                  <a:lnTo>
                    <a:pt x="8969" y="699924"/>
                  </a:lnTo>
                  <a:lnTo>
                    <a:pt x="16547" y="6906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073415" y="4006951"/>
              <a:ext cx="232991" cy="45401"/>
            </a:xfrm>
            <a:custGeom>
              <a:avLst/>
              <a:gdLst/>
              <a:ahLst/>
              <a:cxnLst/>
              <a:rect l="0" t="0" r="0" b="0"/>
              <a:pathLst>
                <a:path w="232991" h="45401">
                  <a:moveTo>
                    <a:pt x="0" y="20437"/>
                  </a:moveTo>
                  <a:lnTo>
                    <a:pt x="57909" y="8854"/>
                  </a:lnTo>
                  <a:lnTo>
                    <a:pt x="117147" y="0"/>
                  </a:lnTo>
                  <a:lnTo>
                    <a:pt x="171858" y="5236"/>
                  </a:lnTo>
                  <a:lnTo>
                    <a:pt x="193801" y="11832"/>
                  </a:lnTo>
                  <a:lnTo>
                    <a:pt x="232990" y="45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48305" y="4385192"/>
              <a:ext cx="191385" cy="24965"/>
            </a:xfrm>
            <a:custGeom>
              <a:avLst/>
              <a:gdLst/>
              <a:ahLst/>
              <a:cxnLst/>
              <a:rect l="0" t="0" r="0" b="0"/>
              <a:pathLst>
                <a:path w="191385" h="24965">
                  <a:moveTo>
                    <a:pt x="0" y="0"/>
                  </a:moveTo>
                  <a:lnTo>
                    <a:pt x="63415" y="5719"/>
                  </a:lnTo>
                  <a:lnTo>
                    <a:pt x="126261" y="12396"/>
                  </a:lnTo>
                  <a:lnTo>
                    <a:pt x="171371" y="22670"/>
                  </a:lnTo>
                  <a:lnTo>
                    <a:pt x="191384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302783" y="4408220"/>
              <a:ext cx="203328" cy="255442"/>
            </a:xfrm>
            <a:custGeom>
              <a:avLst/>
              <a:gdLst/>
              <a:ahLst/>
              <a:cxnLst/>
              <a:rect l="0" t="0" r="0" b="0"/>
              <a:pathLst>
                <a:path w="203328" h="255442">
                  <a:moveTo>
                    <a:pt x="3622" y="143393"/>
                  </a:moveTo>
                  <a:lnTo>
                    <a:pt x="55743" y="91254"/>
                  </a:lnTo>
                  <a:lnTo>
                    <a:pt x="83982" y="40110"/>
                  </a:lnTo>
                  <a:lnTo>
                    <a:pt x="87723" y="18286"/>
                  </a:lnTo>
                  <a:lnTo>
                    <a:pt x="87426" y="7288"/>
                  </a:lnTo>
                  <a:lnTo>
                    <a:pt x="84454" y="1806"/>
                  </a:lnTo>
                  <a:lnTo>
                    <a:pt x="79699" y="0"/>
                  </a:lnTo>
                  <a:lnTo>
                    <a:pt x="73756" y="645"/>
                  </a:lnTo>
                  <a:lnTo>
                    <a:pt x="62221" y="6293"/>
                  </a:lnTo>
                  <a:lnTo>
                    <a:pt x="56556" y="10388"/>
                  </a:lnTo>
                  <a:lnTo>
                    <a:pt x="47797" y="22334"/>
                  </a:lnTo>
                  <a:lnTo>
                    <a:pt x="22224" y="78696"/>
                  </a:lnTo>
                  <a:lnTo>
                    <a:pt x="6653" y="140352"/>
                  </a:lnTo>
                  <a:lnTo>
                    <a:pt x="0" y="167456"/>
                  </a:lnTo>
                  <a:lnTo>
                    <a:pt x="1396" y="184598"/>
                  </a:lnTo>
                  <a:lnTo>
                    <a:pt x="11797" y="214261"/>
                  </a:lnTo>
                  <a:lnTo>
                    <a:pt x="31007" y="242054"/>
                  </a:lnTo>
                  <a:lnTo>
                    <a:pt x="48769" y="251962"/>
                  </a:lnTo>
                  <a:lnTo>
                    <a:pt x="69915" y="255441"/>
                  </a:lnTo>
                  <a:lnTo>
                    <a:pt x="107810" y="251277"/>
                  </a:lnTo>
                  <a:lnTo>
                    <a:pt x="145542" y="238742"/>
                  </a:lnTo>
                  <a:lnTo>
                    <a:pt x="203327" y="201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457840" y="4470922"/>
              <a:ext cx="173086" cy="233064"/>
            </a:xfrm>
            <a:custGeom>
              <a:avLst/>
              <a:gdLst/>
              <a:ahLst/>
              <a:cxnLst/>
              <a:rect l="0" t="0" r="0" b="0"/>
              <a:pathLst>
                <a:path w="173086" h="233064">
                  <a:moveTo>
                    <a:pt x="73233" y="113976"/>
                  </a:moveTo>
                  <a:lnTo>
                    <a:pt x="90091" y="53127"/>
                  </a:lnTo>
                  <a:lnTo>
                    <a:pt x="93669" y="32383"/>
                  </a:lnTo>
                  <a:lnTo>
                    <a:pt x="92178" y="10835"/>
                  </a:lnTo>
                  <a:lnTo>
                    <a:pt x="88636" y="4535"/>
                  </a:lnTo>
                  <a:lnTo>
                    <a:pt x="83502" y="1259"/>
                  </a:lnTo>
                  <a:lnTo>
                    <a:pt x="77305" y="0"/>
                  </a:lnTo>
                  <a:lnTo>
                    <a:pt x="71325" y="1009"/>
                  </a:lnTo>
                  <a:lnTo>
                    <a:pt x="59749" y="7062"/>
                  </a:lnTo>
                  <a:lnTo>
                    <a:pt x="42836" y="34118"/>
                  </a:lnTo>
                  <a:lnTo>
                    <a:pt x="21030" y="92994"/>
                  </a:lnTo>
                  <a:lnTo>
                    <a:pt x="3935" y="151296"/>
                  </a:lnTo>
                  <a:lnTo>
                    <a:pt x="0" y="188109"/>
                  </a:lnTo>
                  <a:lnTo>
                    <a:pt x="4011" y="209794"/>
                  </a:lnTo>
                  <a:lnTo>
                    <a:pt x="7669" y="219460"/>
                  </a:lnTo>
                  <a:lnTo>
                    <a:pt x="14731" y="225903"/>
                  </a:lnTo>
                  <a:lnTo>
                    <a:pt x="34904" y="233063"/>
                  </a:lnTo>
                  <a:lnTo>
                    <a:pt x="56814" y="231315"/>
                  </a:lnTo>
                  <a:lnTo>
                    <a:pt x="114127" y="207316"/>
                  </a:lnTo>
                  <a:lnTo>
                    <a:pt x="137125" y="195257"/>
                  </a:lnTo>
                  <a:lnTo>
                    <a:pt x="173085" y="1639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615786" y="4185487"/>
              <a:ext cx="248130" cy="523527"/>
            </a:xfrm>
            <a:custGeom>
              <a:avLst/>
              <a:gdLst/>
              <a:ahLst/>
              <a:cxnLst/>
              <a:rect l="0" t="0" r="0" b="0"/>
              <a:pathLst>
                <a:path w="248130" h="523527">
                  <a:moveTo>
                    <a:pt x="131634" y="341163"/>
                  </a:moveTo>
                  <a:lnTo>
                    <a:pt x="127217" y="287672"/>
                  </a:lnTo>
                  <a:lnTo>
                    <a:pt x="115635" y="259362"/>
                  </a:lnTo>
                  <a:lnTo>
                    <a:pt x="108949" y="254270"/>
                  </a:lnTo>
                  <a:lnTo>
                    <a:pt x="91658" y="251076"/>
                  </a:lnTo>
                  <a:lnTo>
                    <a:pt x="82794" y="254293"/>
                  </a:lnTo>
                  <a:lnTo>
                    <a:pt x="65548" y="267729"/>
                  </a:lnTo>
                  <a:lnTo>
                    <a:pt x="39162" y="310536"/>
                  </a:lnTo>
                  <a:lnTo>
                    <a:pt x="17960" y="363703"/>
                  </a:lnTo>
                  <a:lnTo>
                    <a:pt x="2890" y="407800"/>
                  </a:lnTo>
                  <a:lnTo>
                    <a:pt x="0" y="464139"/>
                  </a:lnTo>
                  <a:lnTo>
                    <a:pt x="6237" y="500361"/>
                  </a:lnTo>
                  <a:lnTo>
                    <a:pt x="14573" y="517010"/>
                  </a:lnTo>
                  <a:lnTo>
                    <a:pt x="21233" y="521264"/>
                  </a:lnTo>
                  <a:lnTo>
                    <a:pt x="38496" y="523526"/>
                  </a:lnTo>
                  <a:lnTo>
                    <a:pt x="69007" y="515184"/>
                  </a:lnTo>
                  <a:lnTo>
                    <a:pt x="83151" y="503566"/>
                  </a:lnTo>
                  <a:lnTo>
                    <a:pt x="108710" y="464525"/>
                  </a:lnTo>
                  <a:lnTo>
                    <a:pt x="130042" y="403888"/>
                  </a:lnTo>
                  <a:lnTo>
                    <a:pt x="145853" y="356666"/>
                  </a:lnTo>
                  <a:lnTo>
                    <a:pt x="162248" y="303124"/>
                  </a:lnTo>
                  <a:lnTo>
                    <a:pt x="178817" y="246271"/>
                  </a:lnTo>
                  <a:lnTo>
                    <a:pt x="195438" y="188437"/>
                  </a:lnTo>
                  <a:lnTo>
                    <a:pt x="212074" y="130312"/>
                  </a:lnTo>
                  <a:lnTo>
                    <a:pt x="228714" y="76518"/>
                  </a:lnTo>
                  <a:lnTo>
                    <a:pt x="244933" y="13273"/>
                  </a:lnTo>
                  <a:lnTo>
                    <a:pt x="24812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806133" y="4068993"/>
              <a:ext cx="74425" cy="582474"/>
            </a:xfrm>
            <a:custGeom>
              <a:avLst/>
              <a:gdLst/>
              <a:ahLst/>
              <a:cxnLst/>
              <a:rect l="0" t="0" r="0" b="0"/>
              <a:pathLst>
                <a:path w="74425" h="582474">
                  <a:moveTo>
                    <a:pt x="74424" y="0"/>
                  </a:moveTo>
                  <a:lnTo>
                    <a:pt x="57565" y="60848"/>
                  </a:lnTo>
                  <a:lnTo>
                    <a:pt x="43885" y="120706"/>
                  </a:lnTo>
                  <a:lnTo>
                    <a:pt x="30348" y="175026"/>
                  </a:lnTo>
                  <a:lnTo>
                    <a:pt x="20375" y="218896"/>
                  </a:lnTo>
                  <a:lnTo>
                    <a:pt x="14955" y="267029"/>
                  </a:lnTo>
                  <a:lnTo>
                    <a:pt x="7494" y="316423"/>
                  </a:lnTo>
                  <a:lnTo>
                    <a:pt x="1893" y="366192"/>
                  </a:lnTo>
                  <a:lnTo>
                    <a:pt x="0" y="428290"/>
                  </a:lnTo>
                  <a:lnTo>
                    <a:pt x="6182" y="489996"/>
                  </a:lnTo>
                  <a:lnTo>
                    <a:pt x="11942" y="530716"/>
                  </a:lnTo>
                  <a:lnTo>
                    <a:pt x="23757" y="561385"/>
                  </a:lnTo>
                  <a:lnTo>
                    <a:pt x="29551" y="568414"/>
                  </a:lnTo>
                  <a:lnTo>
                    <a:pt x="57782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947613" y="4202130"/>
              <a:ext cx="143406" cy="465251"/>
            </a:xfrm>
            <a:custGeom>
              <a:avLst/>
              <a:gdLst/>
              <a:ahLst/>
              <a:cxnLst/>
              <a:rect l="0" t="0" r="0" b="0"/>
              <a:pathLst>
                <a:path w="143406" h="465251">
                  <a:moveTo>
                    <a:pt x="74402" y="0"/>
                  </a:moveTo>
                  <a:lnTo>
                    <a:pt x="54490" y="54940"/>
                  </a:lnTo>
                  <a:lnTo>
                    <a:pt x="38644" y="115294"/>
                  </a:lnTo>
                  <a:lnTo>
                    <a:pt x="24515" y="176683"/>
                  </a:lnTo>
                  <a:lnTo>
                    <a:pt x="10612" y="237696"/>
                  </a:lnTo>
                  <a:lnTo>
                    <a:pt x="1979" y="287680"/>
                  </a:lnTo>
                  <a:lnTo>
                    <a:pt x="0" y="341590"/>
                  </a:lnTo>
                  <a:lnTo>
                    <a:pt x="2611" y="346995"/>
                  </a:lnTo>
                  <a:lnTo>
                    <a:pt x="7125" y="347824"/>
                  </a:lnTo>
                  <a:lnTo>
                    <a:pt x="12909" y="345604"/>
                  </a:lnTo>
                  <a:lnTo>
                    <a:pt x="24266" y="333274"/>
                  </a:lnTo>
                  <a:lnTo>
                    <a:pt x="45986" y="308006"/>
                  </a:lnTo>
                  <a:lnTo>
                    <a:pt x="73379" y="287884"/>
                  </a:lnTo>
                  <a:lnTo>
                    <a:pt x="82041" y="283454"/>
                  </a:lnTo>
                  <a:lnTo>
                    <a:pt x="99062" y="280997"/>
                  </a:lnTo>
                  <a:lnTo>
                    <a:pt x="114948" y="283912"/>
                  </a:lnTo>
                  <a:lnTo>
                    <a:pt x="128172" y="291371"/>
                  </a:lnTo>
                  <a:lnTo>
                    <a:pt x="137748" y="305781"/>
                  </a:lnTo>
                  <a:lnTo>
                    <a:pt x="141596" y="314801"/>
                  </a:lnTo>
                  <a:lnTo>
                    <a:pt x="143405" y="334686"/>
                  </a:lnTo>
                  <a:lnTo>
                    <a:pt x="136761" y="369137"/>
                  </a:lnTo>
                  <a:lnTo>
                    <a:pt x="120615" y="406158"/>
                  </a:lnTo>
                  <a:lnTo>
                    <a:pt x="90310" y="447382"/>
                  </a:lnTo>
                  <a:lnTo>
                    <a:pt x="65863" y="464886"/>
                  </a:lnTo>
                  <a:lnTo>
                    <a:pt x="59464" y="465250"/>
                  </a:lnTo>
                  <a:lnTo>
                    <a:pt x="54273" y="462719"/>
                  </a:lnTo>
                  <a:lnTo>
                    <a:pt x="49888" y="458258"/>
                  </a:lnTo>
                  <a:lnTo>
                    <a:pt x="47889" y="451586"/>
                  </a:lnTo>
                  <a:lnTo>
                    <a:pt x="49439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132317" y="4468403"/>
              <a:ext cx="164293" cy="206354"/>
            </a:xfrm>
            <a:custGeom>
              <a:avLst/>
              <a:gdLst/>
              <a:ahLst/>
              <a:cxnLst/>
              <a:rect l="0" t="0" r="0" b="0"/>
              <a:pathLst>
                <a:path w="164293" h="206354">
                  <a:moveTo>
                    <a:pt x="89403" y="0"/>
                  </a:moveTo>
                  <a:lnTo>
                    <a:pt x="44832" y="47345"/>
                  </a:lnTo>
                  <a:lnTo>
                    <a:pt x="12647" y="106973"/>
                  </a:lnTo>
                  <a:lnTo>
                    <a:pt x="2660" y="134630"/>
                  </a:lnTo>
                  <a:lnTo>
                    <a:pt x="0" y="158456"/>
                  </a:lnTo>
                  <a:lnTo>
                    <a:pt x="2989" y="166658"/>
                  </a:lnTo>
                  <a:lnTo>
                    <a:pt x="8679" y="172127"/>
                  </a:lnTo>
                  <a:lnTo>
                    <a:pt x="16171" y="175772"/>
                  </a:lnTo>
                  <a:lnTo>
                    <a:pt x="23015" y="176353"/>
                  </a:lnTo>
                  <a:lnTo>
                    <a:pt x="35550" y="172068"/>
                  </a:lnTo>
                  <a:lnTo>
                    <a:pt x="69886" y="143753"/>
                  </a:lnTo>
                  <a:lnTo>
                    <a:pt x="86599" y="123030"/>
                  </a:lnTo>
                  <a:lnTo>
                    <a:pt x="90308" y="122700"/>
                  </a:lnTo>
                  <a:lnTo>
                    <a:pt x="92780" y="127104"/>
                  </a:lnTo>
                  <a:lnTo>
                    <a:pt x="94602" y="144324"/>
                  </a:lnTo>
                  <a:lnTo>
                    <a:pt x="93169" y="188115"/>
                  </a:lnTo>
                  <a:lnTo>
                    <a:pt x="94687" y="197526"/>
                  </a:lnTo>
                  <a:lnTo>
                    <a:pt x="99398" y="202875"/>
                  </a:lnTo>
                  <a:lnTo>
                    <a:pt x="106236" y="205516"/>
                  </a:lnTo>
                  <a:lnTo>
                    <a:pt x="114494" y="206353"/>
                  </a:lnTo>
                  <a:lnTo>
                    <a:pt x="133530" y="199886"/>
                  </a:lnTo>
                  <a:lnTo>
                    <a:pt x="164292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284757" y="4360178"/>
              <a:ext cx="325062" cy="349661"/>
            </a:xfrm>
            <a:custGeom>
              <a:avLst/>
              <a:gdLst/>
              <a:ahLst/>
              <a:cxnLst/>
              <a:rect l="0" t="0" r="0" b="0"/>
              <a:pathLst>
                <a:path w="325062" h="349661">
                  <a:moveTo>
                    <a:pt x="144989" y="99904"/>
                  </a:moveTo>
                  <a:lnTo>
                    <a:pt x="84775" y="144475"/>
                  </a:lnTo>
                  <a:lnTo>
                    <a:pt x="42718" y="190523"/>
                  </a:lnTo>
                  <a:lnTo>
                    <a:pt x="5987" y="252508"/>
                  </a:lnTo>
                  <a:lnTo>
                    <a:pt x="0" y="276209"/>
                  </a:lnTo>
                  <a:lnTo>
                    <a:pt x="1047" y="310345"/>
                  </a:lnTo>
                  <a:lnTo>
                    <a:pt x="7358" y="327803"/>
                  </a:lnTo>
                  <a:lnTo>
                    <a:pt x="11630" y="335047"/>
                  </a:lnTo>
                  <a:lnTo>
                    <a:pt x="23773" y="345562"/>
                  </a:lnTo>
                  <a:lnTo>
                    <a:pt x="30894" y="349660"/>
                  </a:lnTo>
                  <a:lnTo>
                    <a:pt x="39340" y="349618"/>
                  </a:lnTo>
                  <a:lnTo>
                    <a:pt x="58586" y="342176"/>
                  </a:lnTo>
                  <a:lnTo>
                    <a:pt x="96378" y="313547"/>
                  </a:lnTo>
                  <a:lnTo>
                    <a:pt x="111365" y="296558"/>
                  </a:lnTo>
                  <a:lnTo>
                    <a:pt x="146223" y="239099"/>
                  </a:lnTo>
                  <a:lnTo>
                    <a:pt x="172798" y="187667"/>
                  </a:lnTo>
                  <a:lnTo>
                    <a:pt x="201333" y="132992"/>
                  </a:lnTo>
                  <a:lnTo>
                    <a:pt x="229798" y="70463"/>
                  </a:lnTo>
                  <a:lnTo>
                    <a:pt x="255930" y="9643"/>
                  </a:lnTo>
                  <a:lnTo>
                    <a:pt x="258706" y="2748"/>
                  </a:lnTo>
                  <a:lnTo>
                    <a:pt x="258707" y="0"/>
                  </a:lnTo>
                  <a:lnTo>
                    <a:pt x="256859" y="17"/>
                  </a:lnTo>
                  <a:lnTo>
                    <a:pt x="218368" y="57728"/>
                  </a:lnTo>
                  <a:lnTo>
                    <a:pt x="192325" y="113893"/>
                  </a:lnTo>
                  <a:lnTo>
                    <a:pt x="170125" y="174638"/>
                  </a:lnTo>
                  <a:lnTo>
                    <a:pt x="166331" y="192291"/>
                  </a:lnTo>
                  <a:lnTo>
                    <a:pt x="167726" y="212464"/>
                  </a:lnTo>
                  <a:lnTo>
                    <a:pt x="171242" y="220247"/>
                  </a:lnTo>
                  <a:lnTo>
                    <a:pt x="182545" y="231361"/>
                  </a:lnTo>
                  <a:lnTo>
                    <a:pt x="199279" y="236917"/>
                  </a:lnTo>
                  <a:lnTo>
                    <a:pt x="219044" y="238462"/>
                  </a:lnTo>
                  <a:lnTo>
                    <a:pt x="277251" y="229520"/>
                  </a:lnTo>
                  <a:lnTo>
                    <a:pt x="313103" y="226142"/>
                  </a:lnTo>
                  <a:lnTo>
                    <a:pt x="319935" y="228442"/>
                  </a:lnTo>
                  <a:lnTo>
                    <a:pt x="323565" y="232749"/>
                  </a:lnTo>
                  <a:lnTo>
                    <a:pt x="325061" y="238393"/>
                  </a:lnTo>
                  <a:lnTo>
                    <a:pt x="321792" y="254528"/>
                  </a:lnTo>
                  <a:lnTo>
                    <a:pt x="300436" y="316048"/>
                  </a:lnTo>
                  <a:lnTo>
                    <a:pt x="286447" y="3412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331368" y="4901147"/>
              <a:ext cx="1115021" cy="49641"/>
            </a:xfrm>
            <a:custGeom>
              <a:avLst/>
              <a:gdLst/>
              <a:ahLst/>
              <a:cxnLst/>
              <a:rect l="0" t="0" r="0" b="0"/>
              <a:pathLst>
                <a:path w="1115021" h="49641">
                  <a:moveTo>
                    <a:pt x="0" y="8272"/>
                  </a:moveTo>
                  <a:lnTo>
                    <a:pt x="8834" y="21523"/>
                  </a:lnTo>
                  <a:lnTo>
                    <a:pt x="20568" y="30495"/>
                  </a:lnTo>
                  <a:lnTo>
                    <a:pt x="37803" y="37564"/>
                  </a:lnTo>
                  <a:lnTo>
                    <a:pt x="101030" y="48073"/>
                  </a:lnTo>
                  <a:lnTo>
                    <a:pt x="157889" y="49640"/>
                  </a:lnTo>
                  <a:lnTo>
                    <a:pt x="220189" y="44127"/>
                  </a:lnTo>
                  <a:lnTo>
                    <a:pt x="277271" y="42063"/>
                  </a:lnTo>
                  <a:lnTo>
                    <a:pt x="337274" y="37238"/>
                  </a:lnTo>
                  <a:lnTo>
                    <a:pt x="388499" y="34421"/>
                  </a:lnTo>
                  <a:lnTo>
                    <a:pt x="440248" y="33586"/>
                  </a:lnTo>
                  <a:lnTo>
                    <a:pt x="495132" y="28921"/>
                  </a:lnTo>
                  <a:lnTo>
                    <a:pt x="547965" y="21684"/>
                  </a:lnTo>
                  <a:lnTo>
                    <a:pt x="603170" y="18101"/>
                  </a:lnTo>
                  <a:lnTo>
                    <a:pt x="660516" y="12622"/>
                  </a:lnTo>
                  <a:lnTo>
                    <a:pt x="718496" y="9561"/>
                  </a:lnTo>
                  <a:lnTo>
                    <a:pt x="772247" y="4236"/>
                  </a:lnTo>
                  <a:lnTo>
                    <a:pt x="827724" y="1220"/>
                  </a:lnTo>
                  <a:lnTo>
                    <a:pt x="891165" y="201"/>
                  </a:lnTo>
                  <a:lnTo>
                    <a:pt x="948212" y="0"/>
                  </a:lnTo>
                  <a:lnTo>
                    <a:pt x="1011247" y="881"/>
                  </a:lnTo>
                  <a:lnTo>
                    <a:pt x="1067717" y="11533"/>
                  </a:lnTo>
                  <a:lnTo>
                    <a:pt x="1115020" y="82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182539" y="5896876"/>
            <a:ext cx="1730779" cy="810817"/>
            <a:chOff x="6182539" y="5896876"/>
            <a:chExt cx="1730779" cy="810817"/>
          </a:xfrm>
        </p:grpSpPr>
        <p:sp>
          <p:nvSpPr>
            <p:cNvPr id="87" name="Freeform 86"/>
            <p:cNvSpPr/>
            <p:nvPr/>
          </p:nvSpPr>
          <p:spPr>
            <a:xfrm>
              <a:off x="6182539" y="5896876"/>
              <a:ext cx="374448" cy="452085"/>
            </a:xfrm>
            <a:custGeom>
              <a:avLst/>
              <a:gdLst/>
              <a:ahLst/>
              <a:cxnLst/>
              <a:rect l="0" t="0" r="0" b="0"/>
              <a:pathLst>
                <a:path w="374448" h="452085">
                  <a:moveTo>
                    <a:pt x="0" y="435442"/>
                  </a:moveTo>
                  <a:lnTo>
                    <a:pt x="23444" y="378280"/>
                  </a:lnTo>
                  <a:lnTo>
                    <a:pt x="51455" y="319010"/>
                  </a:lnTo>
                  <a:lnTo>
                    <a:pt x="80815" y="261862"/>
                  </a:lnTo>
                  <a:lnTo>
                    <a:pt x="113754" y="199294"/>
                  </a:lnTo>
                  <a:lnTo>
                    <a:pt x="147008" y="140241"/>
                  </a:lnTo>
                  <a:lnTo>
                    <a:pt x="168707" y="79176"/>
                  </a:lnTo>
                  <a:lnTo>
                    <a:pt x="196132" y="19480"/>
                  </a:lnTo>
                  <a:lnTo>
                    <a:pt x="203166" y="0"/>
                  </a:lnTo>
                  <a:lnTo>
                    <a:pt x="193402" y="59555"/>
                  </a:lnTo>
                  <a:lnTo>
                    <a:pt x="192574" y="119053"/>
                  </a:lnTo>
                  <a:lnTo>
                    <a:pt x="200488" y="180568"/>
                  </a:lnTo>
                  <a:lnTo>
                    <a:pt x="210954" y="224736"/>
                  </a:lnTo>
                  <a:lnTo>
                    <a:pt x="228001" y="256002"/>
                  </a:lnTo>
                  <a:lnTo>
                    <a:pt x="242791" y="270323"/>
                  </a:lnTo>
                  <a:lnTo>
                    <a:pt x="250619" y="275436"/>
                  </a:lnTo>
                  <a:lnTo>
                    <a:pt x="259535" y="276996"/>
                  </a:lnTo>
                  <a:lnTo>
                    <a:pt x="279304" y="273798"/>
                  </a:lnTo>
                  <a:lnTo>
                    <a:pt x="302391" y="261602"/>
                  </a:lnTo>
                  <a:lnTo>
                    <a:pt x="325361" y="233024"/>
                  </a:lnTo>
                  <a:lnTo>
                    <a:pt x="348134" y="177498"/>
                  </a:lnTo>
                  <a:lnTo>
                    <a:pt x="351658" y="161776"/>
                  </a:lnTo>
                  <a:lnTo>
                    <a:pt x="350008" y="161466"/>
                  </a:lnTo>
                  <a:lnTo>
                    <a:pt x="347060" y="164034"/>
                  </a:lnTo>
                  <a:lnTo>
                    <a:pt x="336609" y="206164"/>
                  </a:lnTo>
                  <a:lnTo>
                    <a:pt x="333338" y="263231"/>
                  </a:lnTo>
                  <a:lnTo>
                    <a:pt x="332907" y="318916"/>
                  </a:lnTo>
                  <a:lnTo>
                    <a:pt x="341899" y="381392"/>
                  </a:lnTo>
                  <a:lnTo>
                    <a:pt x="352168" y="415113"/>
                  </a:lnTo>
                  <a:lnTo>
                    <a:pt x="374447" y="4520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571354" y="6253087"/>
              <a:ext cx="168696" cy="179435"/>
            </a:xfrm>
            <a:custGeom>
              <a:avLst/>
              <a:gdLst/>
              <a:ahLst/>
              <a:cxnLst/>
              <a:rect l="0" t="0" r="0" b="0"/>
              <a:pathLst>
                <a:path w="168696" h="179435">
                  <a:moveTo>
                    <a:pt x="43879" y="70910"/>
                  </a:moveTo>
                  <a:lnTo>
                    <a:pt x="35045" y="62075"/>
                  </a:lnTo>
                  <a:lnTo>
                    <a:pt x="29669" y="60397"/>
                  </a:lnTo>
                  <a:lnTo>
                    <a:pt x="16298" y="60999"/>
                  </a:lnTo>
                  <a:lnTo>
                    <a:pt x="10699" y="64302"/>
                  </a:lnTo>
                  <a:lnTo>
                    <a:pt x="2012" y="75370"/>
                  </a:lnTo>
                  <a:lnTo>
                    <a:pt x="0" y="92000"/>
                  </a:lnTo>
                  <a:lnTo>
                    <a:pt x="6242" y="132809"/>
                  </a:lnTo>
                  <a:lnTo>
                    <a:pt x="18141" y="156640"/>
                  </a:lnTo>
                  <a:lnTo>
                    <a:pt x="33377" y="175413"/>
                  </a:lnTo>
                  <a:lnTo>
                    <a:pt x="41500" y="178486"/>
                  </a:lnTo>
                  <a:lnTo>
                    <a:pt x="62854" y="179434"/>
                  </a:lnTo>
                  <a:lnTo>
                    <a:pt x="80358" y="174308"/>
                  </a:lnTo>
                  <a:lnTo>
                    <a:pt x="87614" y="170353"/>
                  </a:lnTo>
                  <a:lnTo>
                    <a:pt x="106661" y="147116"/>
                  </a:lnTo>
                  <a:lnTo>
                    <a:pt x="115181" y="112392"/>
                  </a:lnTo>
                  <a:lnTo>
                    <a:pt x="111417" y="66810"/>
                  </a:lnTo>
                  <a:lnTo>
                    <a:pt x="99305" y="30138"/>
                  </a:lnTo>
                  <a:lnTo>
                    <a:pt x="79380" y="602"/>
                  </a:lnTo>
                  <a:lnTo>
                    <a:pt x="75867" y="0"/>
                  </a:lnTo>
                  <a:lnTo>
                    <a:pt x="73526" y="3296"/>
                  </a:lnTo>
                  <a:lnTo>
                    <a:pt x="71965" y="9192"/>
                  </a:lnTo>
                  <a:lnTo>
                    <a:pt x="73698" y="14971"/>
                  </a:lnTo>
                  <a:lnTo>
                    <a:pt x="83020" y="26324"/>
                  </a:lnTo>
                  <a:lnTo>
                    <a:pt x="103862" y="38695"/>
                  </a:lnTo>
                  <a:lnTo>
                    <a:pt x="148081" y="44992"/>
                  </a:lnTo>
                  <a:lnTo>
                    <a:pt x="168695" y="459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718507" y="6184075"/>
              <a:ext cx="337743" cy="292172"/>
            </a:xfrm>
            <a:custGeom>
              <a:avLst/>
              <a:gdLst/>
              <a:ahLst/>
              <a:cxnLst/>
              <a:rect l="0" t="0" r="0" b="0"/>
              <a:pathLst>
                <a:path w="337743" h="292172">
                  <a:moveTo>
                    <a:pt x="104752" y="98316"/>
                  </a:moveTo>
                  <a:lnTo>
                    <a:pt x="46072" y="117877"/>
                  </a:lnTo>
                  <a:lnTo>
                    <a:pt x="32136" y="130740"/>
                  </a:lnTo>
                  <a:lnTo>
                    <a:pt x="8123" y="169132"/>
                  </a:lnTo>
                  <a:lnTo>
                    <a:pt x="0" y="205797"/>
                  </a:lnTo>
                  <a:lnTo>
                    <a:pt x="2010" y="245938"/>
                  </a:lnTo>
                  <a:lnTo>
                    <a:pt x="11012" y="268401"/>
                  </a:lnTo>
                  <a:lnTo>
                    <a:pt x="17296" y="278275"/>
                  </a:lnTo>
                  <a:lnTo>
                    <a:pt x="25183" y="284857"/>
                  </a:lnTo>
                  <a:lnTo>
                    <a:pt x="43809" y="292171"/>
                  </a:lnTo>
                  <a:lnTo>
                    <a:pt x="75087" y="291871"/>
                  </a:lnTo>
                  <a:lnTo>
                    <a:pt x="103360" y="281509"/>
                  </a:lnTo>
                  <a:lnTo>
                    <a:pt x="124885" y="262310"/>
                  </a:lnTo>
                  <a:lnTo>
                    <a:pt x="164729" y="206348"/>
                  </a:lnTo>
                  <a:lnTo>
                    <a:pt x="190573" y="150833"/>
                  </a:lnTo>
                  <a:lnTo>
                    <a:pt x="206992" y="89309"/>
                  </a:lnTo>
                  <a:lnTo>
                    <a:pt x="218397" y="30859"/>
                  </a:lnTo>
                  <a:lnTo>
                    <a:pt x="224923" y="769"/>
                  </a:lnTo>
                  <a:lnTo>
                    <a:pt x="224622" y="0"/>
                  </a:lnTo>
                  <a:lnTo>
                    <a:pt x="207186" y="51873"/>
                  </a:lnTo>
                  <a:lnTo>
                    <a:pt x="193485" y="111582"/>
                  </a:lnTo>
                  <a:lnTo>
                    <a:pt x="173053" y="169291"/>
                  </a:lnTo>
                  <a:lnTo>
                    <a:pt x="169702" y="178917"/>
                  </a:lnTo>
                  <a:lnTo>
                    <a:pt x="172091" y="184410"/>
                  </a:lnTo>
                  <a:lnTo>
                    <a:pt x="178306" y="187147"/>
                  </a:lnTo>
                  <a:lnTo>
                    <a:pt x="187072" y="188048"/>
                  </a:lnTo>
                  <a:lnTo>
                    <a:pt x="204209" y="184117"/>
                  </a:lnTo>
                  <a:lnTo>
                    <a:pt x="242229" y="170943"/>
                  </a:lnTo>
                  <a:lnTo>
                    <a:pt x="261082" y="170043"/>
                  </a:lnTo>
                  <a:lnTo>
                    <a:pt x="269994" y="171098"/>
                  </a:lnTo>
                  <a:lnTo>
                    <a:pt x="274085" y="174574"/>
                  </a:lnTo>
                  <a:lnTo>
                    <a:pt x="274964" y="179665"/>
                  </a:lnTo>
                  <a:lnTo>
                    <a:pt x="271009" y="191794"/>
                  </a:lnTo>
                  <a:lnTo>
                    <a:pt x="243701" y="248550"/>
                  </a:lnTo>
                  <a:lnTo>
                    <a:pt x="242938" y="264939"/>
                  </a:lnTo>
                  <a:lnTo>
                    <a:pt x="244028" y="273193"/>
                  </a:lnTo>
                  <a:lnTo>
                    <a:pt x="249379" y="278695"/>
                  </a:lnTo>
                  <a:lnTo>
                    <a:pt x="267650" y="284809"/>
                  </a:lnTo>
                  <a:lnTo>
                    <a:pt x="277146" y="283666"/>
                  </a:lnTo>
                  <a:lnTo>
                    <a:pt x="295093" y="274999"/>
                  </a:lnTo>
                  <a:lnTo>
                    <a:pt x="321647" y="253478"/>
                  </a:lnTo>
                  <a:lnTo>
                    <a:pt x="337742" y="2314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049630" y="6340639"/>
              <a:ext cx="123115" cy="166483"/>
            </a:xfrm>
            <a:custGeom>
              <a:avLst/>
              <a:gdLst/>
              <a:ahLst/>
              <a:cxnLst/>
              <a:rect l="0" t="0" r="0" b="0"/>
              <a:pathLst>
                <a:path w="123115" h="166483">
                  <a:moveTo>
                    <a:pt x="31582" y="0"/>
                  </a:moveTo>
                  <a:lnTo>
                    <a:pt x="19221" y="14211"/>
                  </a:lnTo>
                  <a:lnTo>
                    <a:pt x="4044" y="50702"/>
                  </a:lnTo>
                  <a:lnTo>
                    <a:pt x="0" y="79537"/>
                  </a:lnTo>
                  <a:lnTo>
                    <a:pt x="7573" y="137504"/>
                  </a:lnTo>
                  <a:lnTo>
                    <a:pt x="10029" y="147143"/>
                  </a:lnTo>
                  <a:lnTo>
                    <a:pt x="14440" y="154493"/>
                  </a:lnTo>
                  <a:lnTo>
                    <a:pt x="26737" y="165126"/>
                  </a:lnTo>
                  <a:lnTo>
                    <a:pt x="33900" y="166482"/>
                  </a:lnTo>
                  <a:lnTo>
                    <a:pt x="49254" y="163058"/>
                  </a:lnTo>
                  <a:lnTo>
                    <a:pt x="107646" y="131853"/>
                  </a:lnTo>
                  <a:lnTo>
                    <a:pt x="123114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133093" y="6421255"/>
              <a:ext cx="197856" cy="286438"/>
            </a:xfrm>
            <a:custGeom>
              <a:avLst/>
              <a:gdLst/>
              <a:ahLst/>
              <a:cxnLst/>
              <a:rect l="0" t="0" r="0" b="0"/>
              <a:pathLst>
                <a:path w="197856" h="286438">
                  <a:moveTo>
                    <a:pt x="72935" y="10915"/>
                  </a:moveTo>
                  <a:lnTo>
                    <a:pt x="50267" y="68612"/>
                  </a:lnTo>
                  <a:lnTo>
                    <a:pt x="29771" y="129198"/>
                  </a:lnTo>
                  <a:lnTo>
                    <a:pt x="18626" y="187654"/>
                  </a:lnTo>
                  <a:lnTo>
                    <a:pt x="13000" y="245224"/>
                  </a:lnTo>
                  <a:lnTo>
                    <a:pt x="3259" y="284127"/>
                  </a:lnTo>
                  <a:lnTo>
                    <a:pt x="1521" y="286437"/>
                  </a:lnTo>
                  <a:lnTo>
                    <a:pt x="362" y="284279"/>
                  </a:lnTo>
                  <a:lnTo>
                    <a:pt x="0" y="271094"/>
                  </a:lnTo>
                  <a:lnTo>
                    <a:pt x="12329" y="210866"/>
                  </a:lnTo>
                  <a:lnTo>
                    <a:pt x="29517" y="152322"/>
                  </a:lnTo>
                  <a:lnTo>
                    <a:pt x="54600" y="94974"/>
                  </a:lnTo>
                  <a:lnTo>
                    <a:pt x="103216" y="32008"/>
                  </a:lnTo>
                  <a:lnTo>
                    <a:pt x="120020" y="14186"/>
                  </a:lnTo>
                  <a:lnTo>
                    <a:pt x="145544" y="1611"/>
                  </a:lnTo>
                  <a:lnTo>
                    <a:pt x="163453" y="0"/>
                  </a:lnTo>
                  <a:lnTo>
                    <a:pt x="172112" y="865"/>
                  </a:lnTo>
                  <a:lnTo>
                    <a:pt x="179734" y="5140"/>
                  </a:lnTo>
                  <a:lnTo>
                    <a:pt x="193133" y="19751"/>
                  </a:lnTo>
                  <a:lnTo>
                    <a:pt x="197855" y="41039"/>
                  </a:lnTo>
                  <a:lnTo>
                    <a:pt x="195948" y="64060"/>
                  </a:lnTo>
                  <a:lnTo>
                    <a:pt x="188937" y="83537"/>
                  </a:lnTo>
                  <a:lnTo>
                    <a:pt x="182629" y="89840"/>
                  </a:lnTo>
                  <a:lnTo>
                    <a:pt x="147825" y="102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463980" y="6498739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24963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622080" y="6457133"/>
              <a:ext cx="66570" cy="33286"/>
            </a:xfrm>
            <a:custGeom>
              <a:avLst/>
              <a:gdLst/>
              <a:ahLst/>
              <a:cxnLst/>
              <a:rect l="0" t="0" r="0" b="0"/>
              <a:pathLst>
                <a:path w="66570" h="33286">
                  <a:moveTo>
                    <a:pt x="0" y="33285"/>
                  </a:moveTo>
                  <a:lnTo>
                    <a:pt x="24724" y="25717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821785" y="6382244"/>
              <a:ext cx="91533" cy="24964"/>
            </a:xfrm>
            <a:custGeom>
              <a:avLst/>
              <a:gdLst/>
              <a:ahLst/>
              <a:cxnLst/>
              <a:rect l="0" t="0" r="0" b="0"/>
              <a:pathLst>
                <a:path w="91533" h="24964">
                  <a:moveTo>
                    <a:pt x="0" y="24963"/>
                  </a:moveTo>
                  <a:lnTo>
                    <a:pt x="33741" y="22498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176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7682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473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3833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668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3719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2014-03-18T09:32:18Z</dcterms:created>
  <dcterms:modified xsi:type="dcterms:W3CDTF">2014-03-18T09:32:20Z</dcterms:modified>
</cp:coreProperties>
</file>