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9525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58838"/>
            <a:ext cx="7620000" cy="331611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002831"/>
            <a:ext cx="7620000" cy="229966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589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2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07118"/>
            <a:ext cx="2190750" cy="8071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07118"/>
            <a:ext cx="6445250" cy="8071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44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93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74638"/>
            <a:ext cx="8763000" cy="396213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374256"/>
            <a:ext cx="8763000" cy="20835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9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35590"/>
            <a:ext cx="4318000" cy="604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35590"/>
            <a:ext cx="4318000" cy="604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0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07120"/>
            <a:ext cx="8763000" cy="1841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34949"/>
            <a:ext cx="4298156" cy="11443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79271"/>
            <a:ext cx="4298156" cy="51174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34949"/>
            <a:ext cx="4319323" cy="11443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79271"/>
            <a:ext cx="4319323" cy="51174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7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76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0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5000"/>
            <a:ext cx="3276864" cy="2222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71426"/>
            <a:ext cx="5143500" cy="676892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57500"/>
            <a:ext cx="3276864" cy="52938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2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5000"/>
            <a:ext cx="3276864" cy="2222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71426"/>
            <a:ext cx="5143500" cy="676892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57500"/>
            <a:ext cx="3276864" cy="52938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1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07120"/>
            <a:ext cx="8763000" cy="184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35590"/>
            <a:ext cx="8763000" cy="604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828266"/>
            <a:ext cx="2286000" cy="507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487A-5D76-47BC-A508-AB49CC1FE01A}" type="datetimeFigureOut">
              <a:rPr lang="nb-NO" smtClean="0"/>
              <a:t>25.02.2014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828266"/>
            <a:ext cx="3429000" cy="507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828266"/>
            <a:ext cx="2286000" cy="507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485F-57F9-454C-8042-8E1A83F577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35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627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10143358" y="3286814"/>
            <a:ext cx="48636" cy="549190"/>
          </a:xfrm>
          <a:custGeom>
            <a:avLst/>
            <a:gdLst/>
            <a:ahLst/>
            <a:cxnLst/>
            <a:rect l="0" t="0" r="0" b="0"/>
            <a:pathLst>
              <a:path w="48636" h="549190">
                <a:moveTo>
                  <a:pt x="0" y="0"/>
                </a:moveTo>
                <a:lnTo>
                  <a:pt x="14393" y="59627"/>
                </a:lnTo>
                <a:lnTo>
                  <a:pt x="16346" y="113903"/>
                </a:lnTo>
                <a:lnTo>
                  <a:pt x="16603" y="169219"/>
                </a:lnTo>
                <a:lnTo>
                  <a:pt x="22353" y="220222"/>
                </a:lnTo>
                <a:lnTo>
                  <a:pt x="26913" y="274812"/>
                </a:lnTo>
                <a:lnTo>
                  <a:pt x="36443" y="330111"/>
                </a:lnTo>
                <a:lnTo>
                  <a:pt x="41510" y="383701"/>
                </a:lnTo>
                <a:lnTo>
                  <a:pt x="48635" y="440556"/>
                </a:lnTo>
                <a:lnTo>
                  <a:pt x="47291" y="502958"/>
                </a:lnTo>
                <a:lnTo>
                  <a:pt x="41605" y="54918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4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03500"/>
            <a:ext cx="10160000" cy="6310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2541677" y="1133912"/>
            <a:ext cx="186266" cy="688399"/>
            <a:chOff x="2541677" y="1133912"/>
            <a:chExt cx="186266" cy="688399"/>
          </a:xfrm>
        </p:grpSpPr>
        <p:sp>
          <p:nvSpPr>
            <p:cNvPr id="3" name="Freeform 2"/>
            <p:cNvSpPr/>
            <p:nvPr/>
          </p:nvSpPr>
          <p:spPr>
            <a:xfrm>
              <a:off x="2541677" y="1173268"/>
              <a:ext cx="54491" cy="649043"/>
            </a:xfrm>
            <a:custGeom>
              <a:avLst/>
              <a:gdLst/>
              <a:ahLst/>
              <a:cxnLst/>
              <a:rect l="0" t="0" r="0" b="0"/>
              <a:pathLst>
                <a:path w="54491" h="649043">
                  <a:moveTo>
                    <a:pt x="54490" y="0"/>
                  </a:moveTo>
                  <a:lnTo>
                    <a:pt x="41222" y="62491"/>
                  </a:lnTo>
                  <a:lnTo>
                    <a:pt x="32426" y="125454"/>
                  </a:lnTo>
                  <a:lnTo>
                    <a:pt x="29909" y="185008"/>
                  </a:lnTo>
                  <a:lnTo>
                    <a:pt x="28678" y="236695"/>
                  </a:lnTo>
                  <a:lnTo>
                    <a:pt x="22956" y="291421"/>
                  </a:lnTo>
                  <a:lnTo>
                    <a:pt x="21551" y="346747"/>
                  </a:lnTo>
                  <a:lnTo>
                    <a:pt x="18786" y="409471"/>
                  </a:lnTo>
                  <a:lnTo>
                    <a:pt x="14051" y="463549"/>
                  </a:lnTo>
                  <a:lnTo>
                    <a:pt x="13038" y="523541"/>
                  </a:lnTo>
                  <a:lnTo>
                    <a:pt x="7186" y="580534"/>
                  </a:lnTo>
                  <a:lnTo>
                    <a:pt x="0" y="643469"/>
                  </a:lnTo>
                  <a:lnTo>
                    <a:pt x="597" y="646251"/>
                  </a:lnTo>
                  <a:lnTo>
                    <a:pt x="4564" y="6490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621130" y="1133912"/>
              <a:ext cx="106813" cy="265499"/>
            </a:xfrm>
            <a:custGeom>
              <a:avLst/>
              <a:gdLst/>
              <a:ahLst/>
              <a:cxnLst/>
              <a:rect l="0" t="0" r="0" b="0"/>
              <a:pathLst>
                <a:path w="106813" h="265499">
                  <a:moveTo>
                    <a:pt x="0" y="14393"/>
                  </a:moveTo>
                  <a:lnTo>
                    <a:pt x="60848" y="0"/>
                  </a:lnTo>
                  <a:lnTo>
                    <a:pt x="89837" y="882"/>
                  </a:lnTo>
                  <a:lnTo>
                    <a:pt x="98723" y="2612"/>
                  </a:lnTo>
                  <a:lnTo>
                    <a:pt x="103722" y="6539"/>
                  </a:lnTo>
                  <a:lnTo>
                    <a:pt x="106131" y="11931"/>
                  </a:lnTo>
                  <a:lnTo>
                    <a:pt x="106812" y="18299"/>
                  </a:lnTo>
                  <a:lnTo>
                    <a:pt x="102637" y="32771"/>
                  </a:lnTo>
                  <a:lnTo>
                    <a:pt x="86351" y="85230"/>
                  </a:lnTo>
                  <a:lnTo>
                    <a:pt x="76582" y="146231"/>
                  </a:lnTo>
                  <a:lnTo>
                    <a:pt x="68526" y="201120"/>
                  </a:lnTo>
                  <a:lnTo>
                    <a:pt x="62538" y="249236"/>
                  </a:lnTo>
                  <a:lnTo>
                    <a:pt x="57410" y="256939"/>
                  </a:lnTo>
                  <a:lnTo>
                    <a:pt x="50292" y="262074"/>
                  </a:lnTo>
                  <a:lnTo>
                    <a:pt x="41849" y="265498"/>
                  </a:lnTo>
                  <a:lnTo>
                    <a:pt x="35296" y="264082"/>
                  </a:lnTo>
                  <a:lnTo>
                    <a:pt x="30003" y="259440"/>
                  </a:lnTo>
                  <a:lnTo>
                    <a:pt x="8321" y="2307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14106" y="1164947"/>
              <a:ext cx="71599" cy="199706"/>
            </a:xfrm>
            <a:custGeom>
              <a:avLst/>
              <a:gdLst/>
              <a:ahLst/>
              <a:cxnLst/>
              <a:rect l="0" t="0" r="0" b="0"/>
              <a:pathLst>
                <a:path w="71599" h="199706">
                  <a:moveTo>
                    <a:pt x="31987" y="0"/>
                  </a:moveTo>
                  <a:lnTo>
                    <a:pt x="15129" y="57972"/>
                  </a:lnTo>
                  <a:lnTo>
                    <a:pt x="7167" y="119985"/>
                  </a:lnTo>
                  <a:lnTo>
                    <a:pt x="0" y="170202"/>
                  </a:lnTo>
                  <a:lnTo>
                    <a:pt x="493" y="172640"/>
                  </a:lnTo>
                  <a:lnTo>
                    <a:pt x="18297" y="116196"/>
                  </a:lnTo>
                  <a:lnTo>
                    <a:pt x="34777" y="66542"/>
                  </a:lnTo>
                  <a:lnTo>
                    <a:pt x="37545" y="64702"/>
                  </a:lnTo>
                  <a:lnTo>
                    <a:pt x="40315" y="67173"/>
                  </a:lnTo>
                  <a:lnTo>
                    <a:pt x="43087" y="72519"/>
                  </a:lnTo>
                  <a:lnTo>
                    <a:pt x="48143" y="135763"/>
                  </a:lnTo>
                  <a:lnTo>
                    <a:pt x="49230" y="140435"/>
                  </a:lnTo>
                  <a:lnTo>
                    <a:pt x="50879" y="140776"/>
                  </a:lnTo>
                  <a:lnTo>
                    <a:pt x="55177" y="133758"/>
                  </a:lnTo>
                  <a:lnTo>
                    <a:pt x="69982" y="86815"/>
                  </a:lnTo>
                  <a:lnTo>
                    <a:pt x="71186" y="89311"/>
                  </a:lnTo>
                  <a:lnTo>
                    <a:pt x="71598" y="104413"/>
                  </a:lnTo>
                  <a:lnTo>
                    <a:pt x="66287" y="164978"/>
                  </a:lnTo>
                  <a:lnTo>
                    <a:pt x="65024" y="171006"/>
                  </a:lnTo>
                  <a:lnTo>
                    <a:pt x="63258" y="172252"/>
                  </a:lnTo>
                  <a:lnTo>
                    <a:pt x="61155" y="170308"/>
                  </a:lnTo>
                  <a:lnTo>
                    <a:pt x="53779" y="154320"/>
                  </a:lnTo>
                  <a:lnTo>
                    <a:pt x="43928" y="104140"/>
                  </a:lnTo>
                  <a:lnTo>
                    <a:pt x="38558" y="48205"/>
                  </a:lnTo>
                  <a:lnTo>
                    <a:pt x="36368" y="37684"/>
                  </a:lnTo>
                  <a:lnTo>
                    <a:pt x="32134" y="33444"/>
                  </a:lnTo>
                  <a:lnTo>
                    <a:pt x="26538" y="33390"/>
                  </a:lnTo>
                  <a:lnTo>
                    <a:pt x="20033" y="36129"/>
                  </a:lnTo>
                  <a:lnTo>
                    <a:pt x="15697" y="42577"/>
                  </a:lnTo>
                  <a:lnTo>
                    <a:pt x="10879" y="62069"/>
                  </a:lnTo>
                  <a:lnTo>
                    <a:pt x="11443" y="67267"/>
                  </a:lnTo>
                  <a:lnTo>
                    <a:pt x="13668" y="68883"/>
                  </a:lnTo>
                  <a:lnTo>
                    <a:pt x="17001" y="68112"/>
                  </a:lnTo>
                  <a:lnTo>
                    <a:pt x="23169" y="59858"/>
                  </a:lnTo>
                  <a:lnTo>
                    <a:pt x="26109" y="53773"/>
                  </a:lnTo>
                  <a:lnTo>
                    <a:pt x="28068" y="53416"/>
                  </a:lnTo>
                  <a:lnTo>
                    <a:pt x="30245" y="62880"/>
                  </a:lnTo>
                  <a:lnTo>
                    <a:pt x="25172" y="125152"/>
                  </a:lnTo>
                  <a:lnTo>
                    <a:pt x="24670" y="138908"/>
                  </a:lnTo>
                  <a:lnTo>
                    <a:pt x="27109" y="147154"/>
                  </a:lnTo>
                  <a:lnTo>
                    <a:pt x="31509" y="151727"/>
                  </a:lnTo>
                  <a:lnTo>
                    <a:pt x="37216" y="153851"/>
                  </a:lnTo>
                  <a:lnTo>
                    <a:pt x="42869" y="153418"/>
                  </a:lnTo>
                  <a:lnTo>
                    <a:pt x="54082" y="148006"/>
                  </a:lnTo>
                  <a:lnTo>
                    <a:pt x="62764" y="136972"/>
                  </a:lnTo>
                  <a:lnTo>
                    <a:pt x="66374" y="130146"/>
                  </a:lnTo>
                  <a:lnTo>
                    <a:pt x="67855" y="129294"/>
                  </a:lnTo>
                  <a:lnTo>
                    <a:pt x="58918" y="187771"/>
                  </a:lnTo>
                  <a:lnTo>
                    <a:pt x="56951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80557" y="474300"/>
            <a:ext cx="793369" cy="369822"/>
            <a:chOff x="1880557" y="474300"/>
            <a:chExt cx="793369" cy="369822"/>
          </a:xfrm>
        </p:grpSpPr>
        <p:sp>
          <p:nvSpPr>
            <p:cNvPr id="7" name="Freeform 6"/>
            <p:cNvSpPr/>
            <p:nvPr/>
          </p:nvSpPr>
          <p:spPr>
            <a:xfrm>
              <a:off x="1880557" y="624079"/>
              <a:ext cx="172091" cy="220043"/>
            </a:xfrm>
            <a:custGeom>
              <a:avLst/>
              <a:gdLst/>
              <a:ahLst/>
              <a:cxnLst/>
              <a:rect l="0" t="0" r="0" b="0"/>
              <a:pathLst>
                <a:path w="172091" h="220043">
                  <a:moveTo>
                    <a:pt x="0" y="33284"/>
                  </a:moveTo>
                  <a:lnTo>
                    <a:pt x="4417" y="86775"/>
                  </a:lnTo>
                  <a:lnTo>
                    <a:pt x="8492" y="94832"/>
                  </a:lnTo>
                  <a:lnTo>
                    <a:pt x="20416" y="106250"/>
                  </a:lnTo>
                  <a:lnTo>
                    <a:pt x="37427" y="111941"/>
                  </a:lnTo>
                  <a:lnTo>
                    <a:pt x="47141" y="113459"/>
                  </a:lnTo>
                  <a:lnTo>
                    <a:pt x="54541" y="117245"/>
                  </a:lnTo>
                  <a:lnTo>
                    <a:pt x="65229" y="128847"/>
                  </a:lnTo>
                  <a:lnTo>
                    <a:pt x="70596" y="145715"/>
                  </a:lnTo>
                  <a:lnTo>
                    <a:pt x="76978" y="205934"/>
                  </a:lnTo>
                  <a:lnTo>
                    <a:pt x="79055" y="214952"/>
                  </a:lnTo>
                  <a:lnTo>
                    <a:pt x="83214" y="219115"/>
                  </a:lnTo>
                  <a:lnTo>
                    <a:pt x="88760" y="220042"/>
                  </a:lnTo>
                  <a:lnTo>
                    <a:pt x="95231" y="218810"/>
                  </a:lnTo>
                  <a:lnTo>
                    <a:pt x="117591" y="203825"/>
                  </a:lnTo>
                  <a:lnTo>
                    <a:pt x="132948" y="181818"/>
                  </a:lnTo>
                  <a:lnTo>
                    <a:pt x="159457" y="125863"/>
                  </a:lnTo>
                  <a:lnTo>
                    <a:pt x="172090" y="71831"/>
                  </a:lnTo>
                  <a:lnTo>
                    <a:pt x="171491" y="37309"/>
                  </a:lnTo>
                  <a:lnTo>
                    <a:pt x="165457" y="14444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30188" y="648403"/>
              <a:ext cx="74366" cy="168517"/>
            </a:xfrm>
            <a:custGeom>
              <a:avLst/>
              <a:gdLst/>
              <a:ahLst/>
              <a:cxnLst/>
              <a:rect l="0" t="0" r="0" b="0"/>
              <a:pathLst>
                <a:path w="74366" h="168517">
                  <a:moveTo>
                    <a:pt x="33285" y="50565"/>
                  </a:moveTo>
                  <a:lnTo>
                    <a:pt x="20016" y="100712"/>
                  </a:lnTo>
                  <a:lnTo>
                    <a:pt x="19774" y="149092"/>
                  </a:lnTo>
                  <a:lnTo>
                    <a:pt x="21504" y="160628"/>
                  </a:lnTo>
                  <a:lnTo>
                    <a:pt x="24506" y="166470"/>
                  </a:lnTo>
                  <a:lnTo>
                    <a:pt x="28357" y="168516"/>
                  </a:lnTo>
                  <a:lnTo>
                    <a:pt x="32773" y="168030"/>
                  </a:lnTo>
                  <a:lnTo>
                    <a:pt x="42611" y="157629"/>
                  </a:lnTo>
                  <a:lnTo>
                    <a:pt x="65927" y="108715"/>
                  </a:lnTo>
                  <a:lnTo>
                    <a:pt x="70906" y="89353"/>
                  </a:lnTo>
                  <a:lnTo>
                    <a:pt x="74103" y="36654"/>
                  </a:lnTo>
                  <a:lnTo>
                    <a:pt x="74365" y="24649"/>
                  </a:lnTo>
                  <a:lnTo>
                    <a:pt x="71766" y="15721"/>
                  </a:lnTo>
                  <a:lnTo>
                    <a:pt x="67260" y="8844"/>
                  </a:lnTo>
                  <a:lnTo>
                    <a:pt x="61482" y="3336"/>
                  </a:lnTo>
                  <a:lnTo>
                    <a:pt x="54857" y="587"/>
                  </a:lnTo>
                  <a:lnTo>
                    <a:pt x="40099" y="0"/>
                  </a:lnTo>
                  <a:lnTo>
                    <a:pt x="33204" y="2986"/>
                  </a:lnTo>
                  <a:lnTo>
                    <a:pt x="20613" y="13701"/>
                  </a:lnTo>
                  <a:lnTo>
                    <a:pt x="0" y="672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55156" y="649042"/>
              <a:ext cx="99702" cy="111658"/>
            </a:xfrm>
            <a:custGeom>
              <a:avLst/>
              <a:gdLst/>
              <a:ahLst/>
              <a:cxnLst/>
              <a:rect l="0" t="0" r="0" b="0"/>
              <a:pathLst>
                <a:path w="99702" h="111658">
                  <a:moveTo>
                    <a:pt x="8169" y="16642"/>
                  </a:moveTo>
                  <a:lnTo>
                    <a:pt x="619" y="80057"/>
                  </a:lnTo>
                  <a:lnTo>
                    <a:pt x="76" y="111657"/>
                  </a:lnTo>
                  <a:lnTo>
                    <a:pt x="0" y="111420"/>
                  </a:lnTo>
                  <a:lnTo>
                    <a:pt x="1717" y="74803"/>
                  </a:lnTo>
                  <a:lnTo>
                    <a:pt x="23014" y="26230"/>
                  </a:lnTo>
                  <a:lnTo>
                    <a:pt x="36032" y="13815"/>
                  </a:lnTo>
                  <a:lnTo>
                    <a:pt x="43386" y="9210"/>
                  </a:lnTo>
                  <a:lnTo>
                    <a:pt x="997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47929" y="474300"/>
              <a:ext cx="106634" cy="303557"/>
            </a:xfrm>
            <a:custGeom>
              <a:avLst/>
              <a:gdLst/>
              <a:ahLst/>
              <a:cxnLst/>
              <a:rect l="0" t="0" r="0" b="0"/>
              <a:pathLst>
                <a:path w="106634" h="303557">
                  <a:moveTo>
                    <a:pt x="40064" y="0"/>
                  </a:moveTo>
                  <a:lnTo>
                    <a:pt x="35647" y="57908"/>
                  </a:lnTo>
                  <a:lnTo>
                    <a:pt x="20504" y="115734"/>
                  </a:lnTo>
                  <a:lnTo>
                    <a:pt x="11158" y="173518"/>
                  </a:lnTo>
                  <a:lnTo>
                    <a:pt x="0" y="233395"/>
                  </a:lnTo>
                  <a:lnTo>
                    <a:pt x="613" y="277825"/>
                  </a:lnTo>
                  <a:lnTo>
                    <a:pt x="7429" y="293289"/>
                  </a:lnTo>
                  <a:lnTo>
                    <a:pt x="13685" y="298152"/>
                  </a:lnTo>
                  <a:lnTo>
                    <a:pt x="30497" y="303556"/>
                  </a:lnTo>
                  <a:lnTo>
                    <a:pt x="50297" y="301026"/>
                  </a:lnTo>
                  <a:lnTo>
                    <a:pt x="106633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65030" y="549878"/>
              <a:ext cx="108896" cy="273907"/>
            </a:xfrm>
            <a:custGeom>
              <a:avLst/>
              <a:gdLst/>
              <a:ahLst/>
              <a:cxnLst/>
              <a:rect l="0" t="0" r="0" b="0"/>
              <a:pathLst>
                <a:path w="108896" h="273907">
                  <a:moveTo>
                    <a:pt x="47779" y="149090"/>
                  </a:moveTo>
                  <a:lnTo>
                    <a:pt x="34527" y="144673"/>
                  </a:lnTo>
                  <a:lnTo>
                    <a:pt x="28774" y="145221"/>
                  </a:lnTo>
                  <a:lnTo>
                    <a:pt x="17451" y="150760"/>
                  </a:lnTo>
                  <a:lnTo>
                    <a:pt x="8721" y="166783"/>
                  </a:lnTo>
                  <a:lnTo>
                    <a:pt x="1073" y="199328"/>
                  </a:lnTo>
                  <a:lnTo>
                    <a:pt x="0" y="210319"/>
                  </a:lnTo>
                  <a:lnTo>
                    <a:pt x="2982" y="217646"/>
                  </a:lnTo>
                  <a:lnTo>
                    <a:pt x="8669" y="222531"/>
                  </a:lnTo>
                  <a:lnTo>
                    <a:pt x="16158" y="225787"/>
                  </a:lnTo>
                  <a:lnTo>
                    <a:pt x="23000" y="224260"/>
                  </a:lnTo>
                  <a:lnTo>
                    <a:pt x="35534" y="212701"/>
                  </a:lnTo>
                  <a:lnTo>
                    <a:pt x="72615" y="151144"/>
                  </a:lnTo>
                  <a:lnTo>
                    <a:pt x="85113" y="115287"/>
                  </a:lnTo>
                  <a:lnTo>
                    <a:pt x="95653" y="56516"/>
                  </a:lnTo>
                  <a:lnTo>
                    <a:pt x="108895" y="1731"/>
                  </a:lnTo>
                  <a:lnTo>
                    <a:pt x="108863" y="0"/>
                  </a:lnTo>
                  <a:lnTo>
                    <a:pt x="103897" y="10404"/>
                  </a:lnTo>
                  <a:lnTo>
                    <a:pt x="98004" y="65263"/>
                  </a:lnTo>
                  <a:lnTo>
                    <a:pt x="90702" y="126089"/>
                  </a:lnTo>
                  <a:lnTo>
                    <a:pt x="89775" y="173196"/>
                  </a:lnTo>
                  <a:lnTo>
                    <a:pt x="89500" y="223726"/>
                  </a:lnTo>
                  <a:lnTo>
                    <a:pt x="89384" y="273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79378" y="1256478"/>
            <a:ext cx="1225839" cy="775625"/>
            <a:chOff x="2679378" y="1256478"/>
            <a:chExt cx="1225839" cy="775625"/>
          </a:xfrm>
        </p:grpSpPr>
        <p:sp>
          <p:nvSpPr>
            <p:cNvPr id="13" name="Freeform 12"/>
            <p:cNvSpPr/>
            <p:nvPr/>
          </p:nvSpPr>
          <p:spPr>
            <a:xfrm>
              <a:off x="2679378" y="1256478"/>
              <a:ext cx="249632" cy="274596"/>
            </a:xfrm>
            <a:custGeom>
              <a:avLst/>
              <a:gdLst/>
              <a:ahLst/>
              <a:cxnLst/>
              <a:rect l="0" t="0" r="0" b="0"/>
              <a:pathLst>
                <a:path w="249632" h="274596">
                  <a:moveTo>
                    <a:pt x="249631" y="0"/>
                  </a:moveTo>
                  <a:lnTo>
                    <a:pt x="206862" y="61283"/>
                  </a:lnTo>
                  <a:lnTo>
                    <a:pt x="156875" y="116673"/>
                  </a:lnTo>
                  <a:lnTo>
                    <a:pt x="99290" y="176484"/>
                  </a:lnTo>
                  <a:lnTo>
                    <a:pt x="41736" y="227186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70909" y="1431220"/>
              <a:ext cx="224669" cy="241312"/>
            </a:xfrm>
            <a:custGeom>
              <a:avLst/>
              <a:gdLst/>
              <a:ahLst/>
              <a:cxnLst/>
              <a:rect l="0" t="0" r="0" b="0"/>
              <a:pathLst>
                <a:path w="224669" h="241312">
                  <a:moveTo>
                    <a:pt x="224668" y="0"/>
                  </a:moveTo>
                  <a:lnTo>
                    <a:pt x="208669" y="57909"/>
                  </a:lnTo>
                  <a:lnTo>
                    <a:pt x="189368" y="104568"/>
                  </a:lnTo>
                  <a:lnTo>
                    <a:pt x="131827" y="167512"/>
                  </a:lnTo>
                  <a:lnTo>
                    <a:pt x="113230" y="184414"/>
                  </a:lnTo>
                  <a:lnTo>
                    <a:pt x="55591" y="216833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62588" y="1589320"/>
              <a:ext cx="274596" cy="224670"/>
            </a:xfrm>
            <a:custGeom>
              <a:avLst/>
              <a:gdLst/>
              <a:ahLst/>
              <a:cxnLst/>
              <a:rect l="0" t="0" r="0" b="0"/>
              <a:pathLst>
                <a:path w="274596" h="224670">
                  <a:moveTo>
                    <a:pt x="274595" y="0"/>
                  </a:moveTo>
                  <a:lnTo>
                    <a:pt x="274595" y="17670"/>
                  </a:lnTo>
                  <a:lnTo>
                    <a:pt x="269664" y="31275"/>
                  </a:lnTo>
                  <a:lnTo>
                    <a:pt x="235475" y="79163"/>
                  </a:lnTo>
                  <a:lnTo>
                    <a:pt x="179290" y="118027"/>
                  </a:lnTo>
                  <a:lnTo>
                    <a:pt x="118051" y="159391"/>
                  </a:lnTo>
                  <a:lnTo>
                    <a:pt x="59541" y="192141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95282" y="1797346"/>
              <a:ext cx="141460" cy="213747"/>
            </a:xfrm>
            <a:custGeom>
              <a:avLst/>
              <a:gdLst/>
              <a:ahLst/>
              <a:cxnLst/>
              <a:rect l="0" t="0" r="0" b="0"/>
              <a:pathLst>
                <a:path w="141460" h="213747">
                  <a:moveTo>
                    <a:pt x="0" y="0"/>
                  </a:moveTo>
                  <a:lnTo>
                    <a:pt x="1" y="57909"/>
                  </a:lnTo>
                  <a:lnTo>
                    <a:pt x="1850" y="102936"/>
                  </a:lnTo>
                  <a:lnTo>
                    <a:pt x="8835" y="118482"/>
                  </a:lnTo>
                  <a:lnTo>
                    <a:pt x="20569" y="129089"/>
                  </a:lnTo>
                  <a:lnTo>
                    <a:pt x="50702" y="143432"/>
                  </a:lnTo>
                  <a:lnTo>
                    <a:pt x="55991" y="150171"/>
                  </a:lnTo>
                  <a:lnTo>
                    <a:pt x="61868" y="169985"/>
                  </a:lnTo>
                  <a:lnTo>
                    <a:pt x="65176" y="202714"/>
                  </a:lnTo>
                  <a:lnTo>
                    <a:pt x="69338" y="209107"/>
                  </a:lnTo>
                  <a:lnTo>
                    <a:pt x="75812" y="212445"/>
                  </a:lnTo>
                  <a:lnTo>
                    <a:pt x="83826" y="213746"/>
                  </a:lnTo>
                  <a:lnTo>
                    <a:pt x="91017" y="211840"/>
                  </a:lnTo>
                  <a:lnTo>
                    <a:pt x="103939" y="202325"/>
                  </a:lnTo>
                  <a:lnTo>
                    <a:pt x="121610" y="176957"/>
                  </a:lnTo>
                  <a:lnTo>
                    <a:pt x="136579" y="135253"/>
                  </a:lnTo>
                  <a:lnTo>
                    <a:pt x="141459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00602" y="1855594"/>
              <a:ext cx="102560" cy="172813"/>
            </a:xfrm>
            <a:custGeom>
              <a:avLst/>
              <a:gdLst/>
              <a:ahLst/>
              <a:cxnLst/>
              <a:rect l="0" t="0" r="0" b="0"/>
              <a:pathLst>
                <a:path w="102560" h="172813">
                  <a:moveTo>
                    <a:pt x="52633" y="0"/>
                  </a:moveTo>
                  <a:lnTo>
                    <a:pt x="33309" y="59627"/>
                  </a:lnTo>
                  <a:lnTo>
                    <a:pt x="8826" y="113902"/>
                  </a:lnTo>
                  <a:lnTo>
                    <a:pt x="0" y="146134"/>
                  </a:lnTo>
                  <a:lnTo>
                    <a:pt x="887" y="164801"/>
                  </a:lnTo>
                  <a:lnTo>
                    <a:pt x="4267" y="169964"/>
                  </a:lnTo>
                  <a:lnTo>
                    <a:pt x="9295" y="172481"/>
                  </a:lnTo>
                  <a:lnTo>
                    <a:pt x="22277" y="172812"/>
                  </a:lnTo>
                  <a:lnTo>
                    <a:pt x="37292" y="169878"/>
                  </a:lnTo>
                  <a:lnTo>
                    <a:pt x="56922" y="158610"/>
                  </a:lnTo>
                  <a:lnTo>
                    <a:pt x="10255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24102" y="1872311"/>
              <a:ext cx="126360" cy="159792"/>
            </a:xfrm>
            <a:custGeom>
              <a:avLst/>
              <a:gdLst/>
              <a:ahLst/>
              <a:cxnLst/>
              <a:rect l="0" t="0" r="0" b="0"/>
              <a:pathLst>
                <a:path w="126360" h="159792">
                  <a:moveTo>
                    <a:pt x="12343" y="33209"/>
                  </a:moveTo>
                  <a:lnTo>
                    <a:pt x="11419" y="89057"/>
                  </a:lnTo>
                  <a:lnTo>
                    <a:pt x="0" y="141343"/>
                  </a:lnTo>
                  <a:lnTo>
                    <a:pt x="416" y="141356"/>
                  </a:lnTo>
                  <a:lnTo>
                    <a:pt x="19000" y="81407"/>
                  </a:lnTo>
                  <a:lnTo>
                    <a:pt x="43365" y="27217"/>
                  </a:lnTo>
                  <a:lnTo>
                    <a:pt x="59648" y="5032"/>
                  </a:lnTo>
                  <a:lnTo>
                    <a:pt x="66994" y="1481"/>
                  </a:lnTo>
                  <a:lnTo>
                    <a:pt x="85018" y="0"/>
                  </a:lnTo>
                  <a:lnTo>
                    <a:pt x="100425" y="4889"/>
                  </a:lnTo>
                  <a:lnTo>
                    <a:pt x="107122" y="8782"/>
                  </a:lnTo>
                  <a:lnTo>
                    <a:pt x="117029" y="20503"/>
                  </a:lnTo>
                  <a:lnTo>
                    <a:pt x="123590" y="35883"/>
                  </a:lnTo>
                  <a:lnTo>
                    <a:pt x="126359" y="64409"/>
                  </a:lnTo>
                  <a:lnTo>
                    <a:pt x="120810" y="91763"/>
                  </a:lnTo>
                  <a:lnTo>
                    <a:pt x="97636" y="140145"/>
                  </a:lnTo>
                  <a:lnTo>
                    <a:pt x="84460" y="152544"/>
                  </a:lnTo>
                  <a:lnTo>
                    <a:pt x="72132" y="159287"/>
                  </a:lnTo>
                  <a:lnTo>
                    <a:pt x="68845" y="159791"/>
                  </a:lnTo>
                  <a:lnTo>
                    <a:pt x="62270" y="158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53088" y="1888878"/>
              <a:ext cx="116495" cy="14908"/>
            </a:xfrm>
            <a:custGeom>
              <a:avLst/>
              <a:gdLst/>
              <a:ahLst/>
              <a:cxnLst/>
              <a:rect l="0" t="0" r="0" b="0"/>
              <a:pathLst>
                <a:path w="116495" h="14908">
                  <a:moveTo>
                    <a:pt x="0" y="8321"/>
                  </a:moveTo>
                  <a:lnTo>
                    <a:pt x="29620" y="14907"/>
                  </a:lnTo>
                  <a:lnTo>
                    <a:pt x="57161" y="13662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26460" y="1888878"/>
              <a:ext cx="178757" cy="136527"/>
            </a:xfrm>
            <a:custGeom>
              <a:avLst/>
              <a:gdLst/>
              <a:ahLst/>
              <a:cxnLst/>
              <a:rect l="0" t="0" r="0" b="0"/>
              <a:pathLst>
                <a:path w="178757" h="136527">
                  <a:moveTo>
                    <a:pt x="51296" y="0"/>
                  </a:moveTo>
                  <a:lnTo>
                    <a:pt x="46879" y="46327"/>
                  </a:lnTo>
                  <a:lnTo>
                    <a:pt x="21266" y="100109"/>
                  </a:lnTo>
                  <a:lnTo>
                    <a:pt x="8189" y="128282"/>
                  </a:lnTo>
                  <a:lnTo>
                    <a:pt x="3142" y="135447"/>
                  </a:lnTo>
                  <a:lnTo>
                    <a:pt x="702" y="136526"/>
                  </a:lnTo>
                  <a:lnTo>
                    <a:pt x="0" y="133547"/>
                  </a:lnTo>
                  <a:lnTo>
                    <a:pt x="2610" y="119451"/>
                  </a:lnTo>
                  <a:lnTo>
                    <a:pt x="14476" y="88298"/>
                  </a:lnTo>
                  <a:lnTo>
                    <a:pt x="40466" y="49318"/>
                  </a:lnTo>
                  <a:lnTo>
                    <a:pt x="45925" y="45822"/>
                  </a:lnTo>
                  <a:lnTo>
                    <a:pt x="51413" y="45341"/>
                  </a:lnTo>
                  <a:lnTo>
                    <a:pt x="56921" y="46870"/>
                  </a:lnTo>
                  <a:lnTo>
                    <a:pt x="60594" y="52511"/>
                  </a:lnTo>
                  <a:lnTo>
                    <a:pt x="71388" y="98732"/>
                  </a:lnTo>
                  <a:lnTo>
                    <a:pt x="75785" y="105577"/>
                  </a:lnTo>
                  <a:lnTo>
                    <a:pt x="88068" y="115649"/>
                  </a:lnTo>
                  <a:lnTo>
                    <a:pt x="102773" y="118276"/>
                  </a:lnTo>
                  <a:lnTo>
                    <a:pt x="110577" y="117682"/>
                  </a:lnTo>
                  <a:lnTo>
                    <a:pt x="124179" y="112092"/>
                  </a:lnTo>
                  <a:lnTo>
                    <a:pt x="147979" y="93435"/>
                  </a:lnTo>
                  <a:lnTo>
                    <a:pt x="169561" y="65301"/>
                  </a:lnTo>
                  <a:lnTo>
                    <a:pt x="177207" y="49363"/>
                  </a:lnTo>
                  <a:lnTo>
                    <a:pt x="178756" y="33034"/>
                  </a:lnTo>
                  <a:lnTo>
                    <a:pt x="177874" y="24796"/>
                  </a:lnTo>
                  <a:lnTo>
                    <a:pt x="175437" y="21153"/>
                  </a:lnTo>
                  <a:lnTo>
                    <a:pt x="171964" y="20574"/>
                  </a:lnTo>
                  <a:lnTo>
                    <a:pt x="15946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44177" y="74327"/>
            <a:ext cx="1547716" cy="601438"/>
            <a:chOff x="3944177" y="74327"/>
            <a:chExt cx="1547716" cy="601438"/>
          </a:xfrm>
        </p:grpSpPr>
        <p:sp>
          <p:nvSpPr>
            <p:cNvPr id="22" name="Freeform 21"/>
            <p:cNvSpPr/>
            <p:nvPr/>
          </p:nvSpPr>
          <p:spPr>
            <a:xfrm>
              <a:off x="3944177" y="382768"/>
              <a:ext cx="124817" cy="292997"/>
            </a:xfrm>
            <a:custGeom>
              <a:avLst/>
              <a:gdLst/>
              <a:ahLst/>
              <a:cxnLst/>
              <a:rect l="0" t="0" r="0" b="0"/>
              <a:pathLst>
                <a:path w="124817" h="292997">
                  <a:moveTo>
                    <a:pt x="124816" y="0"/>
                  </a:moveTo>
                  <a:lnTo>
                    <a:pt x="101371" y="59627"/>
                  </a:lnTo>
                  <a:lnTo>
                    <a:pt x="76757" y="122472"/>
                  </a:lnTo>
                  <a:lnTo>
                    <a:pt x="48418" y="182926"/>
                  </a:lnTo>
                  <a:lnTo>
                    <a:pt x="24399" y="240288"/>
                  </a:lnTo>
                  <a:lnTo>
                    <a:pt x="4720" y="291102"/>
                  </a:lnTo>
                  <a:lnTo>
                    <a:pt x="3146" y="292996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52351" y="432695"/>
              <a:ext cx="91532" cy="232990"/>
            </a:xfrm>
            <a:custGeom>
              <a:avLst/>
              <a:gdLst/>
              <a:ahLst/>
              <a:cxnLst/>
              <a:rect l="0" t="0" r="0" b="0"/>
              <a:pathLst>
                <a:path w="91532" h="232990">
                  <a:moveTo>
                    <a:pt x="0" y="0"/>
                  </a:moveTo>
                  <a:lnTo>
                    <a:pt x="19004" y="14210"/>
                  </a:lnTo>
                  <a:lnTo>
                    <a:pt x="35011" y="35953"/>
                  </a:lnTo>
                  <a:lnTo>
                    <a:pt x="52197" y="91118"/>
                  </a:lnTo>
                  <a:lnTo>
                    <a:pt x="66501" y="149359"/>
                  </a:lnTo>
                  <a:lnTo>
                    <a:pt x="75633" y="204272"/>
                  </a:lnTo>
                  <a:lnTo>
                    <a:pt x="85999" y="228178"/>
                  </a:lnTo>
                  <a:lnTo>
                    <a:pt x="87843" y="230707"/>
                  </a:lnTo>
                  <a:lnTo>
                    <a:pt x="91531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45340" y="257952"/>
              <a:ext cx="190075" cy="222676"/>
            </a:xfrm>
            <a:custGeom>
              <a:avLst/>
              <a:gdLst/>
              <a:ahLst/>
              <a:cxnLst/>
              <a:rect l="0" t="0" r="0" b="0"/>
              <a:pathLst>
                <a:path w="190075" h="222676">
                  <a:moveTo>
                    <a:pt x="65258" y="0"/>
                  </a:moveTo>
                  <a:lnTo>
                    <a:pt x="52006" y="4418"/>
                  </a:lnTo>
                  <a:lnTo>
                    <a:pt x="40569" y="13983"/>
                  </a:lnTo>
                  <a:lnTo>
                    <a:pt x="26199" y="34962"/>
                  </a:lnTo>
                  <a:lnTo>
                    <a:pt x="5326" y="89322"/>
                  </a:lnTo>
                  <a:lnTo>
                    <a:pt x="0" y="146055"/>
                  </a:lnTo>
                  <a:lnTo>
                    <a:pt x="1121" y="169389"/>
                  </a:lnTo>
                  <a:lnTo>
                    <a:pt x="7783" y="189005"/>
                  </a:lnTo>
                  <a:lnTo>
                    <a:pt x="19373" y="202038"/>
                  </a:lnTo>
                  <a:lnTo>
                    <a:pt x="49414" y="217939"/>
                  </a:lnTo>
                  <a:lnTo>
                    <a:pt x="82650" y="222675"/>
                  </a:lnTo>
                  <a:lnTo>
                    <a:pt x="139881" y="215355"/>
                  </a:lnTo>
                  <a:lnTo>
                    <a:pt x="190074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43882" y="118366"/>
              <a:ext cx="507585" cy="289366"/>
            </a:xfrm>
            <a:custGeom>
              <a:avLst/>
              <a:gdLst/>
              <a:ahLst/>
              <a:cxnLst/>
              <a:rect l="0" t="0" r="0" b="0"/>
              <a:pathLst>
                <a:path w="507585" h="289366">
                  <a:moveTo>
                    <a:pt x="0" y="289365"/>
                  </a:moveTo>
                  <a:lnTo>
                    <a:pt x="60351" y="237850"/>
                  </a:lnTo>
                  <a:lnTo>
                    <a:pt x="123527" y="195292"/>
                  </a:lnTo>
                  <a:lnTo>
                    <a:pt x="151442" y="175382"/>
                  </a:lnTo>
                  <a:lnTo>
                    <a:pt x="183391" y="157855"/>
                  </a:lnTo>
                  <a:lnTo>
                    <a:pt x="188830" y="158237"/>
                  </a:lnTo>
                  <a:lnTo>
                    <a:pt x="192454" y="162190"/>
                  </a:lnTo>
                  <a:lnTo>
                    <a:pt x="194871" y="168524"/>
                  </a:lnTo>
                  <a:lnTo>
                    <a:pt x="194633" y="175520"/>
                  </a:lnTo>
                  <a:lnTo>
                    <a:pt x="188238" y="198619"/>
                  </a:lnTo>
                  <a:lnTo>
                    <a:pt x="189369" y="214825"/>
                  </a:lnTo>
                  <a:lnTo>
                    <a:pt x="192815" y="219331"/>
                  </a:lnTo>
                  <a:lnTo>
                    <a:pt x="197886" y="221411"/>
                  </a:lnTo>
                  <a:lnTo>
                    <a:pt x="210916" y="221256"/>
                  </a:lnTo>
                  <a:lnTo>
                    <a:pt x="225952" y="218106"/>
                  </a:lnTo>
                  <a:lnTo>
                    <a:pt x="245595" y="206717"/>
                  </a:lnTo>
                  <a:lnTo>
                    <a:pt x="308953" y="147698"/>
                  </a:lnTo>
                  <a:lnTo>
                    <a:pt x="366189" y="99866"/>
                  </a:lnTo>
                  <a:lnTo>
                    <a:pt x="426979" y="46126"/>
                  </a:lnTo>
                  <a:lnTo>
                    <a:pt x="486894" y="6499"/>
                  </a:lnTo>
                  <a:lnTo>
                    <a:pt x="493790" y="935"/>
                  </a:lnTo>
                  <a:lnTo>
                    <a:pt x="498388" y="0"/>
                  </a:lnTo>
                  <a:lnTo>
                    <a:pt x="501453" y="2150"/>
                  </a:lnTo>
                  <a:lnTo>
                    <a:pt x="507584" y="147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59492" y="74327"/>
              <a:ext cx="137556" cy="163981"/>
            </a:xfrm>
            <a:custGeom>
              <a:avLst/>
              <a:gdLst/>
              <a:ahLst/>
              <a:cxnLst/>
              <a:rect l="0" t="0" r="0" b="0"/>
              <a:pathLst>
                <a:path w="137556" h="163981">
                  <a:moveTo>
                    <a:pt x="133137" y="33847"/>
                  </a:moveTo>
                  <a:lnTo>
                    <a:pt x="137555" y="20595"/>
                  </a:lnTo>
                  <a:lnTo>
                    <a:pt x="137007" y="14842"/>
                  </a:lnTo>
                  <a:lnTo>
                    <a:pt x="131467" y="3519"/>
                  </a:lnTo>
                  <a:lnTo>
                    <a:pt x="126476" y="684"/>
                  </a:lnTo>
                  <a:lnTo>
                    <a:pt x="113534" y="0"/>
                  </a:lnTo>
                  <a:lnTo>
                    <a:pt x="75983" y="8019"/>
                  </a:lnTo>
                  <a:lnTo>
                    <a:pt x="26386" y="31690"/>
                  </a:lnTo>
                  <a:lnTo>
                    <a:pt x="13885" y="44907"/>
                  </a:lnTo>
                  <a:lnTo>
                    <a:pt x="9257" y="52315"/>
                  </a:lnTo>
                  <a:lnTo>
                    <a:pt x="8020" y="59103"/>
                  </a:lnTo>
                  <a:lnTo>
                    <a:pt x="9045" y="65477"/>
                  </a:lnTo>
                  <a:lnTo>
                    <a:pt x="15115" y="77491"/>
                  </a:lnTo>
                  <a:lnTo>
                    <a:pt x="39361" y="105866"/>
                  </a:lnTo>
                  <a:lnTo>
                    <a:pt x="41958" y="112370"/>
                  </a:lnTo>
                  <a:lnTo>
                    <a:pt x="42379" y="126993"/>
                  </a:lnTo>
                  <a:lnTo>
                    <a:pt x="39347" y="133851"/>
                  </a:lnTo>
                  <a:lnTo>
                    <a:pt x="11345" y="163865"/>
                  </a:lnTo>
                  <a:lnTo>
                    <a:pt x="7564" y="163980"/>
                  </a:lnTo>
                  <a:lnTo>
                    <a:pt x="5042" y="160358"/>
                  </a:lnTo>
                  <a:lnTo>
                    <a:pt x="0" y="1420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992629" y="89960"/>
              <a:ext cx="152711" cy="151504"/>
            </a:xfrm>
            <a:custGeom>
              <a:avLst/>
              <a:gdLst/>
              <a:ahLst/>
              <a:cxnLst/>
              <a:rect l="0" t="0" r="0" b="0"/>
              <a:pathLst>
                <a:path w="152711" h="151504">
                  <a:moveTo>
                    <a:pt x="0" y="34856"/>
                  </a:moveTo>
                  <a:lnTo>
                    <a:pt x="13252" y="39273"/>
                  </a:lnTo>
                  <a:lnTo>
                    <a:pt x="22223" y="48838"/>
                  </a:lnTo>
                  <a:lnTo>
                    <a:pt x="25910" y="55272"/>
                  </a:lnTo>
                  <a:lnTo>
                    <a:pt x="26519" y="63260"/>
                  </a:lnTo>
                  <a:lnTo>
                    <a:pt x="18541" y="91246"/>
                  </a:lnTo>
                  <a:lnTo>
                    <a:pt x="8165" y="111044"/>
                  </a:lnTo>
                  <a:lnTo>
                    <a:pt x="39366" y="52110"/>
                  </a:lnTo>
                  <a:lnTo>
                    <a:pt x="72163" y="13207"/>
                  </a:lnTo>
                  <a:lnTo>
                    <a:pt x="97606" y="602"/>
                  </a:lnTo>
                  <a:lnTo>
                    <a:pt x="106676" y="0"/>
                  </a:lnTo>
                  <a:lnTo>
                    <a:pt x="124150" y="4263"/>
                  </a:lnTo>
                  <a:lnTo>
                    <a:pt x="136231" y="14787"/>
                  </a:lnTo>
                  <a:lnTo>
                    <a:pt x="151520" y="44144"/>
                  </a:lnTo>
                  <a:lnTo>
                    <a:pt x="152710" y="62714"/>
                  </a:lnTo>
                  <a:lnTo>
                    <a:pt x="145940" y="100352"/>
                  </a:lnTo>
                  <a:lnTo>
                    <a:pt x="129057" y="133572"/>
                  </a:lnTo>
                  <a:lnTo>
                    <a:pt x="118688" y="146839"/>
                  </a:lnTo>
                  <a:lnTo>
                    <a:pt x="113334" y="150192"/>
                  </a:lnTo>
                  <a:lnTo>
                    <a:pt x="107915" y="151503"/>
                  </a:lnTo>
                  <a:lnTo>
                    <a:pt x="91532" y="1513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67519" y="141458"/>
              <a:ext cx="133137" cy="16643"/>
            </a:xfrm>
            <a:custGeom>
              <a:avLst/>
              <a:gdLst/>
              <a:ahLst/>
              <a:cxnLst/>
              <a:rect l="0" t="0" r="0" b="0"/>
              <a:pathLst>
                <a:path w="133137" h="16643">
                  <a:moveTo>
                    <a:pt x="0" y="16642"/>
                  </a:moveTo>
                  <a:lnTo>
                    <a:pt x="57908" y="16642"/>
                  </a:lnTo>
                  <a:lnTo>
                    <a:pt x="107729" y="9999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275545" y="83210"/>
              <a:ext cx="46023" cy="124817"/>
            </a:xfrm>
            <a:custGeom>
              <a:avLst/>
              <a:gdLst/>
              <a:ahLst/>
              <a:cxnLst/>
              <a:rect l="0" t="0" r="0" b="0"/>
              <a:pathLst>
                <a:path w="46023" h="124817">
                  <a:moveTo>
                    <a:pt x="41605" y="0"/>
                  </a:moveTo>
                  <a:lnTo>
                    <a:pt x="46022" y="13253"/>
                  </a:lnTo>
                  <a:lnTo>
                    <a:pt x="45726" y="27155"/>
                  </a:lnTo>
                  <a:lnTo>
                    <a:pt x="30264" y="87757"/>
                  </a:lnTo>
                  <a:lnTo>
                    <a:pt x="17699" y="110959"/>
                  </a:lnTo>
                  <a:lnTo>
                    <a:pt x="10023" y="118658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25618" y="74889"/>
              <a:ext cx="266275" cy="24965"/>
            </a:xfrm>
            <a:custGeom>
              <a:avLst/>
              <a:gdLst/>
              <a:ahLst/>
              <a:cxnLst/>
              <a:rect l="0" t="0" r="0" b="0"/>
              <a:pathLst>
                <a:path w="266275" h="24965">
                  <a:moveTo>
                    <a:pt x="0" y="0"/>
                  </a:moveTo>
                  <a:lnTo>
                    <a:pt x="62326" y="0"/>
                  </a:lnTo>
                  <a:lnTo>
                    <a:pt x="115109" y="925"/>
                  </a:lnTo>
                  <a:lnTo>
                    <a:pt x="164675" y="6644"/>
                  </a:lnTo>
                  <a:lnTo>
                    <a:pt x="221310" y="16859"/>
                  </a:lnTo>
                  <a:lnTo>
                    <a:pt x="266274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79083" y="615758"/>
            <a:ext cx="973563" cy="490942"/>
            <a:chOff x="2879083" y="615758"/>
            <a:chExt cx="973563" cy="490942"/>
          </a:xfrm>
        </p:grpSpPr>
        <p:sp>
          <p:nvSpPr>
            <p:cNvPr id="32" name="Freeform 31"/>
            <p:cNvSpPr/>
            <p:nvPr/>
          </p:nvSpPr>
          <p:spPr>
            <a:xfrm>
              <a:off x="2879083" y="1040131"/>
              <a:ext cx="124816" cy="66569"/>
            </a:xfrm>
            <a:custGeom>
              <a:avLst/>
              <a:gdLst/>
              <a:ahLst/>
              <a:cxnLst/>
              <a:rect l="0" t="0" r="0" b="0"/>
              <a:pathLst>
                <a:path w="124816" h="66569">
                  <a:moveTo>
                    <a:pt x="0" y="66568"/>
                  </a:moveTo>
                  <a:lnTo>
                    <a:pt x="15135" y="53282"/>
                  </a:lnTo>
                  <a:lnTo>
                    <a:pt x="66701" y="27448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12072" y="857068"/>
              <a:ext cx="316201" cy="149780"/>
            </a:xfrm>
            <a:custGeom>
              <a:avLst/>
              <a:gdLst/>
              <a:ahLst/>
              <a:cxnLst/>
              <a:rect l="0" t="0" r="0" b="0"/>
              <a:pathLst>
                <a:path w="316201" h="149780">
                  <a:moveTo>
                    <a:pt x="0" y="149779"/>
                  </a:moveTo>
                  <a:lnTo>
                    <a:pt x="62988" y="113682"/>
                  </a:lnTo>
                  <a:lnTo>
                    <a:pt x="124452" y="93621"/>
                  </a:lnTo>
                  <a:lnTo>
                    <a:pt x="182179" y="70134"/>
                  </a:lnTo>
                  <a:lnTo>
                    <a:pt x="206840" y="60331"/>
                  </a:lnTo>
                  <a:lnTo>
                    <a:pt x="267503" y="24760"/>
                  </a:lnTo>
                  <a:lnTo>
                    <a:pt x="3162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53088" y="707289"/>
              <a:ext cx="124816" cy="74891"/>
            </a:xfrm>
            <a:custGeom>
              <a:avLst/>
              <a:gdLst/>
              <a:ahLst/>
              <a:cxnLst/>
              <a:rect l="0" t="0" r="0" b="0"/>
              <a:pathLst>
                <a:path w="124816" h="74891">
                  <a:moveTo>
                    <a:pt x="0" y="74890"/>
                  </a:moveTo>
                  <a:lnTo>
                    <a:pt x="38648" y="41172"/>
                  </a:lnTo>
                  <a:lnTo>
                    <a:pt x="93737" y="14869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769435" y="615758"/>
              <a:ext cx="83211" cy="33285"/>
            </a:xfrm>
            <a:custGeom>
              <a:avLst/>
              <a:gdLst/>
              <a:ahLst/>
              <a:cxnLst/>
              <a:rect l="0" t="0" r="0" b="0"/>
              <a:pathLst>
                <a:path w="83211" h="33285">
                  <a:moveTo>
                    <a:pt x="0" y="33284"/>
                  </a:moveTo>
                  <a:lnTo>
                    <a:pt x="8835" y="24449"/>
                  </a:lnTo>
                  <a:lnTo>
                    <a:pt x="41672" y="11541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15676" y="1090057"/>
            <a:ext cx="1065100" cy="718951"/>
            <a:chOff x="6315676" y="1090057"/>
            <a:chExt cx="1065100" cy="718951"/>
          </a:xfrm>
        </p:grpSpPr>
        <p:sp>
          <p:nvSpPr>
            <p:cNvPr id="37" name="Freeform 36"/>
            <p:cNvSpPr/>
            <p:nvPr/>
          </p:nvSpPr>
          <p:spPr>
            <a:xfrm>
              <a:off x="6447214" y="1090057"/>
              <a:ext cx="134736" cy="144282"/>
            </a:xfrm>
            <a:custGeom>
              <a:avLst/>
              <a:gdLst/>
              <a:ahLst/>
              <a:cxnLst/>
              <a:rect l="0" t="0" r="0" b="0"/>
              <a:pathLst>
                <a:path w="134736" h="144282">
                  <a:moveTo>
                    <a:pt x="68167" y="0"/>
                  </a:moveTo>
                  <a:lnTo>
                    <a:pt x="52168" y="46327"/>
                  </a:lnTo>
                  <a:lnTo>
                    <a:pt x="18888" y="108548"/>
                  </a:lnTo>
                  <a:lnTo>
                    <a:pt x="2856" y="141532"/>
                  </a:lnTo>
                  <a:lnTo>
                    <a:pt x="588" y="144281"/>
                  </a:lnTo>
                  <a:lnTo>
                    <a:pt x="0" y="143340"/>
                  </a:lnTo>
                  <a:lnTo>
                    <a:pt x="12975" y="91240"/>
                  </a:lnTo>
                  <a:lnTo>
                    <a:pt x="32713" y="47095"/>
                  </a:lnTo>
                  <a:lnTo>
                    <a:pt x="38059" y="41567"/>
                  </a:lnTo>
                  <a:lnTo>
                    <a:pt x="43472" y="39731"/>
                  </a:lnTo>
                  <a:lnTo>
                    <a:pt x="48930" y="40356"/>
                  </a:lnTo>
                  <a:lnTo>
                    <a:pt x="52568" y="44471"/>
                  </a:lnTo>
                  <a:lnTo>
                    <a:pt x="63304" y="87823"/>
                  </a:lnTo>
                  <a:lnTo>
                    <a:pt x="67698" y="93682"/>
                  </a:lnTo>
                  <a:lnTo>
                    <a:pt x="73402" y="96663"/>
                  </a:lnTo>
                  <a:lnTo>
                    <a:pt x="79978" y="97727"/>
                  </a:lnTo>
                  <a:lnTo>
                    <a:pt x="85286" y="95662"/>
                  </a:lnTo>
                  <a:lnTo>
                    <a:pt x="107974" y="69338"/>
                  </a:lnTo>
                  <a:lnTo>
                    <a:pt x="128787" y="17312"/>
                  </a:lnTo>
                  <a:lnTo>
                    <a:pt x="130770" y="15239"/>
                  </a:lnTo>
                  <a:lnTo>
                    <a:pt x="132091" y="17556"/>
                  </a:lnTo>
                  <a:lnTo>
                    <a:pt x="134735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15509" y="1153991"/>
              <a:ext cx="174467" cy="51059"/>
            </a:xfrm>
            <a:custGeom>
              <a:avLst/>
              <a:gdLst/>
              <a:ahLst/>
              <a:cxnLst/>
              <a:rect l="0" t="0" r="0" b="0"/>
              <a:pathLst>
                <a:path w="174467" h="51059">
                  <a:moveTo>
                    <a:pt x="24687" y="2635"/>
                  </a:moveTo>
                  <a:lnTo>
                    <a:pt x="1524" y="30215"/>
                  </a:lnTo>
                  <a:lnTo>
                    <a:pt x="0" y="36739"/>
                  </a:lnTo>
                  <a:lnTo>
                    <a:pt x="833" y="42938"/>
                  </a:lnTo>
                  <a:lnTo>
                    <a:pt x="3237" y="48919"/>
                  </a:lnTo>
                  <a:lnTo>
                    <a:pt x="7613" y="51058"/>
                  </a:lnTo>
                  <a:lnTo>
                    <a:pt x="13305" y="50634"/>
                  </a:lnTo>
                  <a:lnTo>
                    <a:pt x="26100" y="45233"/>
                  </a:lnTo>
                  <a:lnTo>
                    <a:pt x="37952" y="36668"/>
                  </a:lnTo>
                  <a:lnTo>
                    <a:pt x="44451" y="21767"/>
                  </a:lnTo>
                  <a:lnTo>
                    <a:pt x="46184" y="12616"/>
                  </a:lnTo>
                  <a:lnTo>
                    <a:pt x="44566" y="7440"/>
                  </a:lnTo>
                  <a:lnTo>
                    <a:pt x="40714" y="4914"/>
                  </a:lnTo>
                  <a:lnTo>
                    <a:pt x="35372" y="4154"/>
                  </a:lnTo>
                  <a:lnTo>
                    <a:pt x="33660" y="5497"/>
                  </a:lnTo>
                  <a:lnTo>
                    <a:pt x="34367" y="8241"/>
                  </a:lnTo>
                  <a:lnTo>
                    <a:pt x="36688" y="11920"/>
                  </a:lnTo>
                  <a:lnTo>
                    <a:pt x="49129" y="16007"/>
                  </a:lnTo>
                  <a:lnTo>
                    <a:pt x="82832" y="23048"/>
                  </a:lnTo>
                  <a:lnTo>
                    <a:pt x="89338" y="27338"/>
                  </a:lnTo>
                  <a:lnTo>
                    <a:pt x="99033" y="39502"/>
                  </a:lnTo>
                  <a:lnTo>
                    <a:pt x="102913" y="40157"/>
                  </a:lnTo>
                  <a:lnTo>
                    <a:pt x="106423" y="36895"/>
                  </a:lnTo>
                  <a:lnTo>
                    <a:pt x="123119" y="13922"/>
                  </a:lnTo>
                  <a:lnTo>
                    <a:pt x="143227" y="1562"/>
                  </a:lnTo>
                  <a:lnTo>
                    <a:pt x="156267" y="0"/>
                  </a:lnTo>
                  <a:lnTo>
                    <a:pt x="174466" y="26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48223" y="1148305"/>
              <a:ext cx="149780" cy="91314"/>
            </a:xfrm>
            <a:custGeom>
              <a:avLst/>
              <a:gdLst/>
              <a:ahLst/>
              <a:cxnLst/>
              <a:rect l="0" t="0" r="0" b="0"/>
              <a:pathLst>
                <a:path w="149780" h="91314">
                  <a:moveTo>
                    <a:pt x="0" y="0"/>
                  </a:moveTo>
                  <a:lnTo>
                    <a:pt x="0" y="46327"/>
                  </a:lnTo>
                  <a:lnTo>
                    <a:pt x="2774" y="53998"/>
                  </a:lnTo>
                  <a:lnTo>
                    <a:pt x="13252" y="64988"/>
                  </a:lnTo>
                  <a:lnTo>
                    <a:pt x="19929" y="67364"/>
                  </a:lnTo>
                  <a:lnTo>
                    <a:pt x="41654" y="69064"/>
                  </a:lnTo>
                  <a:lnTo>
                    <a:pt x="60213" y="80046"/>
                  </a:lnTo>
                  <a:lnTo>
                    <a:pt x="71757" y="89817"/>
                  </a:lnTo>
                  <a:lnTo>
                    <a:pt x="78348" y="91313"/>
                  </a:lnTo>
                  <a:lnTo>
                    <a:pt x="93068" y="88044"/>
                  </a:lnTo>
                  <a:lnTo>
                    <a:pt x="106391" y="77962"/>
                  </a:lnTo>
                  <a:lnTo>
                    <a:pt x="117552" y="64236"/>
                  </a:lnTo>
                  <a:lnTo>
                    <a:pt x="129956" y="43687"/>
                  </a:lnTo>
                  <a:lnTo>
                    <a:pt x="14977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030501" y="1181589"/>
              <a:ext cx="100638" cy="50716"/>
            </a:xfrm>
            <a:custGeom>
              <a:avLst/>
              <a:gdLst/>
              <a:ahLst/>
              <a:cxnLst/>
              <a:rect l="0" t="0" r="0" b="0"/>
              <a:pathLst>
                <a:path w="100638" h="50716">
                  <a:moveTo>
                    <a:pt x="34069" y="0"/>
                  </a:moveTo>
                  <a:lnTo>
                    <a:pt x="16400" y="4417"/>
                  </a:lnTo>
                  <a:lnTo>
                    <a:pt x="10270" y="8492"/>
                  </a:lnTo>
                  <a:lnTo>
                    <a:pt x="995" y="20416"/>
                  </a:lnTo>
                  <a:lnTo>
                    <a:pt x="0" y="26555"/>
                  </a:lnTo>
                  <a:lnTo>
                    <a:pt x="1186" y="32496"/>
                  </a:lnTo>
                  <a:lnTo>
                    <a:pt x="3826" y="38306"/>
                  </a:lnTo>
                  <a:lnTo>
                    <a:pt x="8360" y="41255"/>
                  </a:lnTo>
                  <a:lnTo>
                    <a:pt x="20793" y="42066"/>
                  </a:lnTo>
                  <a:lnTo>
                    <a:pt x="43387" y="37324"/>
                  </a:lnTo>
                  <a:lnTo>
                    <a:pt x="49527" y="38751"/>
                  </a:lnTo>
                  <a:lnTo>
                    <a:pt x="54545" y="42476"/>
                  </a:lnTo>
                  <a:lnTo>
                    <a:pt x="58814" y="47733"/>
                  </a:lnTo>
                  <a:lnTo>
                    <a:pt x="64434" y="50313"/>
                  </a:lnTo>
                  <a:lnTo>
                    <a:pt x="78075" y="50715"/>
                  </a:lnTo>
                  <a:lnTo>
                    <a:pt x="88452" y="47811"/>
                  </a:lnTo>
                  <a:lnTo>
                    <a:pt x="10063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121455" y="1183849"/>
              <a:ext cx="133466" cy="174868"/>
            </a:xfrm>
            <a:custGeom>
              <a:avLst/>
              <a:gdLst/>
              <a:ahLst/>
              <a:cxnLst/>
              <a:rect l="0" t="0" r="0" b="0"/>
              <a:pathLst>
                <a:path w="133466" h="174868">
                  <a:moveTo>
                    <a:pt x="26326" y="14382"/>
                  </a:moveTo>
                  <a:lnTo>
                    <a:pt x="31119" y="0"/>
                  </a:lnTo>
                  <a:lnTo>
                    <a:pt x="22722" y="29609"/>
                  </a:lnTo>
                  <a:lnTo>
                    <a:pt x="22999" y="37478"/>
                  </a:lnTo>
                  <a:lnTo>
                    <a:pt x="28236" y="51151"/>
                  </a:lnTo>
                  <a:lnTo>
                    <a:pt x="34072" y="55537"/>
                  </a:lnTo>
                  <a:lnTo>
                    <a:pt x="50417" y="60410"/>
                  </a:lnTo>
                  <a:lnTo>
                    <a:pt x="75994" y="58736"/>
                  </a:lnTo>
                  <a:lnTo>
                    <a:pt x="109485" y="51736"/>
                  </a:lnTo>
                  <a:lnTo>
                    <a:pt x="126155" y="53481"/>
                  </a:lnTo>
                  <a:lnTo>
                    <a:pt x="130786" y="58939"/>
                  </a:lnTo>
                  <a:lnTo>
                    <a:pt x="133465" y="77331"/>
                  </a:lnTo>
                  <a:lnTo>
                    <a:pt x="126643" y="98450"/>
                  </a:lnTo>
                  <a:lnTo>
                    <a:pt x="97578" y="145611"/>
                  </a:lnTo>
                  <a:lnTo>
                    <a:pt x="75174" y="164623"/>
                  </a:lnTo>
                  <a:lnTo>
                    <a:pt x="59131" y="172995"/>
                  </a:lnTo>
                  <a:lnTo>
                    <a:pt x="42755" y="174867"/>
                  </a:lnTo>
                  <a:lnTo>
                    <a:pt x="27155" y="171693"/>
                  </a:lnTo>
                  <a:lnTo>
                    <a:pt x="14059" y="164118"/>
                  </a:lnTo>
                  <a:lnTo>
                    <a:pt x="4539" y="152123"/>
                  </a:lnTo>
                  <a:lnTo>
                    <a:pt x="706" y="145041"/>
                  </a:lnTo>
                  <a:lnTo>
                    <a:pt x="0" y="137546"/>
                  </a:lnTo>
                  <a:lnTo>
                    <a:pt x="4147" y="121821"/>
                  </a:lnTo>
                  <a:lnTo>
                    <a:pt x="9691" y="116519"/>
                  </a:lnTo>
                  <a:lnTo>
                    <a:pt x="25713" y="110627"/>
                  </a:lnTo>
                  <a:lnTo>
                    <a:pt x="40230" y="110474"/>
                  </a:lnTo>
                  <a:lnTo>
                    <a:pt x="59610" y="1142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556986" y="1428639"/>
              <a:ext cx="158449" cy="198939"/>
            </a:xfrm>
            <a:custGeom>
              <a:avLst/>
              <a:gdLst/>
              <a:ahLst/>
              <a:cxnLst/>
              <a:rect l="0" t="0" r="0" b="0"/>
              <a:pathLst>
                <a:path w="158449" h="198939">
                  <a:moveTo>
                    <a:pt x="0" y="60829"/>
                  </a:moveTo>
                  <a:lnTo>
                    <a:pt x="5718" y="117601"/>
                  </a:lnTo>
                  <a:lnTo>
                    <a:pt x="5341" y="158472"/>
                  </a:lnTo>
                  <a:lnTo>
                    <a:pt x="3561" y="167530"/>
                  </a:lnTo>
                  <a:lnTo>
                    <a:pt x="2373" y="169870"/>
                  </a:lnTo>
                  <a:lnTo>
                    <a:pt x="1582" y="167731"/>
                  </a:lnTo>
                  <a:lnTo>
                    <a:pt x="1132" y="128736"/>
                  </a:lnTo>
                  <a:lnTo>
                    <a:pt x="8492" y="71870"/>
                  </a:lnTo>
                  <a:lnTo>
                    <a:pt x="15666" y="45917"/>
                  </a:lnTo>
                  <a:lnTo>
                    <a:pt x="39434" y="14269"/>
                  </a:lnTo>
                  <a:lnTo>
                    <a:pt x="60070" y="1627"/>
                  </a:lnTo>
                  <a:lnTo>
                    <a:pt x="78166" y="0"/>
                  </a:lnTo>
                  <a:lnTo>
                    <a:pt x="96686" y="3283"/>
                  </a:lnTo>
                  <a:lnTo>
                    <a:pt x="111081" y="10906"/>
                  </a:lnTo>
                  <a:lnTo>
                    <a:pt x="114735" y="17377"/>
                  </a:lnTo>
                  <a:lnTo>
                    <a:pt x="116329" y="34428"/>
                  </a:lnTo>
                  <a:lnTo>
                    <a:pt x="111491" y="51869"/>
                  </a:lnTo>
                  <a:lnTo>
                    <a:pt x="107611" y="60403"/>
                  </a:lnTo>
                  <a:lnTo>
                    <a:pt x="105767" y="79747"/>
                  </a:lnTo>
                  <a:lnTo>
                    <a:pt x="108953" y="98823"/>
                  </a:lnTo>
                  <a:lnTo>
                    <a:pt x="116533" y="113465"/>
                  </a:lnTo>
                  <a:lnTo>
                    <a:pt x="154417" y="149337"/>
                  </a:lnTo>
                  <a:lnTo>
                    <a:pt x="157493" y="155892"/>
                  </a:lnTo>
                  <a:lnTo>
                    <a:pt x="158448" y="170572"/>
                  </a:lnTo>
                  <a:lnTo>
                    <a:pt x="155558" y="177445"/>
                  </a:lnTo>
                  <a:lnTo>
                    <a:pt x="144951" y="190013"/>
                  </a:lnTo>
                  <a:lnTo>
                    <a:pt x="126060" y="196832"/>
                  </a:lnTo>
                  <a:lnTo>
                    <a:pt x="104104" y="198938"/>
                  </a:lnTo>
                  <a:lnTo>
                    <a:pt x="85100" y="196792"/>
                  </a:lnTo>
                  <a:lnTo>
                    <a:pt x="77998" y="193076"/>
                  </a:lnTo>
                  <a:lnTo>
                    <a:pt x="58247" y="1690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748370" y="1556036"/>
              <a:ext cx="16643" cy="74890"/>
            </a:xfrm>
            <a:custGeom>
              <a:avLst/>
              <a:gdLst/>
              <a:ahLst/>
              <a:cxnLst/>
              <a:rect l="0" t="0" r="0" b="0"/>
              <a:pathLst>
                <a:path w="16643" h="74890">
                  <a:moveTo>
                    <a:pt x="16642" y="0"/>
                  </a:moveTo>
                  <a:lnTo>
                    <a:pt x="12225" y="50744"/>
                  </a:lnTo>
                  <a:lnTo>
                    <a:pt x="7591" y="64158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81654" y="1431220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33285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83036" y="1431220"/>
              <a:ext cx="90004" cy="190687"/>
            </a:xfrm>
            <a:custGeom>
              <a:avLst/>
              <a:gdLst/>
              <a:ahLst/>
              <a:cxnLst/>
              <a:rect l="0" t="0" r="0" b="0"/>
              <a:pathLst>
                <a:path w="90004" h="190687">
                  <a:moveTo>
                    <a:pt x="23434" y="0"/>
                  </a:moveTo>
                  <a:lnTo>
                    <a:pt x="16269" y="53492"/>
                  </a:lnTo>
                  <a:lnTo>
                    <a:pt x="6214" y="108278"/>
                  </a:lnTo>
                  <a:lnTo>
                    <a:pt x="0" y="156991"/>
                  </a:lnTo>
                  <a:lnTo>
                    <a:pt x="4082" y="176407"/>
                  </a:lnTo>
                  <a:lnTo>
                    <a:pt x="7759" y="184173"/>
                  </a:lnTo>
                  <a:lnTo>
                    <a:pt x="13908" y="188426"/>
                  </a:lnTo>
                  <a:lnTo>
                    <a:pt x="30603" y="190686"/>
                  </a:lnTo>
                  <a:lnTo>
                    <a:pt x="50351" y="183677"/>
                  </a:lnTo>
                  <a:lnTo>
                    <a:pt x="68682" y="172242"/>
                  </a:lnTo>
                  <a:lnTo>
                    <a:pt x="9000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981834" y="1447862"/>
              <a:ext cx="94739" cy="191385"/>
            </a:xfrm>
            <a:custGeom>
              <a:avLst/>
              <a:gdLst/>
              <a:ahLst/>
              <a:cxnLst/>
              <a:rect l="0" t="0" r="0" b="0"/>
              <a:pathLst>
                <a:path w="94739" h="191385">
                  <a:moveTo>
                    <a:pt x="24489" y="0"/>
                  </a:moveTo>
                  <a:lnTo>
                    <a:pt x="7630" y="57162"/>
                  </a:lnTo>
                  <a:lnTo>
                    <a:pt x="1927" y="87820"/>
                  </a:lnTo>
                  <a:lnTo>
                    <a:pt x="0" y="139595"/>
                  </a:lnTo>
                  <a:lnTo>
                    <a:pt x="2615" y="150386"/>
                  </a:lnTo>
                  <a:lnTo>
                    <a:pt x="12918" y="167308"/>
                  </a:lnTo>
                  <a:lnTo>
                    <a:pt x="19549" y="170710"/>
                  </a:lnTo>
                  <a:lnTo>
                    <a:pt x="26742" y="171130"/>
                  </a:lnTo>
                  <a:lnTo>
                    <a:pt x="42133" y="166665"/>
                  </a:lnTo>
                  <a:lnTo>
                    <a:pt x="82868" y="147951"/>
                  </a:lnTo>
                  <a:lnTo>
                    <a:pt x="88372" y="149485"/>
                  </a:lnTo>
                  <a:lnTo>
                    <a:pt x="92040" y="154206"/>
                  </a:lnTo>
                  <a:lnTo>
                    <a:pt x="94486" y="161051"/>
                  </a:lnTo>
                  <a:lnTo>
                    <a:pt x="94738" y="176054"/>
                  </a:lnTo>
                  <a:lnTo>
                    <a:pt x="92147" y="190232"/>
                  </a:lnTo>
                  <a:lnTo>
                    <a:pt x="91057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097854" y="1506110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41605"/>
                  </a:moveTo>
                  <a:lnTo>
                    <a:pt x="7568" y="2260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147781" y="1580999"/>
              <a:ext cx="83211" cy="99854"/>
            </a:xfrm>
            <a:custGeom>
              <a:avLst/>
              <a:gdLst/>
              <a:ahLst/>
              <a:cxnLst/>
              <a:rect l="0" t="0" r="0" b="0"/>
              <a:pathLst>
                <a:path w="83211" h="99854">
                  <a:moveTo>
                    <a:pt x="0" y="0"/>
                  </a:moveTo>
                  <a:lnTo>
                    <a:pt x="0" y="46327"/>
                  </a:lnTo>
                  <a:lnTo>
                    <a:pt x="4623" y="52150"/>
                  </a:lnTo>
                  <a:lnTo>
                    <a:pt x="12327" y="55107"/>
                  </a:lnTo>
                  <a:lnTo>
                    <a:pt x="22086" y="56154"/>
                  </a:lnTo>
                  <a:lnTo>
                    <a:pt x="40327" y="52386"/>
                  </a:lnTo>
                  <a:lnTo>
                    <a:pt x="49074" y="48792"/>
                  </a:lnTo>
                  <a:lnTo>
                    <a:pt x="56754" y="48246"/>
                  </a:lnTo>
                  <a:lnTo>
                    <a:pt x="70219" y="52570"/>
                  </a:lnTo>
                  <a:lnTo>
                    <a:pt x="74549" y="58160"/>
                  </a:lnTo>
                  <a:lnTo>
                    <a:pt x="81499" y="86310"/>
                  </a:lnTo>
                  <a:lnTo>
                    <a:pt x="8321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230991" y="1593224"/>
              <a:ext cx="149785" cy="215784"/>
            </a:xfrm>
            <a:custGeom>
              <a:avLst/>
              <a:gdLst/>
              <a:ahLst/>
              <a:cxnLst/>
              <a:rect l="0" t="0" r="0" b="0"/>
              <a:pathLst>
                <a:path w="149785" h="215784">
                  <a:moveTo>
                    <a:pt x="99852" y="4417"/>
                  </a:moveTo>
                  <a:lnTo>
                    <a:pt x="86600" y="0"/>
                  </a:lnTo>
                  <a:lnTo>
                    <a:pt x="72698" y="297"/>
                  </a:lnTo>
                  <a:lnTo>
                    <a:pt x="58198" y="4435"/>
                  </a:lnTo>
                  <a:lnTo>
                    <a:pt x="45590" y="12438"/>
                  </a:lnTo>
                  <a:lnTo>
                    <a:pt x="42413" y="19010"/>
                  </a:lnTo>
                  <a:lnTo>
                    <a:pt x="41348" y="36174"/>
                  </a:lnTo>
                  <a:lnTo>
                    <a:pt x="46056" y="42231"/>
                  </a:lnTo>
                  <a:lnTo>
                    <a:pt x="63616" y="48960"/>
                  </a:lnTo>
                  <a:lnTo>
                    <a:pt x="104988" y="52356"/>
                  </a:lnTo>
                  <a:lnTo>
                    <a:pt x="131268" y="50159"/>
                  </a:lnTo>
                  <a:lnTo>
                    <a:pt x="144943" y="55874"/>
                  </a:lnTo>
                  <a:lnTo>
                    <a:pt x="148404" y="63685"/>
                  </a:lnTo>
                  <a:lnTo>
                    <a:pt x="149784" y="87157"/>
                  </a:lnTo>
                  <a:lnTo>
                    <a:pt x="142385" y="111149"/>
                  </a:lnTo>
                  <a:lnTo>
                    <a:pt x="114840" y="169981"/>
                  </a:lnTo>
                  <a:lnTo>
                    <a:pt x="93979" y="203953"/>
                  </a:lnTo>
                  <a:lnTo>
                    <a:pt x="86691" y="209557"/>
                  </a:lnTo>
                  <a:lnTo>
                    <a:pt x="68732" y="215783"/>
                  </a:lnTo>
                  <a:lnTo>
                    <a:pt x="60614" y="215595"/>
                  </a:lnTo>
                  <a:lnTo>
                    <a:pt x="46664" y="210454"/>
                  </a:lnTo>
                  <a:lnTo>
                    <a:pt x="23996" y="188329"/>
                  </a:lnTo>
                  <a:lnTo>
                    <a:pt x="0" y="1458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315676" y="1489468"/>
              <a:ext cx="91532" cy="8322"/>
            </a:xfrm>
            <a:custGeom>
              <a:avLst/>
              <a:gdLst/>
              <a:ahLst/>
              <a:cxnLst/>
              <a:rect l="0" t="0" r="0" b="0"/>
              <a:pathLst>
                <a:path w="91532" h="8322">
                  <a:moveTo>
                    <a:pt x="0" y="0"/>
                  </a:moveTo>
                  <a:lnTo>
                    <a:pt x="57908" y="4417"/>
                  </a:lnTo>
                  <a:lnTo>
                    <a:pt x="9153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26650" y="632400"/>
            <a:ext cx="1547716" cy="740574"/>
            <a:chOff x="4526650" y="632400"/>
            <a:chExt cx="1547716" cy="740574"/>
          </a:xfrm>
        </p:grpSpPr>
        <p:sp>
          <p:nvSpPr>
            <p:cNvPr id="52" name="Freeform 51"/>
            <p:cNvSpPr/>
            <p:nvPr/>
          </p:nvSpPr>
          <p:spPr>
            <a:xfrm>
              <a:off x="4526650" y="657363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43292" y="632400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09713" y="690647"/>
              <a:ext cx="407733" cy="183064"/>
            </a:xfrm>
            <a:custGeom>
              <a:avLst/>
              <a:gdLst/>
              <a:ahLst/>
              <a:cxnLst/>
              <a:rect l="0" t="0" r="0" b="0"/>
              <a:pathLst>
                <a:path w="407733" h="183064">
                  <a:moveTo>
                    <a:pt x="0" y="0"/>
                  </a:moveTo>
                  <a:lnTo>
                    <a:pt x="8835" y="13252"/>
                  </a:lnTo>
                  <a:lnTo>
                    <a:pt x="31999" y="30328"/>
                  </a:lnTo>
                  <a:lnTo>
                    <a:pt x="85320" y="46021"/>
                  </a:lnTo>
                  <a:lnTo>
                    <a:pt x="146404" y="60872"/>
                  </a:lnTo>
                  <a:lnTo>
                    <a:pt x="199992" y="77335"/>
                  </a:lnTo>
                  <a:lnTo>
                    <a:pt x="247649" y="102948"/>
                  </a:lnTo>
                  <a:lnTo>
                    <a:pt x="308181" y="139853"/>
                  </a:lnTo>
                  <a:lnTo>
                    <a:pt x="367627" y="166575"/>
                  </a:lnTo>
                  <a:lnTo>
                    <a:pt x="407732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292187" y="965242"/>
              <a:ext cx="782179" cy="407732"/>
            </a:xfrm>
            <a:custGeom>
              <a:avLst/>
              <a:gdLst/>
              <a:ahLst/>
              <a:cxnLst/>
              <a:rect l="0" t="0" r="0" b="0"/>
              <a:pathLst>
                <a:path w="782179" h="407732">
                  <a:moveTo>
                    <a:pt x="0" y="0"/>
                  </a:moveTo>
                  <a:lnTo>
                    <a:pt x="59627" y="33717"/>
                  </a:lnTo>
                  <a:lnTo>
                    <a:pt x="115885" y="57554"/>
                  </a:lnTo>
                  <a:lnTo>
                    <a:pt x="170381" y="78667"/>
                  </a:lnTo>
                  <a:lnTo>
                    <a:pt x="227233" y="101115"/>
                  </a:lnTo>
                  <a:lnTo>
                    <a:pt x="286827" y="119135"/>
                  </a:lnTo>
                  <a:lnTo>
                    <a:pt x="350150" y="147150"/>
                  </a:lnTo>
                  <a:lnTo>
                    <a:pt x="413581" y="177772"/>
                  </a:lnTo>
                  <a:lnTo>
                    <a:pt x="473230" y="204179"/>
                  </a:lnTo>
                  <a:lnTo>
                    <a:pt x="498021" y="214180"/>
                  </a:lnTo>
                  <a:lnTo>
                    <a:pt x="528364" y="231191"/>
                  </a:lnTo>
                  <a:lnTo>
                    <a:pt x="584571" y="258525"/>
                  </a:lnTo>
                  <a:lnTo>
                    <a:pt x="646760" y="291287"/>
                  </a:lnTo>
                  <a:lnTo>
                    <a:pt x="708878" y="335617"/>
                  </a:lnTo>
                  <a:lnTo>
                    <a:pt x="769636" y="391089"/>
                  </a:lnTo>
                  <a:lnTo>
                    <a:pt x="782178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32170" y="141458"/>
            <a:ext cx="3087110" cy="565832"/>
            <a:chOff x="6432170" y="141458"/>
            <a:chExt cx="3087110" cy="565832"/>
          </a:xfrm>
        </p:grpSpPr>
        <p:sp>
          <p:nvSpPr>
            <p:cNvPr id="57" name="Freeform 56"/>
            <p:cNvSpPr/>
            <p:nvPr/>
          </p:nvSpPr>
          <p:spPr>
            <a:xfrm>
              <a:off x="6432170" y="258675"/>
              <a:ext cx="91533" cy="329218"/>
            </a:xfrm>
            <a:custGeom>
              <a:avLst/>
              <a:gdLst/>
              <a:ahLst/>
              <a:cxnLst/>
              <a:rect l="0" t="0" r="0" b="0"/>
              <a:pathLst>
                <a:path w="91533" h="329218">
                  <a:moveTo>
                    <a:pt x="91532" y="24241"/>
                  </a:moveTo>
                  <a:lnTo>
                    <a:pt x="91532" y="6571"/>
                  </a:lnTo>
                  <a:lnTo>
                    <a:pt x="88758" y="2291"/>
                  </a:lnTo>
                  <a:lnTo>
                    <a:pt x="84135" y="362"/>
                  </a:lnTo>
                  <a:lnTo>
                    <a:pt x="78280" y="0"/>
                  </a:lnTo>
                  <a:lnTo>
                    <a:pt x="73452" y="2533"/>
                  </a:lnTo>
                  <a:lnTo>
                    <a:pt x="65621" y="12744"/>
                  </a:lnTo>
                  <a:lnTo>
                    <a:pt x="56015" y="38504"/>
                  </a:lnTo>
                  <a:lnTo>
                    <a:pt x="57315" y="93692"/>
                  </a:lnTo>
                  <a:lnTo>
                    <a:pt x="64768" y="152963"/>
                  </a:lnTo>
                  <a:lnTo>
                    <a:pt x="73374" y="207236"/>
                  </a:lnTo>
                  <a:lnTo>
                    <a:pt x="72224" y="262711"/>
                  </a:lnTo>
                  <a:lnTo>
                    <a:pt x="59746" y="311576"/>
                  </a:lnTo>
                  <a:lnTo>
                    <a:pt x="50901" y="326379"/>
                  </a:lnTo>
                  <a:lnTo>
                    <a:pt x="44104" y="329217"/>
                  </a:lnTo>
                  <a:lnTo>
                    <a:pt x="26690" y="327439"/>
                  </a:lnTo>
                  <a:lnTo>
                    <a:pt x="19643" y="322528"/>
                  </a:lnTo>
                  <a:lnTo>
                    <a:pt x="9347" y="307208"/>
                  </a:lnTo>
                  <a:lnTo>
                    <a:pt x="0" y="2738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465455" y="374447"/>
              <a:ext cx="91532" cy="24964"/>
            </a:xfrm>
            <a:custGeom>
              <a:avLst/>
              <a:gdLst/>
              <a:ahLst/>
              <a:cxnLst/>
              <a:rect l="0" t="0" r="0" b="0"/>
              <a:pathLst>
                <a:path w="91532" h="24964">
                  <a:moveTo>
                    <a:pt x="0" y="24963"/>
                  </a:moveTo>
                  <a:lnTo>
                    <a:pt x="59627" y="8105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590271" y="366358"/>
              <a:ext cx="291237" cy="101658"/>
            </a:xfrm>
            <a:custGeom>
              <a:avLst/>
              <a:gdLst/>
              <a:ahLst/>
              <a:cxnLst/>
              <a:rect l="0" t="0" r="0" b="0"/>
              <a:pathLst>
                <a:path w="291237" h="101658">
                  <a:moveTo>
                    <a:pt x="0" y="24731"/>
                  </a:moveTo>
                  <a:lnTo>
                    <a:pt x="6585" y="54351"/>
                  </a:lnTo>
                  <a:lnTo>
                    <a:pt x="7164" y="63894"/>
                  </a:lnTo>
                  <a:lnTo>
                    <a:pt x="8474" y="66557"/>
                  </a:lnTo>
                  <a:lnTo>
                    <a:pt x="10272" y="64634"/>
                  </a:lnTo>
                  <a:lnTo>
                    <a:pt x="19801" y="39394"/>
                  </a:lnTo>
                  <a:lnTo>
                    <a:pt x="26144" y="34506"/>
                  </a:lnTo>
                  <a:lnTo>
                    <a:pt x="45519" y="29076"/>
                  </a:lnTo>
                  <a:lnTo>
                    <a:pt x="103882" y="32277"/>
                  </a:lnTo>
                  <a:lnTo>
                    <a:pt x="120443" y="27777"/>
                  </a:lnTo>
                  <a:lnTo>
                    <a:pt x="127448" y="23988"/>
                  </a:lnTo>
                  <a:lnTo>
                    <a:pt x="137696" y="12382"/>
                  </a:lnTo>
                  <a:lnTo>
                    <a:pt x="141724" y="5403"/>
                  </a:lnTo>
                  <a:lnTo>
                    <a:pt x="141634" y="1676"/>
                  </a:lnTo>
                  <a:lnTo>
                    <a:pt x="138802" y="115"/>
                  </a:lnTo>
                  <a:lnTo>
                    <a:pt x="134139" y="0"/>
                  </a:lnTo>
                  <a:lnTo>
                    <a:pt x="129182" y="2696"/>
                  </a:lnTo>
                  <a:lnTo>
                    <a:pt x="118744" y="13089"/>
                  </a:lnTo>
                  <a:lnTo>
                    <a:pt x="106888" y="34534"/>
                  </a:lnTo>
                  <a:lnTo>
                    <a:pt x="105444" y="52818"/>
                  </a:lnTo>
                  <a:lnTo>
                    <a:pt x="106354" y="62872"/>
                  </a:lnTo>
                  <a:lnTo>
                    <a:pt x="109734" y="70499"/>
                  </a:lnTo>
                  <a:lnTo>
                    <a:pt x="120886" y="81438"/>
                  </a:lnTo>
                  <a:lnTo>
                    <a:pt x="137553" y="84451"/>
                  </a:lnTo>
                  <a:lnTo>
                    <a:pt x="155440" y="81784"/>
                  </a:lnTo>
                  <a:lnTo>
                    <a:pt x="176830" y="68962"/>
                  </a:lnTo>
                  <a:lnTo>
                    <a:pt x="195701" y="53554"/>
                  </a:lnTo>
                  <a:lnTo>
                    <a:pt x="196110" y="55041"/>
                  </a:lnTo>
                  <a:lnTo>
                    <a:pt x="194534" y="58806"/>
                  </a:lnTo>
                  <a:lnTo>
                    <a:pt x="195249" y="70386"/>
                  </a:lnTo>
                  <a:lnTo>
                    <a:pt x="196734" y="77357"/>
                  </a:lnTo>
                  <a:lnTo>
                    <a:pt x="200497" y="82929"/>
                  </a:lnTo>
                  <a:lnTo>
                    <a:pt x="212077" y="91586"/>
                  </a:lnTo>
                  <a:lnTo>
                    <a:pt x="238606" y="101657"/>
                  </a:lnTo>
                  <a:lnTo>
                    <a:pt x="291236" y="99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181065" y="224668"/>
              <a:ext cx="16511" cy="198973"/>
            </a:xfrm>
            <a:custGeom>
              <a:avLst/>
              <a:gdLst/>
              <a:ahLst/>
              <a:cxnLst/>
              <a:rect l="0" t="0" r="0" b="0"/>
              <a:pathLst>
                <a:path w="16511" h="198973">
                  <a:moveTo>
                    <a:pt x="0" y="0"/>
                  </a:moveTo>
                  <a:lnTo>
                    <a:pt x="13268" y="52903"/>
                  </a:lnTo>
                  <a:lnTo>
                    <a:pt x="15975" y="110406"/>
                  </a:lnTo>
                  <a:lnTo>
                    <a:pt x="16510" y="166348"/>
                  </a:lnTo>
                  <a:lnTo>
                    <a:pt x="12185" y="197218"/>
                  </a:lnTo>
                  <a:lnTo>
                    <a:pt x="10897" y="198972"/>
                  </a:lnTo>
                  <a:lnTo>
                    <a:pt x="832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189386" y="202989"/>
              <a:ext cx="183473" cy="270671"/>
            </a:xfrm>
            <a:custGeom>
              <a:avLst/>
              <a:gdLst/>
              <a:ahLst/>
              <a:cxnLst/>
              <a:rect l="0" t="0" r="0" b="0"/>
              <a:pathLst>
                <a:path w="183473" h="270671">
                  <a:moveTo>
                    <a:pt x="0" y="21679"/>
                  </a:moveTo>
                  <a:lnTo>
                    <a:pt x="20854" y="9318"/>
                  </a:lnTo>
                  <a:lnTo>
                    <a:pt x="50147" y="861"/>
                  </a:lnTo>
                  <a:lnTo>
                    <a:pt x="98526" y="0"/>
                  </a:lnTo>
                  <a:lnTo>
                    <a:pt x="119604" y="4648"/>
                  </a:lnTo>
                  <a:lnTo>
                    <a:pt x="135134" y="12877"/>
                  </a:lnTo>
                  <a:lnTo>
                    <a:pt x="139091" y="18585"/>
                  </a:lnTo>
                  <a:lnTo>
                    <a:pt x="140805" y="25164"/>
                  </a:lnTo>
                  <a:lnTo>
                    <a:pt x="141022" y="32323"/>
                  </a:lnTo>
                  <a:lnTo>
                    <a:pt x="136334" y="45209"/>
                  </a:lnTo>
                  <a:lnTo>
                    <a:pt x="93864" y="105583"/>
                  </a:lnTo>
                  <a:lnTo>
                    <a:pt x="90313" y="113673"/>
                  </a:lnTo>
                  <a:lnTo>
                    <a:pt x="89794" y="121840"/>
                  </a:lnTo>
                  <a:lnTo>
                    <a:pt x="94149" y="138311"/>
                  </a:lnTo>
                  <a:lnTo>
                    <a:pt x="104715" y="152411"/>
                  </a:lnTo>
                  <a:lnTo>
                    <a:pt x="128722" y="170746"/>
                  </a:lnTo>
                  <a:lnTo>
                    <a:pt x="165549" y="193507"/>
                  </a:lnTo>
                  <a:lnTo>
                    <a:pt x="177744" y="207145"/>
                  </a:lnTo>
                  <a:lnTo>
                    <a:pt x="182290" y="214665"/>
                  </a:lnTo>
                  <a:lnTo>
                    <a:pt x="183472" y="221528"/>
                  </a:lnTo>
                  <a:lnTo>
                    <a:pt x="182411" y="227952"/>
                  </a:lnTo>
                  <a:lnTo>
                    <a:pt x="179855" y="234084"/>
                  </a:lnTo>
                  <a:lnTo>
                    <a:pt x="167153" y="245828"/>
                  </a:lnTo>
                  <a:lnTo>
                    <a:pt x="139209" y="260370"/>
                  </a:lnTo>
                  <a:lnTo>
                    <a:pt x="107507" y="268069"/>
                  </a:lnTo>
                  <a:lnTo>
                    <a:pt x="63663" y="270670"/>
                  </a:lnTo>
                  <a:lnTo>
                    <a:pt x="55386" y="268110"/>
                  </a:lnTo>
                  <a:lnTo>
                    <a:pt x="48943" y="263630"/>
                  </a:lnTo>
                  <a:lnTo>
                    <a:pt x="43724" y="257869"/>
                  </a:lnTo>
                  <a:lnTo>
                    <a:pt x="41168" y="252179"/>
                  </a:lnTo>
                  <a:lnTo>
                    <a:pt x="41605" y="22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404336" y="368729"/>
              <a:ext cx="159498" cy="125950"/>
            </a:xfrm>
            <a:custGeom>
              <a:avLst/>
              <a:gdLst/>
              <a:ahLst/>
              <a:cxnLst/>
              <a:rect l="0" t="0" r="0" b="0"/>
              <a:pathLst>
                <a:path w="159498" h="125950">
                  <a:moveTo>
                    <a:pt x="117892" y="5718"/>
                  </a:moveTo>
                  <a:lnTo>
                    <a:pt x="96113" y="0"/>
                  </a:lnTo>
                  <a:lnTo>
                    <a:pt x="63876" y="17"/>
                  </a:lnTo>
                  <a:lnTo>
                    <a:pt x="44883" y="6575"/>
                  </a:lnTo>
                  <a:lnTo>
                    <a:pt x="18596" y="25079"/>
                  </a:lnTo>
                  <a:lnTo>
                    <a:pt x="6576" y="42676"/>
                  </a:lnTo>
                  <a:lnTo>
                    <a:pt x="0" y="61900"/>
                  </a:lnTo>
                  <a:lnTo>
                    <a:pt x="160" y="79690"/>
                  </a:lnTo>
                  <a:lnTo>
                    <a:pt x="4271" y="86468"/>
                  </a:lnTo>
                  <a:lnTo>
                    <a:pt x="18700" y="96464"/>
                  </a:lnTo>
                  <a:lnTo>
                    <a:pt x="37440" y="99058"/>
                  </a:lnTo>
                  <a:lnTo>
                    <a:pt x="57172" y="96204"/>
                  </a:lnTo>
                  <a:lnTo>
                    <a:pt x="100924" y="78609"/>
                  </a:lnTo>
                  <a:lnTo>
                    <a:pt x="105655" y="79275"/>
                  </a:lnTo>
                  <a:lnTo>
                    <a:pt x="107885" y="82493"/>
                  </a:lnTo>
                  <a:lnTo>
                    <a:pt x="109237" y="112004"/>
                  </a:lnTo>
                  <a:lnTo>
                    <a:pt x="113046" y="118181"/>
                  </a:lnTo>
                  <a:lnTo>
                    <a:pt x="119284" y="122298"/>
                  </a:lnTo>
                  <a:lnTo>
                    <a:pt x="134228" y="125949"/>
                  </a:lnTo>
                  <a:lnTo>
                    <a:pt x="159497" y="1222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580475" y="341163"/>
              <a:ext cx="99853" cy="177916"/>
            </a:xfrm>
            <a:custGeom>
              <a:avLst/>
              <a:gdLst/>
              <a:ahLst/>
              <a:cxnLst/>
              <a:rect l="0" t="0" r="0" b="0"/>
              <a:pathLst>
                <a:path w="99853" h="177916">
                  <a:moveTo>
                    <a:pt x="99852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33194" y="27581"/>
                  </a:lnTo>
                  <a:lnTo>
                    <a:pt x="17129" y="50702"/>
                  </a:lnTo>
                  <a:lnTo>
                    <a:pt x="16042" y="57840"/>
                  </a:lnTo>
                  <a:lnTo>
                    <a:pt x="17167" y="64448"/>
                  </a:lnTo>
                  <a:lnTo>
                    <a:pt x="23347" y="76721"/>
                  </a:lnTo>
                  <a:lnTo>
                    <a:pt x="38148" y="94026"/>
                  </a:lnTo>
                  <a:lnTo>
                    <a:pt x="95625" y="138673"/>
                  </a:lnTo>
                  <a:lnTo>
                    <a:pt x="97959" y="144224"/>
                  </a:lnTo>
                  <a:lnTo>
                    <a:pt x="97666" y="149774"/>
                  </a:lnTo>
                  <a:lnTo>
                    <a:pt x="95622" y="155323"/>
                  </a:lnTo>
                  <a:lnTo>
                    <a:pt x="85953" y="163954"/>
                  </a:lnTo>
                  <a:lnTo>
                    <a:pt x="52728" y="177028"/>
                  </a:lnTo>
                  <a:lnTo>
                    <a:pt x="34530" y="177915"/>
                  </a:lnTo>
                  <a:lnTo>
                    <a:pt x="25793" y="176858"/>
                  </a:lnTo>
                  <a:lnTo>
                    <a:pt x="19045" y="173379"/>
                  </a:lnTo>
                  <a:lnTo>
                    <a:pt x="9080" y="162117"/>
                  </a:lnTo>
                  <a:lnTo>
                    <a:pt x="4036" y="15033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705291" y="399410"/>
              <a:ext cx="34994" cy="95390"/>
            </a:xfrm>
            <a:custGeom>
              <a:avLst/>
              <a:gdLst/>
              <a:ahLst/>
              <a:cxnLst/>
              <a:rect l="0" t="0" r="0" b="0"/>
              <a:pathLst>
                <a:path w="34994" h="95390">
                  <a:moveTo>
                    <a:pt x="0" y="0"/>
                  </a:moveTo>
                  <a:lnTo>
                    <a:pt x="17669" y="0"/>
                  </a:lnTo>
                  <a:lnTo>
                    <a:pt x="23798" y="2774"/>
                  </a:lnTo>
                  <a:lnTo>
                    <a:pt x="33075" y="13252"/>
                  </a:lnTo>
                  <a:lnTo>
                    <a:pt x="34993" y="19930"/>
                  </a:lnTo>
                  <a:lnTo>
                    <a:pt x="33277" y="43504"/>
                  </a:lnTo>
                  <a:lnTo>
                    <a:pt x="21020" y="94544"/>
                  </a:lnTo>
                  <a:lnTo>
                    <a:pt x="21410" y="95389"/>
                  </a:lnTo>
                  <a:lnTo>
                    <a:pt x="24963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771859" y="324521"/>
              <a:ext cx="24965" cy="16643"/>
            </a:xfrm>
            <a:custGeom>
              <a:avLst/>
              <a:gdLst/>
              <a:ahLst/>
              <a:cxnLst/>
              <a:rect l="0" t="0" r="0" b="0"/>
              <a:pathLst>
                <a:path w="24965" h="16643">
                  <a:moveTo>
                    <a:pt x="0" y="16642"/>
                  </a:moveTo>
                  <a:lnTo>
                    <a:pt x="12361" y="5205"/>
                  </a:ln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814029" y="416052"/>
              <a:ext cx="132573" cy="91207"/>
            </a:xfrm>
            <a:custGeom>
              <a:avLst/>
              <a:gdLst/>
              <a:ahLst/>
              <a:cxnLst/>
              <a:rect l="0" t="0" r="0" b="0"/>
              <a:pathLst>
                <a:path w="132573" h="91207">
                  <a:moveTo>
                    <a:pt x="115930" y="0"/>
                  </a:moveTo>
                  <a:lnTo>
                    <a:pt x="82189" y="2466"/>
                  </a:lnTo>
                  <a:lnTo>
                    <a:pt x="44854" y="15999"/>
                  </a:lnTo>
                  <a:lnTo>
                    <a:pt x="17207" y="35560"/>
                  </a:lnTo>
                  <a:lnTo>
                    <a:pt x="283" y="58922"/>
                  </a:lnTo>
                  <a:lnTo>
                    <a:pt x="0" y="66094"/>
                  </a:lnTo>
                  <a:lnTo>
                    <a:pt x="2586" y="72724"/>
                  </a:lnTo>
                  <a:lnTo>
                    <a:pt x="7084" y="78993"/>
                  </a:lnTo>
                  <a:lnTo>
                    <a:pt x="13779" y="83173"/>
                  </a:lnTo>
                  <a:lnTo>
                    <a:pt x="41798" y="89055"/>
                  </a:lnTo>
                  <a:lnTo>
                    <a:pt x="101248" y="91206"/>
                  </a:lnTo>
                  <a:lnTo>
                    <a:pt x="116492" y="88921"/>
                  </a:lnTo>
                  <a:lnTo>
                    <a:pt x="13257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312727" y="141458"/>
              <a:ext cx="41454" cy="324522"/>
            </a:xfrm>
            <a:custGeom>
              <a:avLst/>
              <a:gdLst/>
              <a:ahLst/>
              <a:cxnLst/>
              <a:rect l="0" t="0" r="0" b="0"/>
              <a:pathLst>
                <a:path w="41454" h="324522">
                  <a:moveTo>
                    <a:pt x="33284" y="0"/>
                  </a:moveTo>
                  <a:lnTo>
                    <a:pt x="40834" y="62491"/>
                  </a:lnTo>
                  <a:lnTo>
                    <a:pt x="41453" y="115312"/>
                  </a:lnTo>
                  <a:lnTo>
                    <a:pt x="37158" y="173995"/>
                  </a:lnTo>
                  <a:lnTo>
                    <a:pt x="24743" y="230870"/>
                  </a:lnTo>
                  <a:lnTo>
                    <a:pt x="6272" y="293560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237837" y="172638"/>
              <a:ext cx="266498" cy="101958"/>
            </a:xfrm>
            <a:custGeom>
              <a:avLst/>
              <a:gdLst/>
              <a:ahLst/>
              <a:cxnLst/>
              <a:rect l="0" t="0" r="0" b="0"/>
              <a:pathLst>
                <a:path w="266498" h="101958">
                  <a:moveTo>
                    <a:pt x="0" y="18746"/>
                  </a:moveTo>
                  <a:lnTo>
                    <a:pt x="62327" y="0"/>
                  </a:lnTo>
                  <a:lnTo>
                    <a:pt x="118055" y="730"/>
                  </a:lnTo>
                  <a:lnTo>
                    <a:pt x="176991" y="6340"/>
                  </a:lnTo>
                  <a:lnTo>
                    <a:pt x="225661" y="17186"/>
                  </a:lnTo>
                  <a:lnTo>
                    <a:pt x="242369" y="26066"/>
                  </a:lnTo>
                  <a:lnTo>
                    <a:pt x="262171" y="45878"/>
                  </a:lnTo>
                  <a:lnTo>
                    <a:pt x="265387" y="53476"/>
                  </a:lnTo>
                  <a:lnTo>
                    <a:pt x="266497" y="69315"/>
                  </a:lnTo>
                  <a:lnTo>
                    <a:pt x="257953" y="1019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12361" y="490942"/>
              <a:ext cx="250146" cy="30731"/>
            </a:xfrm>
            <a:custGeom>
              <a:avLst/>
              <a:gdLst/>
              <a:ahLst/>
              <a:cxnLst/>
              <a:rect l="0" t="0" r="0" b="0"/>
              <a:pathLst>
                <a:path w="250146" h="30731">
                  <a:moveTo>
                    <a:pt x="8835" y="0"/>
                  </a:moveTo>
                  <a:lnTo>
                    <a:pt x="0" y="8835"/>
                  </a:lnTo>
                  <a:lnTo>
                    <a:pt x="171" y="12362"/>
                  </a:lnTo>
                  <a:lnTo>
                    <a:pt x="3059" y="15637"/>
                  </a:lnTo>
                  <a:lnTo>
                    <a:pt x="15514" y="21743"/>
                  </a:lnTo>
                  <a:lnTo>
                    <a:pt x="66107" y="30730"/>
                  </a:lnTo>
                  <a:lnTo>
                    <a:pt x="120206" y="28362"/>
                  </a:lnTo>
                  <a:lnTo>
                    <a:pt x="175312" y="25411"/>
                  </a:lnTo>
                  <a:lnTo>
                    <a:pt x="238553" y="25002"/>
                  </a:lnTo>
                  <a:lnTo>
                    <a:pt x="25014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521910" y="449337"/>
              <a:ext cx="107018" cy="91532"/>
            </a:xfrm>
            <a:custGeom>
              <a:avLst/>
              <a:gdLst/>
              <a:ahLst/>
              <a:cxnLst/>
              <a:rect l="0" t="0" r="0" b="0"/>
              <a:pathLst>
                <a:path w="107018" h="91532">
                  <a:moveTo>
                    <a:pt x="7165" y="0"/>
                  </a:moveTo>
                  <a:lnTo>
                    <a:pt x="0" y="46327"/>
                  </a:lnTo>
                  <a:lnTo>
                    <a:pt x="1464" y="51225"/>
                  </a:lnTo>
                  <a:lnTo>
                    <a:pt x="4289" y="52641"/>
                  </a:lnTo>
                  <a:lnTo>
                    <a:pt x="8021" y="51736"/>
                  </a:lnTo>
                  <a:lnTo>
                    <a:pt x="22109" y="37210"/>
                  </a:lnTo>
                  <a:lnTo>
                    <a:pt x="37994" y="15340"/>
                  </a:lnTo>
                  <a:lnTo>
                    <a:pt x="44359" y="11151"/>
                  </a:lnTo>
                  <a:lnTo>
                    <a:pt x="58829" y="8962"/>
                  </a:lnTo>
                  <a:lnTo>
                    <a:pt x="65646" y="11522"/>
                  </a:lnTo>
                  <a:lnTo>
                    <a:pt x="78152" y="21763"/>
                  </a:lnTo>
                  <a:lnTo>
                    <a:pt x="91171" y="47540"/>
                  </a:lnTo>
                  <a:lnTo>
                    <a:pt x="98134" y="84759"/>
                  </a:lnTo>
                  <a:lnTo>
                    <a:pt x="100171" y="87941"/>
                  </a:lnTo>
                  <a:lnTo>
                    <a:pt x="107017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689971" y="257953"/>
              <a:ext cx="271799" cy="256718"/>
            </a:xfrm>
            <a:custGeom>
              <a:avLst/>
              <a:gdLst/>
              <a:ahLst/>
              <a:cxnLst/>
              <a:rect l="0" t="0" r="0" b="0"/>
              <a:pathLst>
                <a:path w="271799" h="256718">
                  <a:moveTo>
                    <a:pt x="47130" y="0"/>
                  </a:moveTo>
                  <a:lnTo>
                    <a:pt x="51924" y="34140"/>
                  </a:lnTo>
                  <a:lnTo>
                    <a:pt x="48351" y="88413"/>
                  </a:lnTo>
                  <a:lnTo>
                    <a:pt x="38185" y="151240"/>
                  </a:lnTo>
                  <a:lnTo>
                    <a:pt x="22112" y="209889"/>
                  </a:lnTo>
                  <a:lnTo>
                    <a:pt x="19356" y="220363"/>
                  </a:lnTo>
                  <a:lnTo>
                    <a:pt x="15670" y="224571"/>
                  </a:lnTo>
                  <a:lnTo>
                    <a:pt x="11364" y="224603"/>
                  </a:lnTo>
                  <a:lnTo>
                    <a:pt x="6644" y="221851"/>
                  </a:lnTo>
                  <a:lnTo>
                    <a:pt x="3497" y="216318"/>
                  </a:lnTo>
                  <a:lnTo>
                    <a:pt x="0" y="200308"/>
                  </a:lnTo>
                  <a:lnTo>
                    <a:pt x="3691" y="194560"/>
                  </a:lnTo>
                  <a:lnTo>
                    <a:pt x="10774" y="190727"/>
                  </a:lnTo>
                  <a:lnTo>
                    <a:pt x="29122" y="187394"/>
                  </a:lnTo>
                  <a:lnTo>
                    <a:pt x="76331" y="186258"/>
                  </a:lnTo>
                  <a:lnTo>
                    <a:pt x="118610" y="176126"/>
                  </a:lnTo>
                  <a:lnTo>
                    <a:pt x="137146" y="167344"/>
                  </a:lnTo>
                  <a:lnTo>
                    <a:pt x="139500" y="165187"/>
                  </a:lnTo>
                  <a:lnTo>
                    <a:pt x="137372" y="164674"/>
                  </a:lnTo>
                  <a:lnTo>
                    <a:pt x="132254" y="165256"/>
                  </a:lnTo>
                  <a:lnTo>
                    <a:pt x="121637" y="173299"/>
                  </a:lnTo>
                  <a:lnTo>
                    <a:pt x="116217" y="179327"/>
                  </a:lnTo>
                  <a:lnTo>
                    <a:pt x="113528" y="187044"/>
                  </a:lnTo>
                  <a:lnTo>
                    <a:pt x="113006" y="205481"/>
                  </a:lnTo>
                  <a:lnTo>
                    <a:pt x="116010" y="212801"/>
                  </a:lnTo>
                  <a:lnTo>
                    <a:pt x="126745" y="223400"/>
                  </a:lnTo>
                  <a:lnTo>
                    <a:pt x="186307" y="251939"/>
                  </a:lnTo>
                  <a:lnTo>
                    <a:pt x="192614" y="256717"/>
                  </a:lnTo>
                  <a:lnTo>
                    <a:pt x="196819" y="256204"/>
                  </a:lnTo>
                  <a:lnTo>
                    <a:pt x="199623" y="252164"/>
                  </a:lnTo>
                  <a:lnTo>
                    <a:pt x="212957" y="219107"/>
                  </a:lnTo>
                  <a:lnTo>
                    <a:pt x="228064" y="196619"/>
                  </a:lnTo>
                  <a:lnTo>
                    <a:pt x="254530" y="174303"/>
                  </a:lnTo>
                  <a:lnTo>
                    <a:pt x="27179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040728" y="441016"/>
              <a:ext cx="203958" cy="99853"/>
            </a:xfrm>
            <a:custGeom>
              <a:avLst/>
              <a:gdLst/>
              <a:ahLst/>
              <a:cxnLst/>
              <a:rect l="0" t="0" r="0" b="0"/>
              <a:pathLst>
                <a:path w="203958" h="99853">
                  <a:moveTo>
                    <a:pt x="4252" y="0"/>
                  </a:moveTo>
                  <a:lnTo>
                    <a:pt x="8669" y="13252"/>
                  </a:lnTo>
                  <a:lnTo>
                    <a:pt x="5159" y="54016"/>
                  </a:lnTo>
                  <a:lnTo>
                    <a:pt x="0" y="76409"/>
                  </a:lnTo>
                  <a:lnTo>
                    <a:pt x="492" y="75902"/>
                  </a:lnTo>
                  <a:lnTo>
                    <a:pt x="17043" y="43074"/>
                  </a:lnTo>
                  <a:lnTo>
                    <a:pt x="27194" y="29622"/>
                  </a:lnTo>
                  <a:lnTo>
                    <a:pt x="47723" y="16070"/>
                  </a:lnTo>
                  <a:lnTo>
                    <a:pt x="54498" y="15336"/>
                  </a:lnTo>
                  <a:lnTo>
                    <a:pt x="66956" y="19452"/>
                  </a:lnTo>
                  <a:lnTo>
                    <a:pt x="76191" y="29910"/>
                  </a:lnTo>
                  <a:lnTo>
                    <a:pt x="94470" y="65370"/>
                  </a:lnTo>
                  <a:lnTo>
                    <a:pt x="107219" y="74665"/>
                  </a:lnTo>
                  <a:lnTo>
                    <a:pt x="114502" y="75664"/>
                  </a:lnTo>
                  <a:lnTo>
                    <a:pt x="129990" y="71843"/>
                  </a:lnTo>
                  <a:lnTo>
                    <a:pt x="149886" y="59296"/>
                  </a:lnTo>
                  <a:lnTo>
                    <a:pt x="159277" y="46694"/>
                  </a:lnTo>
                  <a:lnTo>
                    <a:pt x="163075" y="39450"/>
                  </a:lnTo>
                  <a:lnTo>
                    <a:pt x="162834" y="33696"/>
                  </a:lnTo>
                  <a:lnTo>
                    <a:pt x="159899" y="28936"/>
                  </a:lnTo>
                  <a:lnTo>
                    <a:pt x="155169" y="24838"/>
                  </a:lnTo>
                  <a:lnTo>
                    <a:pt x="150167" y="24880"/>
                  </a:lnTo>
                  <a:lnTo>
                    <a:pt x="139678" y="32322"/>
                  </a:lnTo>
                  <a:lnTo>
                    <a:pt x="127794" y="52106"/>
                  </a:lnTo>
                  <a:lnTo>
                    <a:pt x="127294" y="59701"/>
                  </a:lnTo>
                  <a:lnTo>
                    <a:pt x="131669" y="75535"/>
                  </a:lnTo>
                  <a:lnTo>
                    <a:pt x="142243" y="89353"/>
                  </a:lnTo>
                  <a:lnTo>
                    <a:pt x="148946" y="95626"/>
                  </a:lnTo>
                  <a:lnTo>
                    <a:pt x="158037" y="98884"/>
                  </a:lnTo>
                  <a:lnTo>
                    <a:pt x="203957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302932" y="266274"/>
              <a:ext cx="37703" cy="266274"/>
            </a:xfrm>
            <a:custGeom>
              <a:avLst/>
              <a:gdLst/>
              <a:ahLst/>
              <a:cxnLst/>
              <a:rect l="0" t="0" r="0" b="0"/>
              <a:pathLst>
                <a:path w="37703" h="266274">
                  <a:moveTo>
                    <a:pt x="33284" y="0"/>
                  </a:moveTo>
                  <a:lnTo>
                    <a:pt x="37702" y="13252"/>
                  </a:lnTo>
                  <a:lnTo>
                    <a:pt x="32039" y="73609"/>
                  </a:lnTo>
                  <a:lnTo>
                    <a:pt x="17526" y="136787"/>
                  </a:lnTo>
                  <a:lnTo>
                    <a:pt x="4421" y="192858"/>
                  </a:lnTo>
                  <a:lnTo>
                    <a:pt x="873" y="238040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253006" y="400567"/>
              <a:ext cx="166422" cy="7165"/>
            </a:xfrm>
            <a:custGeom>
              <a:avLst/>
              <a:gdLst/>
              <a:ahLst/>
              <a:cxnLst/>
              <a:rect l="0" t="0" r="0" b="0"/>
              <a:pathLst>
                <a:path w="166422" h="7165">
                  <a:moveTo>
                    <a:pt x="0" y="7164"/>
                  </a:moveTo>
                  <a:lnTo>
                    <a:pt x="62326" y="0"/>
                  </a:lnTo>
                  <a:lnTo>
                    <a:pt x="122848" y="4790"/>
                  </a:lnTo>
                  <a:lnTo>
                    <a:pt x="166421" y="7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056249" y="615760"/>
              <a:ext cx="2463031" cy="91530"/>
            </a:xfrm>
            <a:custGeom>
              <a:avLst/>
              <a:gdLst/>
              <a:ahLst/>
              <a:cxnLst/>
              <a:rect l="0" t="0" r="0" b="0"/>
              <a:pathLst>
                <a:path w="2463031" h="91530">
                  <a:moveTo>
                    <a:pt x="0" y="16640"/>
                  </a:moveTo>
                  <a:lnTo>
                    <a:pt x="50744" y="9475"/>
                  </a:lnTo>
                  <a:lnTo>
                    <a:pt x="113848" y="8547"/>
                  </a:lnTo>
                  <a:lnTo>
                    <a:pt x="167268" y="8364"/>
                  </a:lnTo>
                  <a:lnTo>
                    <a:pt x="222062" y="8328"/>
                  </a:lnTo>
                  <a:lnTo>
                    <a:pt x="283120" y="8320"/>
                  </a:lnTo>
                  <a:lnTo>
                    <a:pt x="345587" y="8319"/>
                  </a:lnTo>
                  <a:lnTo>
                    <a:pt x="400721" y="8319"/>
                  </a:lnTo>
                  <a:lnTo>
                    <a:pt x="460511" y="8319"/>
                  </a:lnTo>
                  <a:lnTo>
                    <a:pt x="503305" y="7394"/>
                  </a:lnTo>
                  <a:lnTo>
                    <a:pt x="546979" y="3901"/>
                  </a:lnTo>
                  <a:lnTo>
                    <a:pt x="593510" y="1733"/>
                  </a:lnTo>
                  <a:lnTo>
                    <a:pt x="641928" y="769"/>
                  </a:lnTo>
                  <a:lnTo>
                    <a:pt x="691184" y="340"/>
                  </a:lnTo>
                  <a:lnTo>
                    <a:pt x="743277" y="150"/>
                  </a:lnTo>
                  <a:lnTo>
                    <a:pt x="797248" y="65"/>
                  </a:lnTo>
                  <a:lnTo>
                    <a:pt x="852054" y="28"/>
                  </a:lnTo>
                  <a:lnTo>
                    <a:pt x="907232" y="11"/>
                  </a:lnTo>
                  <a:lnTo>
                    <a:pt x="962573" y="4"/>
                  </a:lnTo>
                  <a:lnTo>
                    <a:pt x="1017988" y="0"/>
                  </a:lnTo>
                  <a:lnTo>
                    <a:pt x="1073436" y="2464"/>
                  </a:lnTo>
                  <a:lnTo>
                    <a:pt x="1129823" y="5717"/>
                  </a:lnTo>
                  <a:lnTo>
                    <a:pt x="1188784" y="7162"/>
                  </a:lnTo>
                  <a:lnTo>
                    <a:pt x="1243958" y="10270"/>
                  </a:lnTo>
                  <a:lnTo>
                    <a:pt x="1298067" y="13809"/>
                  </a:lnTo>
                  <a:lnTo>
                    <a:pt x="1356015" y="15382"/>
                  </a:lnTo>
                  <a:lnTo>
                    <a:pt x="1410740" y="16081"/>
                  </a:lnTo>
                  <a:lnTo>
                    <a:pt x="1463722" y="17316"/>
                  </a:lnTo>
                  <a:lnTo>
                    <a:pt x="1518090" y="20947"/>
                  </a:lnTo>
                  <a:lnTo>
                    <a:pt x="1573071" y="23177"/>
                  </a:lnTo>
                  <a:lnTo>
                    <a:pt x="1627402" y="25092"/>
                  </a:lnTo>
                  <a:lnTo>
                    <a:pt x="1679286" y="29026"/>
                  </a:lnTo>
                  <a:lnTo>
                    <a:pt x="1730082" y="31390"/>
                  </a:lnTo>
                  <a:lnTo>
                    <a:pt x="1780395" y="33366"/>
                  </a:lnTo>
                  <a:lnTo>
                    <a:pt x="1830493" y="37325"/>
                  </a:lnTo>
                  <a:lnTo>
                    <a:pt x="1880496" y="39702"/>
                  </a:lnTo>
                  <a:lnTo>
                    <a:pt x="1929532" y="41682"/>
                  </a:lnTo>
                  <a:lnTo>
                    <a:pt x="1975980" y="45645"/>
                  </a:lnTo>
                  <a:lnTo>
                    <a:pt x="2021278" y="50488"/>
                  </a:lnTo>
                  <a:lnTo>
                    <a:pt x="2065142" y="54797"/>
                  </a:lnTo>
                  <a:lnTo>
                    <a:pt x="2125297" y="58148"/>
                  </a:lnTo>
                  <a:lnTo>
                    <a:pt x="2178666" y="64585"/>
                  </a:lnTo>
                  <a:lnTo>
                    <a:pt x="2228687" y="71424"/>
                  </a:lnTo>
                  <a:lnTo>
                    <a:pt x="2285007" y="76668"/>
                  </a:lnTo>
                  <a:lnTo>
                    <a:pt x="2340854" y="86334"/>
                  </a:lnTo>
                  <a:lnTo>
                    <a:pt x="2398661" y="90503"/>
                  </a:lnTo>
                  <a:lnTo>
                    <a:pt x="2444734" y="91326"/>
                  </a:lnTo>
                  <a:lnTo>
                    <a:pt x="2463030" y="915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42736" y="740573"/>
            <a:ext cx="1842523" cy="503637"/>
            <a:chOff x="8142736" y="740573"/>
            <a:chExt cx="1842523" cy="503637"/>
          </a:xfrm>
        </p:grpSpPr>
        <p:sp>
          <p:nvSpPr>
            <p:cNvPr id="77" name="Freeform 76"/>
            <p:cNvSpPr/>
            <p:nvPr/>
          </p:nvSpPr>
          <p:spPr>
            <a:xfrm>
              <a:off x="8142736" y="740573"/>
              <a:ext cx="161671" cy="191385"/>
            </a:xfrm>
            <a:custGeom>
              <a:avLst/>
              <a:gdLst/>
              <a:ahLst/>
              <a:cxnLst/>
              <a:rect l="0" t="0" r="0" b="0"/>
              <a:pathLst>
                <a:path w="161671" h="191385">
                  <a:moveTo>
                    <a:pt x="45176" y="0"/>
                  </a:moveTo>
                  <a:lnTo>
                    <a:pt x="36342" y="8835"/>
                  </a:lnTo>
                  <a:lnTo>
                    <a:pt x="13220" y="62284"/>
                  </a:lnTo>
                  <a:lnTo>
                    <a:pt x="2376" y="120782"/>
                  </a:lnTo>
                  <a:lnTo>
                    <a:pt x="0" y="130448"/>
                  </a:lnTo>
                  <a:lnTo>
                    <a:pt x="2292" y="148584"/>
                  </a:lnTo>
                  <a:lnTo>
                    <a:pt x="5491" y="157303"/>
                  </a:lnTo>
                  <a:lnTo>
                    <a:pt x="18908" y="171923"/>
                  </a:lnTo>
                  <a:lnTo>
                    <a:pt x="27665" y="178410"/>
                  </a:lnTo>
                  <a:lnTo>
                    <a:pt x="49721" y="185618"/>
                  </a:lnTo>
                  <a:lnTo>
                    <a:pt x="109398" y="190625"/>
                  </a:lnTo>
                  <a:lnTo>
                    <a:pt x="16167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462506" y="832105"/>
              <a:ext cx="16643" cy="216348"/>
            </a:xfrm>
            <a:custGeom>
              <a:avLst/>
              <a:gdLst/>
              <a:ahLst/>
              <a:cxnLst/>
              <a:rect l="0" t="0" r="0" b="0"/>
              <a:pathLst>
                <a:path w="16643" h="216348">
                  <a:moveTo>
                    <a:pt x="16642" y="0"/>
                  </a:moveTo>
                  <a:lnTo>
                    <a:pt x="16642" y="63415"/>
                  </a:lnTo>
                  <a:lnTo>
                    <a:pt x="14177" y="116967"/>
                  </a:lnTo>
                  <a:lnTo>
                    <a:pt x="8168" y="178331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420901" y="931957"/>
              <a:ext cx="199706" cy="91533"/>
            </a:xfrm>
            <a:custGeom>
              <a:avLst/>
              <a:gdLst/>
              <a:ahLst/>
              <a:cxnLst/>
              <a:rect l="0" t="0" r="0" b="0"/>
              <a:pathLst>
                <a:path w="199706" h="91533">
                  <a:moveTo>
                    <a:pt x="0" y="0"/>
                  </a:moveTo>
                  <a:lnTo>
                    <a:pt x="60848" y="14393"/>
                  </a:lnTo>
                  <a:lnTo>
                    <a:pt x="119782" y="15422"/>
                  </a:lnTo>
                  <a:lnTo>
                    <a:pt x="148184" y="11761"/>
                  </a:lnTo>
                  <a:lnTo>
                    <a:pt x="148716" y="12463"/>
                  </a:lnTo>
                  <a:lnTo>
                    <a:pt x="146297" y="13856"/>
                  </a:lnTo>
                  <a:lnTo>
                    <a:pt x="138474" y="33486"/>
                  </a:lnTo>
                  <a:lnTo>
                    <a:pt x="137974" y="50016"/>
                  </a:lnTo>
                  <a:lnTo>
                    <a:pt x="141759" y="65684"/>
                  </a:lnTo>
                  <a:lnTo>
                    <a:pt x="149605" y="78811"/>
                  </a:lnTo>
                  <a:lnTo>
                    <a:pt x="156134" y="83051"/>
                  </a:lnTo>
                  <a:lnTo>
                    <a:pt x="19970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678853" y="973563"/>
              <a:ext cx="49928" cy="108174"/>
            </a:xfrm>
            <a:custGeom>
              <a:avLst/>
              <a:gdLst/>
              <a:ahLst/>
              <a:cxnLst/>
              <a:rect l="0" t="0" r="0" b="0"/>
              <a:pathLst>
                <a:path w="49928" h="108174">
                  <a:moveTo>
                    <a:pt x="0" y="0"/>
                  </a:moveTo>
                  <a:lnTo>
                    <a:pt x="23978" y="63097"/>
                  </a:lnTo>
                  <a:lnTo>
                    <a:pt x="49927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637248" y="965242"/>
              <a:ext cx="116495" cy="66569"/>
            </a:xfrm>
            <a:custGeom>
              <a:avLst/>
              <a:gdLst/>
              <a:ahLst/>
              <a:cxnLst/>
              <a:rect l="0" t="0" r="0" b="0"/>
              <a:pathLst>
                <a:path w="116495" h="66569">
                  <a:moveTo>
                    <a:pt x="0" y="66568"/>
                  </a:moveTo>
                  <a:lnTo>
                    <a:pt x="59627" y="40658"/>
                  </a:lnTo>
                  <a:lnTo>
                    <a:pt x="89475" y="22217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795348" y="832105"/>
              <a:ext cx="32129" cy="232990"/>
            </a:xfrm>
            <a:custGeom>
              <a:avLst/>
              <a:gdLst/>
              <a:ahLst/>
              <a:cxnLst/>
              <a:rect l="0" t="0" r="0" b="0"/>
              <a:pathLst>
                <a:path w="32129" h="232990">
                  <a:moveTo>
                    <a:pt x="24963" y="0"/>
                  </a:moveTo>
                  <a:lnTo>
                    <a:pt x="32128" y="50744"/>
                  </a:lnTo>
                  <a:lnTo>
                    <a:pt x="26546" y="106261"/>
                  </a:lnTo>
                  <a:lnTo>
                    <a:pt x="20858" y="163269"/>
                  </a:lnTo>
                  <a:lnTo>
                    <a:pt x="8146" y="212371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762064" y="956921"/>
              <a:ext cx="91532" cy="8322"/>
            </a:xfrm>
            <a:custGeom>
              <a:avLst/>
              <a:gdLst/>
              <a:ahLst/>
              <a:cxnLst/>
              <a:rect l="0" t="0" r="0" b="0"/>
              <a:pathLst>
                <a:path w="91532" h="8322">
                  <a:moveTo>
                    <a:pt x="0" y="8321"/>
                  </a:moveTo>
                  <a:lnTo>
                    <a:pt x="62473" y="771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961580" y="827075"/>
              <a:ext cx="183647" cy="298122"/>
            </a:xfrm>
            <a:custGeom>
              <a:avLst/>
              <a:gdLst/>
              <a:ahLst/>
              <a:cxnLst/>
              <a:rect l="0" t="0" r="0" b="0"/>
              <a:pathLst>
                <a:path w="183647" h="298122">
                  <a:moveTo>
                    <a:pt x="58436" y="113203"/>
                  </a:moveTo>
                  <a:lnTo>
                    <a:pt x="70798" y="134057"/>
                  </a:lnTo>
                  <a:lnTo>
                    <a:pt x="79255" y="163350"/>
                  </a:lnTo>
                  <a:lnTo>
                    <a:pt x="82854" y="223267"/>
                  </a:lnTo>
                  <a:lnTo>
                    <a:pt x="78821" y="252756"/>
                  </a:lnTo>
                  <a:lnTo>
                    <a:pt x="67352" y="279060"/>
                  </a:lnTo>
                  <a:lnTo>
                    <a:pt x="55002" y="291085"/>
                  </a:lnTo>
                  <a:lnTo>
                    <a:pt x="47826" y="295586"/>
                  </a:lnTo>
                  <a:lnTo>
                    <a:pt x="32456" y="298121"/>
                  </a:lnTo>
                  <a:lnTo>
                    <a:pt x="24474" y="297503"/>
                  </a:lnTo>
                  <a:lnTo>
                    <a:pt x="10674" y="291885"/>
                  </a:lnTo>
                  <a:lnTo>
                    <a:pt x="4405" y="287798"/>
                  </a:lnTo>
                  <a:lnTo>
                    <a:pt x="1151" y="280451"/>
                  </a:lnTo>
                  <a:lnTo>
                    <a:pt x="0" y="259960"/>
                  </a:lnTo>
                  <a:lnTo>
                    <a:pt x="8968" y="231268"/>
                  </a:lnTo>
                  <a:lnTo>
                    <a:pt x="23336" y="209618"/>
                  </a:lnTo>
                  <a:lnTo>
                    <a:pt x="84841" y="160326"/>
                  </a:lnTo>
                  <a:lnTo>
                    <a:pt x="145058" y="101436"/>
                  </a:lnTo>
                  <a:lnTo>
                    <a:pt x="179284" y="62823"/>
                  </a:lnTo>
                  <a:lnTo>
                    <a:pt x="183646" y="41502"/>
                  </a:lnTo>
                  <a:lnTo>
                    <a:pt x="183515" y="29345"/>
                  </a:lnTo>
                  <a:lnTo>
                    <a:pt x="180653" y="20315"/>
                  </a:lnTo>
                  <a:lnTo>
                    <a:pt x="170078" y="7817"/>
                  </a:lnTo>
                  <a:lnTo>
                    <a:pt x="153667" y="1646"/>
                  </a:lnTo>
                  <a:lnTo>
                    <a:pt x="144112" y="0"/>
                  </a:lnTo>
                  <a:lnTo>
                    <a:pt x="123635" y="3103"/>
                  </a:lnTo>
                  <a:lnTo>
                    <a:pt x="103131" y="11570"/>
                  </a:lnTo>
                  <a:lnTo>
                    <a:pt x="76919" y="31931"/>
                  </a:lnTo>
                  <a:lnTo>
                    <a:pt x="63261" y="47496"/>
                  </a:lnTo>
                  <a:lnTo>
                    <a:pt x="55958" y="68591"/>
                  </a:lnTo>
                  <a:lnTo>
                    <a:pt x="54561" y="92451"/>
                  </a:lnTo>
                  <a:lnTo>
                    <a:pt x="64171" y="125751"/>
                  </a:lnTo>
                  <a:lnTo>
                    <a:pt x="94754" y="184206"/>
                  </a:lnTo>
                  <a:lnTo>
                    <a:pt x="111213" y="204611"/>
                  </a:lnTo>
                  <a:lnTo>
                    <a:pt x="133326" y="2213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229644" y="1015411"/>
              <a:ext cx="135453" cy="228799"/>
            </a:xfrm>
            <a:custGeom>
              <a:avLst/>
              <a:gdLst/>
              <a:ahLst/>
              <a:cxnLst/>
              <a:rect l="0" t="0" r="0" b="0"/>
              <a:pathLst>
                <a:path w="135453" h="228799">
                  <a:moveTo>
                    <a:pt x="23362" y="91288"/>
                  </a:moveTo>
                  <a:lnTo>
                    <a:pt x="20896" y="143132"/>
                  </a:lnTo>
                  <a:lnTo>
                    <a:pt x="9168" y="204166"/>
                  </a:lnTo>
                  <a:lnTo>
                    <a:pt x="3802" y="226824"/>
                  </a:lnTo>
                  <a:lnTo>
                    <a:pt x="2001" y="228798"/>
                  </a:lnTo>
                  <a:lnTo>
                    <a:pt x="0" y="216199"/>
                  </a:lnTo>
                  <a:lnTo>
                    <a:pt x="10121" y="161769"/>
                  </a:lnTo>
                  <a:lnTo>
                    <a:pt x="20712" y="108190"/>
                  </a:lnTo>
                  <a:lnTo>
                    <a:pt x="38166" y="49512"/>
                  </a:lnTo>
                  <a:lnTo>
                    <a:pt x="53123" y="20149"/>
                  </a:lnTo>
                  <a:lnTo>
                    <a:pt x="67099" y="5430"/>
                  </a:lnTo>
                  <a:lnTo>
                    <a:pt x="76559" y="1690"/>
                  </a:lnTo>
                  <a:lnTo>
                    <a:pt x="99397" y="0"/>
                  </a:lnTo>
                  <a:lnTo>
                    <a:pt x="117559" y="4796"/>
                  </a:lnTo>
                  <a:lnTo>
                    <a:pt x="124992" y="8664"/>
                  </a:lnTo>
                  <a:lnTo>
                    <a:pt x="129947" y="15865"/>
                  </a:lnTo>
                  <a:lnTo>
                    <a:pt x="135452" y="36194"/>
                  </a:lnTo>
                  <a:lnTo>
                    <a:pt x="132968" y="55707"/>
                  </a:lnTo>
                  <a:lnTo>
                    <a:pt x="121174" y="79821"/>
                  </a:lnTo>
                  <a:lnTo>
                    <a:pt x="110288" y="91739"/>
                  </a:lnTo>
                  <a:lnTo>
                    <a:pt x="96205" y="100118"/>
                  </a:lnTo>
                  <a:lnTo>
                    <a:pt x="90415" y="100873"/>
                  </a:lnTo>
                  <a:lnTo>
                    <a:pt x="85630" y="99527"/>
                  </a:lnTo>
                  <a:lnTo>
                    <a:pt x="73288" y="91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394464" y="1015168"/>
              <a:ext cx="14175" cy="91532"/>
            </a:xfrm>
            <a:custGeom>
              <a:avLst/>
              <a:gdLst/>
              <a:ahLst/>
              <a:cxnLst/>
              <a:rect l="0" t="0" r="0" b="0"/>
              <a:pathLst>
                <a:path w="14175" h="91532">
                  <a:moveTo>
                    <a:pt x="0" y="0"/>
                  </a:moveTo>
                  <a:lnTo>
                    <a:pt x="8834" y="8835"/>
                  </a:lnTo>
                  <a:lnTo>
                    <a:pt x="13171" y="23034"/>
                  </a:lnTo>
                  <a:lnTo>
                    <a:pt x="14174" y="40748"/>
                  </a:lnTo>
                  <a:lnTo>
                    <a:pt x="7285" y="72254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386143" y="931957"/>
              <a:ext cx="41606" cy="49928"/>
            </a:xfrm>
            <a:custGeom>
              <a:avLst/>
              <a:gdLst/>
              <a:ahLst/>
              <a:cxnLst/>
              <a:rect l="0" t="0" r="0" b="0"/>
              <a:pathLst>
                <a:path w="41606" h="49928">
                  <a:moveTo>
                    <a:pt x="0" y="49927"/>
                  </a:moveTo>
                  <a:lnTo>
                    <a:pt x="7567" y="25203"/>
                  </a:lnTo>
                  <a:lnTo>
                    <a:pt x="15999" y="12434"/>
                  </a:lnTo>
                  <a:lnTo>
                    <a:pt x="25910" y="552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468752" y="1040131"/>
              <a:ext cx="75491" cy="83400"/>
            </a:xfrm>
            <a:custGeom>
              <a:avLst/>
              <a:gdLst/>
              <a:ahLst/>
              <a:cxnLst/>
              <a:rect l="0" t="0" r="0" b="0"/>
              <a:pathLst>
                <a:path w="75491" h="83400">
                  <a:moveTo>
                    <a:pt x="50527" y="0"/>
                  </a:moveTo>
                  <a:lnTo>
                    <a:pt x="31522" y="7568"/>
                  </a:lnTo>
                  <a:lnTo>
                    <a:pt x="14591" y="21761"/>
                  </a:lnTo>
                  <a:lnTo>
                    <a:pt x="3429" y="35559"/>
                  </a:lnTo>
                  <a:lnTo>
                    <a:pt x="637" y="43122"/>
                  </a:lnTo>
                  <a:lnTo>
                    <a:pt x="0" y="58921"/>
                  </a:lnTo>
                  <a:lnTo>
                    <a:pt x="2975" y="66093"/>
                  </a:lnTo>
                  <a:lnTo>
                    <a:pt x="13675" y="78993"/>
                  </a:lnTo>
                  <a:lnTo>
                    <a:pt x="22261" y="82248"/>
                  </a:lnTo>
                  <a:lnTo>
                    <a:pt x="44128" y="83399"/>
                  </a:lnTo>
                  <a:lnTo>
                    <a:pt x="59394" y="80829"/>
                  </a:lnTo>
                  <a:lnTo>
                    <a:pt x="7549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63681" y="890352"/>
              <a:ext cx="155189" cy="249633"/>
            </a:xfrm>
            <a:custGeom>
              <a:avLst/>
              <a:gdLst/>
              <a:ahLst/>
              <a:cxnLst/>
              <a:rect l="0" t="0" r="0" b="0"/>
              <a:pathLst>
                <a:path w="155189" h="249633">
                  <a:moveTo>
                    <a:pt x="47130" y="0"/>
                  </a:moveTo>
                  <a:lnTo>
                    <a:pt x="47130" y="55162"/>
                  </a:lnTo>
                  <a:lnTo>
                    <a:pt x="38079" y="114068"/>
                  </a:lnTo>
                  <a:lnTo>
                    <a:pt x="27569" y="171489"/>
                  </a:lnTo>
                  <a:lnTo>
                    <a:pt x="19350" y="204597"/>
                  </a:lnTo>
                  <a:lnTo>
                    <a:pt x="15666" y="208514"/>
                  </a:lnTo>
                  <a:lnTo>
                    <a:pt x="11361" y="208351"/>
                  </a:lnTo>
                  <a:lnTo>
                    <a:pt x="6642" y="205469"/>
                  </a:lnTo>
                  <a:lnTo>
                    <a:pt x="3496" y="199850"/>
                  </a:lnTo>
                  <a:lnTo>
                    <a:pt x="0" y="183744"/>
                  </a:lnTo>
                  <a:lnTo>
                    <a:pt x="1842" y="177045"/>
                  </a:lnTo>
                  <a:lnTo>
                    <a:pt x="5843" y="171655"/>
                  </a:lnTo>
                  <a:lnTo>
                    <a:pt x="11284" y="167136"/>
                  </a:lnTo>
                  <a:lnTo>
                    <a:pt x="17685" y="165049"/>
                  </a:lnTo>
                  <a:lnTo>
                    <a:pt x="78903" y="157208"/>
                  </a:lnTo>
                  <a:lnTo>
                    <a:pt x="87728" y="154732"/>
                  </a:lnTo>
                  <a:lnTo>
                    <a:pt x="92686" y="155855"/>
                  </a:lnTo>
                  <a:lnTo>
                    <a:pt x="95068" y="159377"/>
                  </a:lnTo>
                  <a:lnTo>
                    <a:pt x="95248" y="171611"/>
                  </a:lnTo>
                  <a:lnTo>
                    <a:pt x="89776" y="220170"/>
                  </a:lnTo>
                  <a:lnTo>
                    <a:pt x="92202" y="226292"/>
                  </a:lnTo>
                  <a:lnTo>
                    <a:pt x="96594" y="229449"/>
                  </a:lnTo>
                  <a:lnTo>
                    <a:pt x="102296" y="230629"/>
                  </a:lnTo>
                  <a:lnTo>
                    <a:pt x="127989" y="223455"/>
                  </a:lnTo>
                  <a:lnTo>
                    <a:pt x="150189" y="209619"/>
                  </a:lnTo>
                  <a:lnTo>
                    <a:pt x="153743" y="209088"/>
                  </a:lnTo>
                  <a:lnTo>
                    <a:pt x="155188" y="211508"/>
                  </a:lnTo>
                  <a:lnTo>
                    <a:pt x="154327" y="221593"/>
                  </a:lnTo>
                  <a:lnTo>
                    <a:pt x="146982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764493" y="1040131"/>
              <a:ext cx="220766" cy="133138"/>
            </a:xfrm>
            <a:custGeom>
              <a:avLst/>
              <a:gdLst/>
              <a:ahLst/>
              <a:cxnLst/>
              <a:rect l="0" t="0" r="0" b="0"/>
              <a:pathLst>
                <a:path w="220766" h="133138">
                  <a:moveTo>
                    <a:pt x="4418" y="0"/>
                  </a:moveTo>
                  <a:lnTo>
                    <a:pt x="3493" y="62491"/>
                  </a:lnTo>
                  <a:lnTo>
                    <a:pt x="0" y="85405"/>
                  </a:lnTo>
                  <a:lnTo>
                    <a:pt x="548" y="90221"/>
                  </a:lnTo>
                  <a:lnTo>
                    <a:pt x="2763" y="90658"/>
                  </a:lnTo>
                  <a:lnTo>
                    <a:pt x="6088" y="88175"/>
                  </a:lnTo>
                  <a:lnTo>
                    <a:pt x="31803" y="27487"/>
                  </a:lnTo>
                  <a:lnTo>
                    <a:pt x="36543" y="21098"/>
                  </a:lnTo>
                  <a:lnTo>
                    <a:pt x="42477" y="18688"/>
                  </a:lnTo>
                  <a:lnTo>
                    <a:pt x="49206" y="18931"/>
                  </a:lnTo>
                  <a:lnTo>
                    <a:pt x="93766" y="28963"/>
                  </a:lnTo>
                  <a:lnTo>
                    <a:pt x="141684" y="21255"/>
                  </a:lnTo>
                  <a:lnTo>
                    <a:pt x="144930" y="19717"/>
                  </a:lnTo>
                  <a:lnTo>
                    <a:pt x="143396" y="18692"/>
                  </a:lnTo>
                  <a:lnTo>
                    <a:pt x="138675" y="18009"/>
                  </a:lnTo>
                  <a:lnTo>
                    <a:pt x="126034" y="22181"/>
                  </a:lnTo>
                  <a:lnTo>
                    <a:pt x="112094" y="31123"/>
                  </a:lnTo>
                  <a:lnTo>
                    <a:pt x="99734" y="44343"/>
                  </a:lnTo>
                  <a:lnTo>
                    <a:pt x="93009" y="61930"/>
                  </a:lnTo>
                  <a:lnTo>
                    <a:pt x="91215" y="71797"/>
                  </a:lnTo>
                  <a:lnTo>
                    <a:pt x="94153" y="87692"/>
                  </a:lnTo>
                  <a:lnTo>
                    <a:pt x="102547" y="100920"/>
                  </a:lnTo>
                  <a:lnTo>
                    <a:pt x="115524" y="112962"/>
                  </a:lnTo>
                  <a:lnTo>
                    <a:pt x="147258" y="125721"/>
                  </a:lnTo>
                  <a:lnTo>
                    <a:pt x="199008" y="132160"/>
                  </a:lnTo>
                  <a:lnTo>
                    <a:pt x="22076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92383" y="832105"/>
            <a:ext cx="647068" cy="250728"/>
            <a:chOff x="7392383" y="832105"/>
            <a:chExt cx="647068" cy="250728"/>
          </a:xfrm>
        </p:grpSpPr>
        <p:sp>
          <p:nvSpPr>
            <p:cNvPr id="92" name="Freeform 91"/>
            <p:cNvSpPr/>
            <p:nvPr/>
          </p:nvSpPr>
          <p:spPr>
            <a:xfrm>
              <a:off x="7392383" y="832105"/>
              <a:ext cx="88240" cy="143230"/>
            </a:xfrm>
            <a:custGeom>
              <a:avLst/>
              <a:gdLst/>
              <a:ahLst/>
              <a:cxnLst/>
              <a:rect l="0" t="0" r="0" b="0"/>
              <a:pathLst>
                <a:path w="88240" h="143230">
                  <a:moveTo>
                    <a:pt x="71597" y="0"/>
                  </a:moveTo>
                  <a:lnTo>
                    <a:pt x="52592" y="7567"/>
                  </a:lnTo>
                  <a:lnTo>
                    <a:pt x="41269" y="15999"/>
                  </a:lnTo>
                  <a:lnTo>
                    <a:pt x="7819" y="66086"/>
                  </a:lnTo>
                  <a:lnTo>
                    <a:pt x="0" y="95806"/>
                  </a:lnTo>
                  <a:lnTo>
                    <a:pt x="3102" y="114696"/>
                  </a:lnTo>
                  <a:lnTo>
                    <a:pt x="6518" y="123617"/>
                  </a:lnTo>
                  <a:lnTo>
                    <a:pt x="17710" y="135994"/>
                  </a:lnTo>
                  <a:lnTo>
                    <a:pt x="24577" y="140589"/>
                  </a:lnTo>
                  <a:lnTo>
                    <a:pt x="42070" y="143229"/>
                  </a:lnTo>
                  <a:lnTo>
                    <a:pt x="88239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486366" y="882107"/>
              <a:ext cx="237655" cy="99778"/>
            </a:xfrm>
            <a:custGeom>
              <a:avLst/>
              <a:gdLst/>
              <a:ahLst/>
              <a:cxnLst/>
              <a:rect l="0" t="0" r="0" b="0"/>
              <a:pathLst>
                <a:path w="237655" h="99778">
                  <a:moveTo>
                    <a:pt x="27540" y="8245"/>
                  </a:moveTo>
                  <a:lnTo>
                    <a:pt x="14289" y="17080"/>
                  </a:lnTo>
                  <a:lnTo>
                    <a:pt x="5316" y="28814"/>
                  </a:lnTo>
                  <a:lnTo>
                    <a:pt x="1630" y="35826"/>
                  </a:lnTo>
                  <a:lnTo>
                    <a:pt x="0" y="53479"/>
                  </a:lnTo>
                  <a:lnTo>
                    <a:pt x="859" y="63364"/>
                  </a:lnTo>
                  <a:lnTo>
                    <a:pt x="9211" y="79279"/>
                  </a:lnTo>
                  <a:lnTo>
                    <a:pt x="15320" y="86111"/>
                  </a:lnTo>
                  <a:lnTo>
                    <a:pt x="22167" y="89742"/>
                  </a:lnTo>
                  <a:lnTo>
                    <a:pt x="37172" y="91310"/>
                  </a:lnTo>
                  <a:lnTo>
                    <a:pt x="50621" y="86460"/>
                  </a:lnTo>
                  <a:lnTo>
                    <a:pt x="74321" y="68279"/>
                  </a:lnTo>
                  <a:lnTo>
                    <a:pt x="86808" y="47914"/>
                  </a:lnTo>
                  <a:lnTo>
                    <a:pt x="91946" y="19896"/>
                  </a:lnTo>
                  <a:lnTo>
                    <a:pt x="89893" y="12314"/>
                  </a:lnTo>
                  <a:lnTo>
                    <a:pt x="85752" y="6335"/>
                  </a:lnTo>
                  <a:lnTo>
                    <a:pt x="80216" y="1424"/>
                  </a:lnTo>
                  <a:lnTo>
                    <a:pt x="73752" y="0"/>
                  </a:lnTo>
                  <a:lnTo>
                    <a:pt x="59174" y="3348"/>
                  </a:lnTo>
                  <a:lnTo>
                    <a:pt x="55102" y="7754"/>
                  </a:lnTo>
                  <a:lnTo>
                    <a:pt x="53311" y="13465"/>
                  </a:lnTo>
                  <a:lnTo>
                    <a:pt x="53042" y="20046"/>
                  </a:lnTo>
                  <a:lnTo>
                    <a:pt x="55636" y="23509"/>
                  </a:lnTo>
                  <a:lnTo>
                    <a:pt x="60139" y="24893"/>
                  </a:lnTo>
                  <a:lnTo>
                    <a:pt x="122780" y="24888"/>
                  </a:lnTo>
                  <a:lnTo>
                    <a:pt x="131714" y="27661"/>
                  </a:lnTo>
                  <a:lnTo>
                    <a:pt x="146572" y="38139"/>
                  </a:lnTo>
                  <a:lnTo>
                    <a:pt x="150349" y="44817"/>
                  </a:lnTo>
                  <a:lnTo>
                    <a:pt x="152080" y="59633"/>
                  </a:lnTo>
                  <a:lnTo>
                    <a:pt x="154021" y="61919"/>
                  </a:lnTo>
                  <a:lnTo>
                    <a:pt x="157164" y="60670"/>
                  </a:lnTo>
                  <a:lnTo>
                    <a:pt x="175496" y="43153"/>
                  </a:lnTo>
                  <a:lnTo>
                    <a:pt x="178878" y="43536"/>
                  </a:lnTo>
                  <a:lnTo>
                    <a:pt x="181132" y="47490"/>
                  </a:lnTo>
                  <a:lnTo>
                    <a:pt x="182635" y="53824"/>
                  </a:lnTo>
                  <a:lnTo>
                    <a:pt x="186411" y="58972"/>
                  </a:lnTo>
                  <a:lnTo>
                    <a:pt x="198002" y="67156"/>
                  </a:lnTo>
                  <a:lnTo>
                    <a:pt x="212400" y="68945"/>
                  </a:lnTo>
                  <a:lnTo>
                    <a:pt x="220123" y="68127"/>
                  </a:lnTo>
                  <a:lnTo>
                    <a:pt x="226195" y="70356"/>
                  </a:lnTo>
                  <a:lnTo>
                    <a:pt x="235408" y="80229"/>
                  </a:lnTo>
                  <a:lnTo>
                    <a:pt x="237310" y="84896"/>
                  </a:lnTo>
                  <a:lnTo>
                    <a:pt x="237654" y="88932"/>
                  </a:lnTo>
                  <a:lnTo>
                    <a:pt x="235567" y="997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723945" y="905526"/>
              <a:ext cx="164410" cy="177307"/>
            </a:xfrm>
            <a:custGeom>
              <a:avLst/>
              <a:gdLst/>
              <a:ahLst/>
              <a:cxnLst/>
              <a:rect l="0" t="0" r="0" b="0"/>
              <a:pathLst>
                <a:path w="164410" h="177307">
                  <a:moveTo>
                    <a:pt x="31272" y="76358"/>
                  </a:moveTo>
                  <a:lnTo>
                    <a:pt x="14414" y="137206"/>
                  </a:lnTo>
                  <a:lnTo>
                    <a:pt x="3493" y="175080"/>
                  </a:lnTo>
                  <a:lnTo>
                    <a:pt x="1658" y="177306"/>
                  </a:lnTo>
                  <a:lnTo>
                    <a:pt x="435" y="175092"/>
                  </a:lnTo>
                  <a:lnTo>
                    <a:pt x="0" y="161845"/>
                  </a:lnTo>
                  <a:lnTo>
                    <a:pt x="7254" y="113208"/>
                  </a:lnTo>
                  <a:lnTo>
                    <a:pt x="17590" y="54873"/>
                  </a:lnTo>
                  <a:lnTo>
                    <a:pt x="30197" y="21606"/>
                  </a:lnTo>
                  <a:lnTo>
                    <a:pt x="42813" y="7953"/>
                  </a:lnTo>
                  <a:lnTo>
                    <a:pt x="50061" y="3018"/>
                  </a:lnTo>
                  <a:lnTo>
                    <a:pt x="65511" y="0"/>
                  </a:lnTo>
                  <a:lnTo>
                    <a:pt x="73513" y="489"/>
                  </a:lnTo>
                  <a:lnTo>
                    <a:pt x="79773" y="3589"/>
                  </a:lnTo>
                  <a:lnTo>
                    <a:pt x="89194" y="14430"/>
                  </a:lnTo>
                  <a:lnTo>
                    <a:pt x="95278" y="44962"/>
                  </a:lnTo>
                  <a:lnTo>
                    <a:pt x="91771" y="65178"/>
                  </a:lnTo>
                  <a:lnTo>
                    <a:pt x="88246" y="74452"/>
                  </a:lnTo>
                  <a:lnTo>
                    <a:pt x="82199" y="79710"/>
                  </a:lnTo>
                  <a:lnTo>
                    <a:pt x="74469" y="82291"/>
                  </a:lnTo>
                  <a:lnTo>
                    <a:pt x="65618" y="83087"/>
                  </a:lnTo>
                  <a:lnTo>
                    <a:pt x="60641" y="78995"/>
                  </a:lnTo>
                  <a:lnTo>
                    <a:pt x="58248" y="71644"/>
                  </a:lnTo>
                  <a:lnTo>
                    <a:pt x="59298" y="44142"/>
                  </a:lnTo>
                  <a:lnTo>
                    <a:pt x="61050" y="35465"/>
                  </a:lnTo>
                  <a:lnTo>
                    <a:pt x="64993" y="28756"/>
                  </a:lnTo>
                  <a:lnTo>
                    <a:pt x="76769" y="18835"/>
                  </a:lnTo>
                  <a:lnTo>
                    <a:pt x="83793" y="16744"/>
                  </a:lnTo>
                  <a:lnTo>
                    <a:pt x="98994" y="16887"/>
                  </a:lnTo>
                  <a:lnTo>
                    <a:pt x="105081" y="20068"/>
                  </a:lnTo>
                  <a:lnTo>
                    <a:pt x="129121" y="48331"/>
                  </a:lnTo>
                  <a:lnTo>
                    <a:pt x="134412" y="50277"/>
                  </a:lnTo>
                  <a:lnTo>
                    <a:pt x="139788" y="49725"/>
                  </a:lnTo>
                  <a:lnTo>
                    <a:pt x="145221" y="47508"/>
                  </a:lnTo>
                  <a:lnTo>
                    <a:pt x="153724" y="37648"/>
                  </a:lnTo>
                  <a:lnTo>
                    <a:pt x="157286" y="31135"/>
                  </a:lnTo>
                  <a:lnTo>
                    <a:pt x="157811" y="28643"/>
                  </a:lnTo>
                  <a:lnTo>
                    <a:pt x="156312" y="28830"/>
                  </a:lnTo>
                  <a:lnTo>
                    <a:pt x="153463" y="30804"/>
                  </a:lnTo>
                  <a:lnTo>
                    <a:pt x="145037" y="46835"/>
                  </a:lnTo>
                  <a:lnTo>
                    <a:pt x="145023" y="52977"/>
                  </a:lnTo>
                  <a:lnTo>
                    <a:pt x="149937" y="64734"/>
                  </a:lnTo>
                  <a:lnTo>
                    <a:pt x="155820" y="71192"/>
                  </a:lnTo>
                  <a:lnTo>
                    <a:pt x="164409" y="76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910989" y="898673"/>
              <a:ext cx="51506" cy="118370"/>
            </a:xfrm>
            <a:custGeom>
              <a:avLst/>
              <a:gdLst/>
              <a:ahLst/>
              <a:cxnLst/>
              <a:rect l="0" t="0" r="0" b="0"/>
              <a:pathLst>
                <a:path w="51506" h="118370">
                  <a:moveTo>
                    <a:pt x="18970" y="0"/>
                  </a:moveTo>
                  <a:lnTo>
                    <a:pt x="6608" y="14211"/>
                  </a:lnTo>
                  <a:lnTo>
                    <a:pt x="223" y="27581"/>
                  </a:lnTo>
                  <a:lnTo>
                    <a:pt x="0" y="35030"/>
                  </a:lnTo>
                  <a:lnTo>
                    <a:pt x="4684" y="50702"/>
                  </a:lnTo>
                  <a:lnTo>
                    <a:pt x="15395" y="61982"/>
                  </a:lnTo>
                  <a:lnTo>
                    <a:pt x="44871" y="81175"/>
                  </a:lnTo>
                  <a:lnTo>
                    <a:pt x="49181" y="87401"/>
                  </a:lnTo>
                  <a:lnTo>
                    <a:pt x="51505" y="101715"/>
                  </a:lnTo>
                  <a:lnTo>
                    <a:pt x="48981" y="107566"/>
                  </a:lnTo>
                  <a:lnTo>
                    <a:pt x="38780" y="116533"/>
                  </a:lnTo>
                  <a:lnTo>
                    <a:pt x="32177" y="118369"/>
                  </a:lnTo>
                  <a:lnTo>
                    <a:pt x="232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979885" y="898673"/>
              <a:ext cx="59566" cy="133138"/>
            </a:xfrm>
            <a:custGeom>
              <a:avLst/>
              <a:gdLst/>
              <a:ahLst/>
              <a:cxnLst/>
              <a:rect l="0" t="0" r="0" b="0"/>
              <a:pathLst>
                <a:path w="59566" h="133138">
                  <a:moveTo>
                    <a:pt x="16642" y="0"/>
                  </a:moveTo>
                  <a:lnTo>
                    <a:pt x="19108" y="33741"/>
                  </a:lnTo>
                  <a:lnTo>
                    <a:pt x="24210" y="49205"/>
                  </a:lnTo>
                  <a:lnTo>
                    <a:pt x="59565" y="101360"/>
                  </a:lnTo>
                  <a:lnTo>
                    <a:pt x="59126" y="107330"/>
                  </a:lnTo>
                  <a:lnTo>
                    <a:pt x="56059" y="112234"/>
                  </a:lnTo>
                  <a:lnTo>
                    <a:pt x="45255" y="120148"/>
                  </a:lnTo>
                  <a:lnTo>
                    <a:pt x="24504" y="128878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963243" y="10151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190161" y="1181589"/>
            <a:ext cx="1986482" cy="1156627"/>
            <a:chOff x="8190161" y="1181589"/>
            <a:chExt cx="1986482" cy="1156627"/>
          </a:xfrm>
        </p:grpSpPr>
        <p:sp>
          <p:nvSpPr>
            <p:cNvPr id="99" name="Freeform 98"/>
            <p:cNvSpPr/>
            <p:nvPr/>
          </p:nvSpPr>
          <p:spPr>
            <a:xfrm>
              <a:off x="8190161" y="1181589"/>
              <a:ext cx="114246" cy="161207"/>
            </a:xfrm>
            <a:custGeom>
              <a:avLst/>
              <a:gdLst/>
              <a:ahLst/>
              <a:cxnLst/>
              <a:rect l="0" t="0" r="0" b="0"/>
              <a:pathLst>
                <a:path w="114246" h="161207">
                  <a:moveTo>
                    <a:pt x="14392" y="0"/>
                  </a:moveTo>
                  <a:lnTo>
                    <a:pt x="0" y="53041"/>
                  </a:lnTo>
                  <a:lnTo>
                    <a:pt x="882" y="81668"/>
                  </a:lnTo>
                  <a:lnTo>
                    <a:pt x="5614" y="99167"/>
                  </a:lnTo>
                  <a:lnTo>
                    <a:pt x="23719" y="130536"/>
                  </a:lnTo>
                  <a:lnTo>
                    <a:pt x="35180" y="142151"/>
                  </a:lnTo>
                  <a:lnTo>
                    <a:pt x="73186" y="160234"/>
                  </a:lnTo>
                  <a:lnTo>
                    <a:pt x="89524" y="161206"/>
                  </a:lnTo>
                  <a:lnTo>
                    <a:pt x="103258" y="158556"/>
                  </a:lnTo>
                  <a:lnTo>
                    <a:pt x="106920" y="156555"/>
                  </a:lnTo>
                  <a:lnTo>
                    <a:pt x="114245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300451" y="1248157"/>
              <a:ext cx="20599" cy="224670"/>
            </a:xfrm>
            <a:custGeom>
              <a:avLst/>
              <a:gdLst/>
              <a:ahLst/>
              <a:cxnLst/>
              <a:rect l="0" t="0" r="0" b="0"/>
              <a:pathLst>
                <a:path w="20599" h="224670">
                  <a:moveTo>
                    <a:pt x="20598" y="0"/>
                  </a:moveTo>
                  <a:lnTo>
                    <a:pt x="18133" y="33741"/>
                  </a:lnTo>
                  <a:lnTo>
                    <a:pt x="10325" y="94768"/>
                  </a:lnTo>
                  <a:lnTo>
                    <a:pt x="3869" y="154657"/>
                  </a:lnTo>
                  <a:lnTo>
                    <a:pt x="0" y="197108"/>
                  </a:lnTo>
                  <a:lnTo>
                    <a:pt x="3955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412580" y="139793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462506" y="1406257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22224" y="7591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537395" y="1381294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562359" y="136465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657118" y="1285345"/>
              <a:ext cx="71663" cy="171971"/>
            </a:xfrm>
            <a:custGeom>
              <a:avLst/>
              <a:gdLst/>
              <a:ahLst/>
              <a:cxnLst/>
              <a:rect l="0" t="0" r="0" b="0"/>
              <a:pathLst>
                <a:path w="71663" h="171971">
                  <a:moveTo>
                    <a:pt x="5094" y="4417"/>
                  </a:moveTo>
                  <a:lnTo>
                    <a:pt x="18345" y="0"/>
                  </a:lnTo>
                  <a:lnTo>
                    <a:pt x="44256" y="1670"/>
                  </a:lnTo>
                  <a:lnTo>
                    <a:pt x="49692" y="5360"/>
                  </a:lnTo>
                  <a:lnTo>
                    <a:pt x="52393" y="10593"/>
                  </a:lnTo>
                  <a:lnTo>
                    <a:pt x="52927" y="23804"/>
                  </a:lnTo>
                  <a:lnTo>
                    <a:pt x="50083" y="38922"/>
                  </a:lnTo>
                  <a:lnTo>
                    <a:pt x="13114" y="96511"/>
                  </a:lnTo>
                  <a:lnTo>
                    <a:pt x="4036" y="113765"/>
                  </a:lnTo>
                  <a:lnTo>
                    <a:pt x="0" y="133761"/>
                  </a:lnTo>
                  <a:lnTo>
                    <a:pt x="3138" y="150045"/>
                  </a:lnTo>
                  <a:lnTo>
                    <a:pt x="6563" y="156976"/>
                  </a:lnTo>
                  <a:lnTo>
                    <a:pt x="20231" y="167143"/>
                  </a:lnTo>
                  <a:lnTo>
                    <a:pt x="29054" y="171149"/>
                  </a:lnTo>
                  <a:lnTo>
                    <a:pt x="37709" y="171970"/>
                  </a:lnTo>
                  <a:lnTo>
                    <a:pt x="71662" y="1625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767293" y="1313436"/>
              <a:ext cx="108879" cy="141447"/>
            </a:xfrm>
            <a:custGeom>
              <a:avLst/>
              <a:gdLst/>
              <a:ahLst/>
              <a:cxnLst/>
              <a:rect l="0" t="0" r="0" b="0"/>
              <a:pathLst>
                <a:path w="108879" h="141447">
                  <a:moveTo>
                    <a:pt x="19734" y="51216"/>
                  </a:moveTo>
                  <a:lnTo>
                    <a:pt x="7372" y="65427"/>
                  </a:lnTo>
                  <a:lnTo>
                    <a:pt x="988" y="78797"/>
                  </a:lnTo>
                  <a:lnTo>
                    <a:pt x="0" y="96450"/>
                  </a:lnTo>
                  <a:lnTo>
                    <a:pt x="3567" y="115699"/>
                  </a:lnTo>
                  <a:lnTo>
                    <a:pt x="11316" y="133500"/>
                  </a:lnTo>
                  <a:lnTo>
                    <a:pt x="17820" y="138431"/>
                  </a:lnTo>
                  <a:lnTo>
                    <a:pt x="34909" y="141446"/>
                  </a:lnTo>
                  <a:lnTo>
                    <a:pt x="65322" y="133527"/>
                  </a:lnTo>
                  <a:lnTo>
                    <a:pt x="81909" y="122007"/>
                  </a:lnTo>
                  <a:lnTo>
                    <a:pt x="94520" y="107642"/>
                  </a:lnTo>
                  <a:lnTo>
                    <a:pt x="103207" y="92012"/>
                  </a:lnTo>
                  <a:lnTo>
                    <a:pt x="108878" y="63201"/>
                  </a:lnTo>
                  <a:lnTo>
                    <a:pt x="106141" y="35659"/>
                  </a:lnTo>
                  <a:lnTo>
                    <a:pt x="99434" y="20880"/>
                  </a:lnTo>
                  <a:lnTo>
                    <a:pt x="95057" y="14350"/>
                  </a:lnTo>
                  <a:lnTo>
                    <a:pt x="82797" y="4629"/>
                  </a:lnTo>
                  <a:lnTo>
                    <a:pt x="75645" y="742"/>
                  </a:lnTo>
                  <a:lnTo>
                    <a:pt x="68103" y="0"/>
                  </a:lnTo>
                  <a:lnTo>
                    <a:pt x="52325" y="4106"/>
                  </a:lnTo>
                  <a:lnTo>
                    <a:pt x="46085" y="9639"/>
                  </a:lnTo>
                  <a:lnTo>
                    <a:pt x="36684" y="25649"/>
                  </a:lnTo>
                  <a:lnTo>
                    <a:pt x="35657" y="33247"/>
                  </a:lnTo>
                  <a:lnTo>
                    <a:pt x="44697" y="595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011696" y="1344941"/>
              <a:ext cx="185542" cy="127886"/>
            </a:xfrm>
            <a:custGeom>
              <a:avLst/>
              <a:gdLst/>
              <a:ahLst/>
              <a:cxnLst/>
              <a:rect l="0" t="0" r="0" b="0"/>
              <a:pathLst>
                <a:path w="185542" h="127886">
                  <a:moveTo>
                    <a:pt x="0" y="127885"/>
                  </a:moveTo>
                  <a:lnTo>
                    <a:pt x="30327" y="104721"/>
                  </a:lnTo>
                  <a:lnTo>
                    <a:pt x="74882" y="41954"/>
                  </a:lnTo>
                  <a:lnTo>
                    <a:pt x="94133" y="1033"/>
                  </a:lnTo>
                  <a:lnTo>
                    <a:pt x="94189" y="1711"/>
                  </a:lnTo>
                  <a:lnTo>
                    <a:pt x="93303" y="4938"/>
                  </a:lnTo>
                  <a:lnTo>
                    <a:pt x="96474" y="27148"/>
                  </a:lnTo>
                  <a:lnTo>
                    <a:pt x="103281" y="41815"/>
                  </a:lnTo>
                  <a:lnTo>
                    <a:pt x="107685" y="48316"/>
                  </a:lnTo>
                  <a:lnTo>
                    <a:pt x="114320" y="50800"/>
                  </a:lnTo>
                  <a:lnTo>
                    <a:pt x="131553" y="48629"/>
                  </a:lnTo>
                  <a:lnTo>
                    <a:pt x="153214" y="37011"/>
                  </a:lnTo>
                  <a:lnTo>
                    <a:pt x="171342" y="21858"/>
                  </a:lnTo>
                  <a:lnTo>
                    <a:pt x="184006" y="1239"/>
                  </a:lnTo>
                  <a:lnTo>
                    <a:pt x="185541" y="0"/>
                  </a:lnTo>
                  <a:lnTo>
                    <a:pt x="181360" y="27049"/>
                  </a:lnTo>
                  <a:lnTo>
                    <a:pt x="174688" y="82452"/>
                  </a:lnTo>
                  <a:lnTo>
                    <a:pt x="170206" y="106410"/>
                  </a:lnTo>
                  <a:lnTo>
                    <a:pt x="170792" y="108945"/>
                  </a:lnTo>
                  <a:lnTo>
                    <a:pt x="174741" y="1112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253006" y="1304053"/>
              <a:ext cx="93455" cy="190059"/>
            </a:xfrm>
            <a:custGeom>
              <a:avLst/>
              <a:gdLst/>
              <a:ahLst/>
              <a:cxnLst/>
              <a:rect l="0" t="0" r="0" b="0"/>
              <a:pathLst>
                <a:path w="93455" h="190059">
                  <a:moveTo>
                    <a:pt x="0" y="43957"/>
                  </a:moveTo>
                  <a:lnTo>
                    <a:pt x="5718" y="65735"/>
                  </a:lnTo>
                  <a:lnTo>
                    <a:pt x="7978" y="121383"/>
                  </a:lnTo>
                  <a:lnTo>
                    <a:pt x="7168" y="126085"/>
                  </a:lnTo>
                  <a:lnTo>
                    <a:pt x="5703" y="126446"/>
                  </a:lnTo>
                  <a:lnTo>
                    <a:pt x="3802" y="123913"/>
                  </a:lnTo>
                  <a:lnTo>
                    <a:pt x="4155" y="111236"/>
                  </a:lnTo>
                  <a:lnTo>
                    <a:pt x="8697" y="57576"/>
                  </a:lnTo>
                  <a:lnTo>
                    <a:pt x="15726" y="29809"/>
                  </a:lnTo>
                  <a:lnTo>
                    <a:pt x="24248" y="15788"/>
                  </a:lnTo>
                  <a:lnTo>
                    <a:pt x="36664" y="5858"/>
                  </a:lnTo>
                  <a:lnTo>
                    <a:pt x="43858" y="1915"/>
                  </a:lnTo>
                  <a:lnTo>
                    <a:pt x="59249" y="0"/>
                  </a:lnTo>
                  <a:lnTo>
                    <a:pt x="74410" y="3156"/>
                  </a:lnTo>
                  <a:lnTo>
                    <a:pt x="87311" y="10722"/>
                  </a:lnTo>
                  <a:lnTo>
                    <a:pt x="90567" y="16253"/>
                  </a:lnTo>
                  <a:lnTo>
                    <a:pt x="91720" y="29795"/>
                  </a:lnTo>
                  <a:lnTo>
                    <a:pt x="86684" y="42594"/>
                  </a:lnTo>
                  <a:lnTo>
                    <a:pt x="65005" y="73363"/>
                  </a:lnTo>
                  <a:lnTo>
                    <a:pt x="61251" y="91543"/>
                  </a:lnTo>
                  <a:lnTo>
                    <a:pt x="64513" y="109485"/>
                  </a:lnTo>
                  <a:lnTo>
                    <a:pt x="76746" y="132715"/>
                  </a:lnTo>
                  <a:lnTo>
                    <a:pt x="89616" y="153774"/>
                  </a:lnTo>
                  <a:lnTo>
                    <a:pt x="93028" y="161547"/>
                  </a:lnTo>
                  <a:lnTo>
                    <a:pt x="93454" y="168579"/>
                  </a:lnTo>
                  <a:lnTo>
                    <a:pt x="88996" y="181322"/>
                  </a:lnTo>
                  <a:lnTo>
                    <a:pt x="83369" y="185460"/>
                  </a:lnTo>
                  <a:lnTo>
                    <a:pt x="67255" y="190058"/>
                  </a:lnTo>
                  <a:lnTo>
                    <a:pt x="50231" y="187170"/>
                  </a:lnTo>
                  <a:lnTo>
                    <a:pt x="41808" y="183811"/>
                  </a:lnTo>
                  <a:lnTo>
                    <a:pt x="36193" y="179723"/>
                  </a:lnTo>
                  <a:lnTo>
                    <a:pt x="24963" y="1604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319574" y="1414578"/>
              <a:ext cx="134803" cy="204198"/>
            </a:xfrm>
            <a:custGeom>
              <a:avLst/>
              <a:gdLst/>
              <a:ahLst/>
              <a:cxnLst/>
              <a:rect l="0" t="0" r="0" b="0"/>
              <a:pathLst>
                <a:path w="134803" h="204198">
                  <a:moveTo>
                    <a:pt x="74890" y="0"/>
                  </a:moveTo>
                  <a:lnTo>
                    <a:pt x="68303" y="29620"/>
                  </a:lnTo>
                  <a:lnTo>
                    <a:pt x="67725" y="39163"/>
                  </a:lnTo>
                  <a:lnTo>
                    <a:pt x="72014" y="54696"/>
                  </a:lnTo>
                  <a:lnTo>
                    <a:pt x="75746" y="61427"/>
                  </a:lnTo>
                  <a:lnTo>
                    <a:pt x="81008" y="64990"/>
                  </a:lnTo>
                  <a:lnTo>
                    <a:pt x="94251" y="66484"/>
                  </a:lnTo>
                  <a:lnTo>
                    <a:pt x="117300" y="57709"/>
                  </a:lnTo>
                  <a:lnTo>
                    <a:pt x="123504" y="57888"/>
                  </a:lnTo>
                  <a:lnTo>
                    <a:pt x="128564" y="60782"/>
                  </a:lnTo>
                  <a:lnTo>
                    <a:pt x="132861" y="65484"/>
                  </a:lnTo>
                  <a:lnTo>
                    <a:pt x="134802" y="71393"/>
                  </a:lnTo>
                  <a:lnTo>
                    <a:pt x="131275" y="105737"/>
                  </a:lnTo>
                  <a:lnTo>
                    <a:pt x="116331" y="165477"/>
                  </a:lnTo>
                  <a:lnTo>
                    <a:pt x="113612" y="174113"/>
                  </a:lnTo>
                  <a:lnTo>
                    <a:pt x="103194" y="188639"/>
                  </a:lnTo>
                  <a:lnTo>
                    <a:pt x="96533" y="195102"/>
                  </a:lnTo>
                  <a:lnTo>
                    <a:pt x="79269" y="202282"/>
                  </a:lnTo>
                  <a:lnTo>
                    <a:pt x="69489" y="204197"/>
                  </a:lnTo>
                  <a:lnTo>
                    <a:pt x="51225" y="201394"/>
                  </a:lnTo>
                  <a:lnTo>
                    <a:pt x="16899" y="184527"/>
                  </a:lnTo>
                  <a:lnTo>
                    <a:pt x="11266" y="177567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487978" y="1331368"/>
              <a:ext cx="172760" cy="208027"/>
            </a:xfrm>
            <a:custGeom>
              <a:avLst/>
              <a:gdLst/>
              <a:ahLst/>
              <a:cxnLst/>
              <a:rect l="0" t="0" r="0" b="0"/>
              <a:pathLst>
                <a:path w="172760" h="208027">
                  <a:moveTo>
                    <a:pt x="47943" y="0"/>
                  </a:moveTo>
                  <a:lnTo>
                    <a:pt x="47018" y="56772"/>
                  </a:lnTo>
                  <a:lnTo>
                    <a:pt x="36362" y="111118"/>
                  </a:lnTo>
                  <a:lnTo>
                    <a:pt x="24734" y="147792"/>
                  </a:lnTo>
                  <a:lnTo>
                    <a:pt x="15747" y="161531"/>
                  </a:lnTo>
                  <a:lnTo>
                    <a:pt x="11686" y="163161"/>
                  </a:lnTo>
                  <a:lnTo>
                    <a:pt x="8054" y="161474"/>
                  </a:lnTo>
                  <a:lnTo>
                    <a:pt x="4708" y="157576"/>
                  </a:lnTo>
                  <a:lnTo>
                    <a:pt x="991" y="143382"/>
                  </a:lnTo>
                  <a:lnTo>
                    <a:pt x="0" y="134419"/>
                  </a:lnTo>
                  <a:lnTo>
                    <a:pt x="2113" y="129369"/>
                  </a:lnTo>
                  <a:lnTo>
                    <a:pt x="6295" y="126927"/>
                  </a:lnTo>
                  <a:lnTo>
                    <a:pt x="18339" y="126678"/>
                  </a:lnTo>
                  <a:lnTo>
                    <a:pt x="65583" y="132104"/>
                  </a:lnTo>
                  <a:lnTo>
                    <a:pt x="83828" y="127746"/>
                  </a:lnTo>
                  <a:lnTo>
                    <a:pt x="93478" y="122420"/>
                  </a:lnTo>
                  <a:lnTo>
                    <a:pt x="92168" y="122294"/>
                  </a:lnTo>
                  <a:lnTo>
                    <a:pt x="88522" y="123134"/>
                  </a:lnTo>
                  <a:lnTo>
                    <a:pt x="79539" y="131465"/>
                  </a:lnTo>
                  <a:lnTo>
                    <a:pt x="74555" y="137569"/>
                  </a:lnTo>
                  <a:lnTo>
                    <a:pt x="72156" y="144413"/>
                  </a:lnTo>
                  <a:lnTo>
                    <a:pt x="71957" y="159413"/>
                  </a:lnTo>
                  <a:lnTo>
                    <a:pt x="77415" y="172860"/>
                  </a:lnTo>
                  <a:lnTo>
                    <a:pt x="86929" y="185000"/>
                  </a:lnTo>
                  <a:lnTo>
                    <a:pt x="100404" y="196559"/>
                  </a:lnTo>
                  <a:lnTo>
                    <a:pt x="120569" y="202930"/>
                  </a:lnTo>
                  <a:lnTo>
                    <a:pt x="172759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183784" y="1314726"/>
              <a:ext cx="626733" cy="629123"/>
            </a:xfrm>
            <a:custGeom>
              <a:avLst/>
              <a:gdLst/>
              <a:ahLst/>
              <a:cxnLst/>
              <a:rect l="0" t="0" r="0" b="0"/>
              <a:pathLst>
                <a:path w="626733" h="629123">
                  <a:moveTo>
                    <a:pt x="626732" y="0"/>
                  </a:moveTo>
                  <a:lnTo>
                    <a:pt x="604971" y="49222"/>
                  </a:lnTo>
                  <a:lnTo>
                    <a:pt x="560595" y="109299"/>
                  </a:lnTo>
                  <a:lnTo>
                    <a:pt x="514877" y="166311"/>
                  </a:lnTo>
                  <a:lnTo>
                    <a:pt x="456264" y="225042"/>
                  </a:lnTo>
                  <a:lnTo>
                    <a:pt x="396109" y="282937"/>
                  </a:lnTo>
                  <a:lnTo>
                    <a:pt x="337381" y="332843"/>
                  </a:lnTo>
                  <a:lnTo>
                    <a:pt x="277342" y="381844"/>
                  </a:lnTo>
                  <a:lnTo>
                    <a:pt x="224195" y="417209"/>
                  </a:lnTo>
                  <a:lnTo>
                    <a:pt x="162366" y="468827"/>
                  </a:lnTo>
                  <a:lnTo>
                    <a:pt x="102600" y="523468"/>
                  </a:lnTo>
                  <a:lnTo>
                    <a:pt x="41812" y="576834"/>
                  </a:lnTo>
                  <a:lnTo>
                    <a:pt x="9154" y="611126"/>
                  </a:lnTo>
                  <a:lnTo>
                    <a:pt x="59" y="628870"/>
                  </a:lnTo>
                  <a:lnTo>
                    <a:pt x="0" y="629122"/>
                  </a:lnTo>
                  <a:lnTo>
                    <a:pt x="2653" y="624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274511" y="1872236"/>
              <a:ext cx="128274" cy="125691"/>
            </a:xfrm>
            <a:custGeom>
              <a:avLst/>
              <a:gdLst/>
              <a:ahLst/>
              <a:cxnLst/>
              <a:rect l="0" t="0" r="0" b="0"/>
              <a:pathLst>
                <a:path w="128274" h="125691">
                  <a:moveTo>
                    <a:pt x="53384" y="0"/>
                  </a:moveTo>
                  <a:lnTo>
                    <a:pt x="21429" y="63097"/>
                  </a:lnTo>
                  <a:lnTo>
                    <a:pt x="0" y="125690"/>
                  </a:lnTo>
                  <a:lnTo>
                    <a:pt x="1304" y="118424"/>
                  </a:lnTo>
                  <a:lnTo>
                    <a:pt x="26433" y="62746"/>
                  </a:lnTo>
                  <a:lnTo>
                    <a:pt x="59001" y="15880"/>
                  </a:lnTo>
                  <a:lnTo>
                    <a:pt x="64525" y="12436"/>
                  </a:lnTo>
                  <a:lnTo>
                    <a:pt x="70057" y="11989"/>
                  </a:lnTo>
                  <a:lnTo>
                    <a:pt x="75594" y="13540"/>
                  </a:lnTo>
                  <a:lnTo>
                    <a:pt x="78361" y="17348"/>
                  </a:lnTo>
                  <a:lnTo>
                    <a:pt x="78970" y="28975"/>
                  </a:lnTo>
                  <a:lnTo>
                    <a:pt x="74114" y="55532"/>
                  </a:lnTo>
                  <a:lnTo>
                    <a:pt x="75525" y="60135"/>
                  </a:lnTo>
                  <a:lnTo>
                    <a:pt x="79240" y="61355"/>
                  </a:lnTo>
                  <a:lnTo>
                    <a:pt x="105130" y="54444"/>
                  </a:lnTo>
                  <a:lnTo>
                    <a:pt x="110071" y="57561"/>
                  </a:lnTo>
                  <a:lnTo>
                    <a:pt x="115561" y="73351"/>
                  </a:lnTo>
                  <a:lnTo>
                    <a:pt x="115216" y="106021"/>
                  </a:lnTo>
                  <a:lnTo>
                    <a:pt x="117719" y="111361"/>
                  </a:lnTo>
                  <a:lnTo>
                    <a:pt x="128273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425335" y="1922162"/>
              <a:ext cx="143872" cy="83955"/>
            </a:xfrm>
            <a:custGeom>
              <a:avLst/>
              <a:gdLst/>
              <a:ahLst/>
              <a:cxnLst/>
              <a:rect l="0" t="0" r="0" b="0"/>
              <a:pathLst>
                <a:path w="143872" h="83955">
                  <a:moveTo>
                    <a:pt x="35697" y="0"/>
                  </a:moveTo>
                  <a:lnTo>
                    <a:pt x="22445" y="8835"/>
                  </a:lnTo>
                  <a:lnTo>
                    <a:pt x="13473" y="23034"/>
                  </a:lnTo>
                  <a:lnTo>
                    <a:pt x="180" y="57866"/>
                  </a:lnTo>
                  <a:lnTo>
                    <a:pt x="0" y="65390"/>
                  </a:lnTo>
                  <a:lnTo>
                    <a:pt x="4730" y="78680"/>
                  </a:lnTo>
                  <a:lnTo>
                    <a:pt x="9505" y="82040"/>
                  </a:lnTo>
                  <a:lnTo>
                    <a:pt x="15462" y="83355"/>
                  </a:lnTo>
                  <a:lnTo>
                    <a:pt x="22207" y="83306"/>
                  </a:lnTo>
                  <a:lnTo>
                    <a:pt x="34632" y="78322"/>
                  </a:lnTo>
                  <a:lnTo>
                    <a:pt x="40535" y="74404"/>
                  </a:lnTo>
                  <a:lnTo>
                    <a:pt x="44469" y="68094"/>
                  </a:lnTo>
                  <a:lnTo>
                    <a:pt x="48841" y="51221"/>
                  </a:lnTo>
                  <a:lnTo>
                    <a:pt x="46885" y="25347"/>
                  </a:lnTo>
                  <a:lnTo>
                    <a:pt x="42231" y="19672"/>
                  </a:lnTo>
                  <a:lnTo>
                    <a:pt x="27198" y="13366"/>
                  </a:lnTo>
                  <a:lnTo>
                    <a:pt x="22635" y="14458"/>
                  </a:lnTo>
                  <a:lnTo>
                    <a:pt x="20517" y="17960"/>
                  </a:lnTo>
                  <a:lnTo>
                    <a:pt x="20030" y="23068"/>
                  </a:lnTo>
                  <a:lnTo>
                    <a:pt x="23403" y="26473"/>
                  </a:lnTo>
                  <a:lnTo>
                    <a:pt x="79941" y="46058"/>
                  </a:lnTo>
                  <a:lnTo>
                    <a:pt x="90156" y="47347"/>
                  </a:lnTo>
                  <a:lnTo>
                    <a:pt x="97891" y="50981"/>
                  </a:lnTo>
                  <a:lnTo>
                    <a:pt x="129303" y="82938"/>
                  </a:lnTo>
                  <a:lnTo>
                    <a:pt x="133234" y="83954"/>
                  </a:lnTo>
                  <a:lnTo>
                    <a:pt x="143871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587490" y="1822310"/>
              <a:ext cx="48285" cy="192665"/>
            </a:xfrm>
            <a:custGeom>
              <a:avLst/>
              <a:gdLst/>
              <a:ahLst/>
              <a:cxnLst/>
              <a:rect l="0" t="0" r="0" b="0"/>
              <a:pathLst>
                <a:path w="48285" h="192665">
                  <a:moveTo>
                    <a:pt x="48284" y="0"/>
                  </a:moveTo>
                  <a:lnTo>
                    <a:pt x="43866" y="57908"/>
                  </a:lnTo>
                  <a:lnTo>
                    <a:pt x="31425" y="118550"/>
                  </a:lnTo>
                  <a:lnTo>
                    <a:pt x="14980" y="181782"/>
                  </a:lnTo>
                  <a:lnTo>
                    <a:pt x="12213" y="190530"/>
                  </a:lnTo>
                  <a:lnTo>
                    <a:pt x="9444" y="192664"/>
                  </a:lnTo>
                  <a:lnTo>
                    <a:pt x="6673" y="190388"/>
                  </a:lnTo>
                  <a:lnTo>
                    <a:pt x="3901" y="185172"/>
                  </a:lnTo>
                  <a:lnTo>
                    <a:pt x="0" y="160163"/>
                  </a:lnTo>
                  <a:lnTo>
                    <a:pt x="3262" y="133748"/>
                  </a:lnTo>
                  <a:lnTo>
                    <a:pt x="8099" y="127072"/>
                  </a:lnTo>
                  <a:lnTo>
                    <a:pt x="23336" y="117189"/>
                  </a:lnTo>
                  <a:lnTo>
                    <a:pt x="48284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650089" y="1855594"/>
              <a:ext cx="54459" cy="199706"/>
            </a:xfrm>
            <a:custGeom>
              <a:avLst/>
              <a:gdLst/>
              <a:ahLst/>
              <a:cxnLst/>
              <a:rect l="0" t="0" r="0" b="0"/>
              <a:pathLst>
                <a:path w="54459" h="199706">
                  <a:moveTo>
                    <a:pt x="18969" y="0"/>
                  </a:moveTo>
                  <a:lnTo>
                    <a:pt x="17120" y="62491"/>
                  </a:lnTo>
                  <a:lnTo>
                    <a:pt x="0" y="118983"/>
                  </a:lnTo>
                  <a:lnTo>
                    <a:pt x="1700" y="120002"/>
                  </a:lnTo>
                  <a:lnTo>
                    <a:pt x="4683" y="118833"/>
                  </a:lnTo>
                  <a:lnTo>
                    <a:pt x="17715" y="108353"/>
                  </a:lnTo>
                  <a:lnTo>
                    <a:pt x="23681" y="106444"/>
                  </a:lnTo>
                  <a:lnTo>
                    <a:pt x="37706" y="106788"/>
                  </a:lnTo>
                  <a:lnTo>
                    <a:pt x="43479" y="110024"/>
                  </a:lnTo>
                  <a:lnTo>
                    <a:pt x="52360" y="121015"/>
                  </a:lnTo>
                  <a:lnTo>
                    <a:pt x="54458" y="135146"/>
                  </a:lnTo>
                  <a:lnTo>
                    <a:pt x="39995" y="196085"/>
                  </a:lnTo>
                  <a:lnTo>
                    <a:pt x="40383" y="198216"/>
                  </a:lnTo>
                  <a:lnTo>
                    <a:pt x="43932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585847" y="1772383"/>
              <a:ext cx="266275" cy="565833"/>
            </a:xfrm>
            <a:custGeom>
              <a:avLst/>
              <a:gdLst/>
              <a:ahLst/>
              <a:cxnLst/>
              <a:rect l="0" t="0" r="0" b="0"/>
              <a:pathLst>
                <a:path w="266275" h="565833">
                  <a:moveTo>
                    <a:pt x="266274" y="0"/>
                  </a:moveTo>
                  <a:lnTo>
                    <a:pt x="252081" y="61567"/>
                  </a:lnTo>
                  <a:lnTo>
                    <a:pt x="238781" y="98865"/>
                  </a:lnTo>
                  <a:lnTo>
                    <a:pt x="214390" y="152158"/>
                  </a:lnTo>
                  <a:lnTo>
                    <a:pt x="188353" y="211285"/>
                  </a:lnTo>
                  <a:lnTo>
                    <a:pt x="156423" y="268746"/>
                  </a:lnTo>
                  <a:lnTo>
                    <a:pt x="119609" y="328425"/>
                  </a:lnTo>
                  <a:lnTo>
                    <a:pt x="75663" y="390831"/>
                  </a:lnTo>
                  <a:lnTo>
                    <a:pt x="41246" y="449322"/>
                  </a:lnTo>
                  <a:lnTo>
                    <a:pt x="10755" y="508313"/>
                  </a:lnTo>
                  <a:lnTo>
                    <a:pt x="0" y="5658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754367" y="2080262"/>
              <a:ext cx="114398" cy="149780"/>
            </a:xfrm>
            <a:custGeom>
              <a:avLst/>
              <a:gdLst/>
              <a:ahLst/>
              <a:cxnLst/>
              <a:rect l="0" t="0" r="0" b="0"/>
              <a:pathLst>
                <a:path w="114398" h="149780">
                  <a:moveTo>
                    <a:pt x="47828" y="0"/>
                  </a:moveTo>
                  <a:lnTo>
                    <a:pt x="20367" y="29311"/>
                  </a:lnTo>
                  <a:lnTo>
                    <a:pt x="3850" y="71558"/>
                  </a:lnTo>
                  <a:lnTo>
                    <a:pt x="0" y="113234"/>
                  </a:lnTo>
                  <a:lnTo>
                    <a:pt x="2841" y="131688"/>
                  </a:lnTo>
                  <a:lnTo>
                    <a:pt x="7666" y="136794"/>
                  </a:lnTo>
                  <a:lnTo>
                    <a:pt x="14582" y="139273"/>
                  </a:lnTo>
                  <a:lnTo>
                    <a:pt x="22890" y="140001"/>
                  </a:lnTo>
                  <a:lnTo>
                    <a:pt x="39518" y="135879"/>
                  </a:lnTo>
                  <a:lnTo>
                    <a:pt x="56154" y="126959"/>
                  </a:lnTo>
                  <a:lnTo>
                    <a:pt x="79265" y="106343"/>
                  </a:lnTo>
                  <a:lnTo>
                    <a:pt x="103972" y="70745"/>
                  </a:lnTo>
                  <a:lnTo>
                    <a:pt x="105597" y="69353"/>
                  </a:lnTo>
                  <a:lnTo>
                    <a:pt x="83837" y="125321"/>
                  </a:lnTo>
                  <a:lnTo>
                    <a:pt x="78317" y="141682"/>
                  </a:lnTo>
                  <a:lnTo>
                    <a:pt x="81098" y="146230"/>
                  </a:lnTo>
                  <a:lnTo>
                    <a:pt x="87574" y="148338"/>
                  </a:lnTo>
                  <a:lnTo>
                    <a:pt x="114397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868284" y="2146830"/>
              <a:ext cx="175223" cy="130433"/>
            </a:xfrm>
            <a:custGeom>
              <a:avLst/>
              <a:gdLst/>
              <a:ahLst/>
              <a:cxnLst/>
              <a:rect l="0" t="0" r="0" b="0"/>
              <a:pathLst>
                <a:path w="175223" h="130433">
                  <a:moveTo>
                    <a:pt x="92011" y="0"/>
                  </a:moveTo>
                  <a:lnTo>
                    <a:pt x="73006" y="7568"/>
                  </a:lnTo>
                  <a:lnTo>
                    <a:pt x="44912" y="31142"/>
                  </a:lnTo>
                  <a:lnTo>
                    <a:pt x="32650" y="51757"/>
                  </a:lnTo>
                  <a:lnTo>
                    <a:pt x="31111" y="69848"/>
                  </a:lnTo>
                  <a:lnTo>
                    <a:pt x="37657" y="107178"/>
                  </a:lnTo>
                  <a:lnTo>
                    <a:pt x="36359" y="113982"/>
                  </a:lnTo>
                  <a:lnTo>
                    <a:pt x="32720" y="119443"/>
                  </a:lnTo>
                  <a:lnTo>
                    <a:pt x="27520" y="124007"/>
                  </a:lnTo>
                  <a:lnTo>
                    <a:pt x="11881" y="129080"/>
                  </a:lnTo>
                  <a:lnTo>
                    <a:pt x="2534" y="130432"/>
                  </a:lnTo>
                  <a:lnTo>
                    <a:pt x="0" y="129485"/>
                  </a:lnTo>
                  <a:lnTo>
                    <a:pt x="2008" y="127004"/>
                  </a:lnTo>
                  <a:lnTo>
                    <a:pt x="38829" y="101780"/>
                  </a:lnTo>
                  <a:lnTo>
                    <a:pt x="63618" y="89637"/>
                  </a:lnTo>
                  <a:lnTo>
                    <a:pt x="88559" y="68968"/>
                  </a:lnTo>
                  <a:lnTo>
                    <a:pt x="92483" y="69093"/>
                  </a:lnTo>
                  <a:lnTo>
                    <a:pt x="95099" y="72874"/>
                  </a:lnTo>
                  <a:lnTo>
                    <a:pt x="96843" y="79094"/>
                  </a:lnTo>
                  <a:lnTo>
                    <a:pt x="94881" y="101099"/>
                  </a:lnTo>
                  <a:lnTo>
                    <a:pt x="88445" y="125185"/>
                  </a:lnTo>
                  <a:lnTo>
                    <a:pt x="89633" y="128760"/>
                  </a:lnTo>
                  <a:lnTo>
                    <a:pt x="93199" y="129295"/>
                  </a:lnTo>
                  <a:lnTo>
                    <a:pt x="98350" y="127802"/>
                  </a:lnTo>
                  <a:lnTo>
                    <a:pt x="109005" y="118747"/>
                  </a:lnTo>
                  <a:lnTo>
                    <a:pt x="130912" y="94750"/>
                  </a:lnTo>
                  <a:lnTo>
                    <a:pt x="138285" y="91829"/>
                  </a:lnTo>
                  <a:lnTo>
                    <a:pt x="166829" y="88851"/>
                  </a:lnTo>
                  <a:lnTo>
                    <a:pt x="175222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917212" y="2197134"/>
              <a:ext cx="259431" cy="114504"/>
            </a:xfrm>
            <a:custGeom>
              <a:avLst/>
              <a:gdLst/>
              <a:ahLst/>
              <a:cxnLst/>
              <a:rect l="0" t="0" r="0" b="0"/>
              <a:pathLst>
                <a:path w="259431" h="114504">
                  <a:moveTo>
                    <a:pt x="9798" y="32907"/>
                  </a:moveTo>
                  <a:lnTo>
                    <a:pt x="27468" y="32907"/>
                  </a:lnTo>
                  <a:lnTo>
                    <a:pt x="41074" y="27976"/>
                  </a:lnTo>
                  <a:lnTo>
                    <a:pt x="47291" y="24072"/>
                  </a:lnTo>
                  <a:lnTo>
                    <a:pt x="56664" y="12338"/>
                  </a:lnTo>
                  <a:lnTo>
                    <a:pt x="60458" y="5326"/>
                  </a:lnTo>
                  <a:lnTo>
                    <a:pt x="60214" y="1576"/>
                  </a:lnTo>
                  <a:lnTo>
                    <a:pt x="57277" y="0"/>
                  </a:lnTo>
                  <a:lnTo>
                    <a:pt x="46618" y="715"/>
                  </a:lnTo>
                  <a:lnTo>
                    <a:pt x="25947" y="7240"/>
                  </a:lnTo>
                  <a:lnTo>
                    <a:pt x="13586" y="15644"/>
                  </a:lnTo>
                  <a:lnTo>
                    <a:pt x="4393" y="28008"/>
                  </a:lnTo>
                  <a:lnTo>
                    <a:pt x="648" y="35188"/>
                  </a:lnTo>
                  <a:lnTo>
                    <a:pt x="0" y="41824"/>
                  </a:lnTo>
                  <a:lnTo>
                    <a:pt x="4211" y="54129"/>
                  </a:lnTo>
                  <a:lnTo>
                    <a:pt x="9772" y="58150"/>
                  </a:lnTo>
                  <a:lnTo>
                    <a:pt x="25812" y="62617"/>
                  </a:lnTo>
                  <a:lnTo>
                    <a:pt x="65319" y="58842"/>
                  </a:lnTo>
                  <a:lnTo>
                    <a:pt x="83476" y="54296"/>
                  </a:lnTo>
                  <a:lnTo>
                    <a:pt x="91276" y="54562"/>
                  </a:lnTo>
                  <a:lnTo>
                    <a:pt x="104875" y="59790"/>
                  </a:lnTo>
                  <a:lnTo>
                    <a:pt x="107391" y="63773"/>
                  </a:lnTo>
                  <a:lnTo>
                    <a:pt x="107220" y="68277"/>
                  </a:lnTo>
                  <a:lnTo>
                    <a:pt x="93659" y="93210"/>
                  </a:lnTo>
                  <a:lnTo>
                    <a:pt x="78512" y="112309"/>
                  </a:lnTo>
                  <a:lnTo>
                    <a:pt x="77797" y="114503"/>
                  </a:lnTo>
                  <a:lnTo>
                    <a:pt x="80094" y="114117"/>
                  </a:lnTo>
                  <a:lnTo>
                    <a:pt x="139598" y="92714"/>
                  </a:lnTo>
                  <a:lnTo>
                    <a:pt x="197750" y="80367"/>
                  </a:lnTo>
                  <a:lnTo>
                    <a:pt x="259430" y="745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530549" y="1855594"/>
            <a:ext cx="682327" cy="299216"/>
            <a:chOff x="7530549" y="1855594"/>
            <a:chExt cx="682327" cy="299216"/>
          </a:xfrm>
        </p:grpSpPr>
        <p:sp>
          <p:nvSpPr>
            <p:cNvPr id="121" name="Freeform 120"/>
            <p:cNvSpPr/>
            <p:nvPr/>
          </p:nvSpPr>
          <p:spPr>
            <a:xfrm>
              <a:off x="7530549" y="2071941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0"/>
                  </a:moveTo>
                  <a:lnTo>
                    <a:pt x="55848" y="925"/>
                  </a:lnTo>
                  <a:lnTo>
                    <a:pt x="113681" y="8475"/>
                  </a:lnTo>
                  <a:lnTo>
                    <a:pt x="138774" y="14736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547190" y="2138509"/>
              <a:ext cx="108176" cy="16301"/>
            </a:xfrm>
            <a:custGeom>
              <a:avLst/>
              <a:gdLst/>
              <a:ahLst/>
              <a:cxnLst/>
              <a:rect l="0" t="0" r="0" b="0"/>
              <a:pathLst>
                <a:path w="108176" h="16301">
                  <a:moveTo>
                    <a:pt x="0" y="8321"/>
                  </a:moveTo>
                  <a:lnTo>
                    <a:pt x="21779" y="14040"/>
                  </a:lnTo>
                  <a:lnTo>
                    <a:pt x="77427" y="16300"/>
                  </a:lnTo>
                  <a:lnTo>
                    <a:pt x="85827" y="14565"/>
                  </a:lnTo>
                  <a:lnTo>
                    <a:pt x="10817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563833" y="1907967"/>
              <a:ext cx="79505" cy="89086"/>
            </a:xfrm>
            <a:custGeom>
              <a:avLst/>
              <a:gdLst/>
              <a:ahLst/>
              <a:cxnLst/>
              <a:rect l="0" t="0" r="0" b="0"/>
              <a:pathLst>
                <a:path w="79505" h="89086">
                  <a:moveTo>
                    <a:pt x="0" y="55800"/>
                  </a:moveTo>
                  <a:lnTo>
                    <a:pt x="8834" y="42548"/>
                  </a:lnTo>
                  <a:lnTo>
                    <a:pt x="20569" y="33577"/>
                  </a:lnTo>
                  <a:lnTo>
                    <a:pt x="64447" y="5384"/>
                  </a:lnTo>
                  <a:lnTo>
                    <a:pt x="70702" y="0"/>
                  </a:lnTo>
                  <a:lnTo>
                    <a:pt x="74871" y="109"/>
                  </a:lnTo>
                  <a:lnTo>
                    <a:pt x="77651" y="3880"/>
                  </a:lnTo>
                  <a:lnTo>
                    <a:pt x="79504" y="10092"/>
                  </a:lnTo>
                  <a:lnTo>
                    <a:pt x="79097" y="24391"/>
                  </a:lnTo>
                  <a:lnTo>
                    <a:pt x="75258" y="74262"/>
                  </a:lnTo>
                  <a:lnTo>
                    <a:pt x="74889" y="890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851509" y="1930483"/>
              <a:ext cx="103414" cy="146210"/>
            </a:xfrm>
            <a:custGeom>
              <a:avLst/>
              <a:gdLst/>
              <a:ahLst/>
              <a:cxnLst/>
              <a:rect l="0" t="0" r="0" b="0"/>
              <a:pathLst>
                <a:path w="103414" h="146210">
                  <a:moveTo>
                    <a:pt x="103413" y="0"/>
                  </a:moveTo>
                  <a:lnTo>
                    <a:pt x="85744" y="0"/>
                  </a:lnTo>
                  <a:lnTo>
                    <a:pt x="61503" y="8835"/>
                  </a:lnTo>
                  <a:lnTo>
                    <a:pt x="41172" y="23164"/>
                  </a:lnTo>
                  <a:lnTo>
                    <a:pt x="27854" y="43538"/>
                  </a:lnTo>
                  <a:lnTo>
                    <a:pt x="27153" y="51215"/>
                  </a:lnTo>
                  <a:lnTo>
                    <a:pt x="31304" y="67141"/>
                  </a:lnTo>
                  <a:lnTo>
                    <a:pt x="49037" y="93323"/>
                  </a:lnTo>
                  <a:lnTo>
                    <a:pt x="63982" y="111581"/>
                  </a:lnTo>
                  <a:lnTo>
                    <a:pt x="71404" y="126330"/>
                  </a:lnTo>
                  <a:lnTo>
                    <a:pt x="70979" y="132297"/>
                  </a:lnTo>
                  <a:lnTo>
                    <a:pt x="67922" y="137200"/>
                  </a:lnTo>
                  <a:lnTo>
                    <a:pt x="63109" y="141393"/>
                  </a:lnTo>
                  <a:lnTo>
                    <a:pt x="45436" y="146052"/>
                  </a:lnTo>
                  <a:lnTo>
                    <a:pt x="14427" y="146209"/>
                  </a:lnTo>
                  <a:lnTo>
                    <a:pt x="5258" y="144626"/>
                  </a:lnTo>
                  <a:lnTo>
                    <a:pt x="994" y="141721"/>
                  </a:lnTo>
                  <a:lnTo>
                    <a:pt x="0" y="137935"/>
                  </a:lnTo>
                  <a:lnTo>
                    <a:pt x="1187" y="133562"/>
                  </a:lnTo>
                  <a:lnTo>
                    <a:pt x="7437" y="126238"/>
                  </a:lnTo>
                  <a:lnTo>
                    <a:pt x="20203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961797" y="1979143"/>
              <a:ext cx="92979" cy="107487"/>
            </a:xfrm>
            <a:custGeom>
              <a:avLst/>
              <a:gdLst/>
              <a:ahLst/>
              <a:cxnLst/>
              <a:rect l="0" t="0" r="0" b="0"/>
              <a:pathLst>
                <a:path w="92979" h="107487">
                  <a:moveTo>
                    <a:pt x="84657" y="9588"/>
                  </a:moveTo>
                  <a:lnTo>
                    <a:pt x="71405" y="753"/>
                  </a:lnTo>
                  <a:lnTo>
                    <a:pt x="65652" y="0"/>
                  </a:lnTo>
                  <a:lnTo>
                    <a:pt x="54328" y="4094"/>
                  </a:lnTo>
                  <a:lnTo>
                    <a:pt x="13713" y="32269"/>
                  </a:lnTo>
                  <a:lnTo>
                    <a:pt x="663" y="52982"/>
                  </a:lnTo>
                  <a:lnTo>
                    <a:pt x="0" y="59782"/>
                  </a:lnTo>
                  <a:lnTo>
                    <a:pt x="4194" y="72269"/>
                  </a:lnTo>
                  <a:lnTo>
                    <a:pt x="8825" y="74489"/>
                  </a:lnTo>
                  <a:lnTo>
                    <a:pt x="14687" y="74120"/>
                  </a:lnTo>
                  <a:lnTo>
                    <a:pt x="44023" y="64659"/>
                  </a:lnTo>
                  <a:lnTo>
                    <a:pt x="57660" y="54404"/>
                  </a:lnTo>
                  <a:lnTo>
                    <a:pt x="63885" y="47786"/>
                  </a:lnTo>
                  <a:lnTo>
                    <a:pt x="67111" y="46148"/>
                  </a:lnTo>
                  <a:lnTo>
                    <a:pt x="68337" y="47830"/>
                  </a:lnTo>
                  <a:lnTo>
                    <a:pt x="65644" y="63448"/>
                  </a:lnTo>
                  <a:lnTo>
                    <a:pt x="60868" y="97993"/>
                  </a:lnTo>
                  <a:lnTo>
                    <a:pt x="63250" y="103658"/>
                  </a:lnTo>
                  <a:lnTo>
                    <a:pt x="67612" y="106510"/>
                  </a:lnTo>
                  <a:lnTo>
                    <a:pt x="73294" y="107486"/>
                  </a:lnTo>
                  <a:lnTo>
                    <a:pt x="78006" y="105364"/>
                  </a:lnTo>
                  <a:lnTo>
                    <a:pt x="92978" y="844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097680" y="1855594"/>
              <a:ext cx="40306" cy="210348"/>
            </a:xfrm>
            <a:custGeom>
              <a:avLst/>
              <a:gdLst/>
              <a:ahLst/>
              <a:cxnLst/>
              <a:rect l="0" t="0" r="0" b="0"/>
              <a:pathLst>
                <a:path w="40306" h="210348">
                  <a:moveTo>
                    <a:pt x="40305" y="0"/>
                  </a:moveTo>
                  <a:lnTo>
                    <a:pt x="23446" y="59627"/>
                  </a:lnTo>
                  <a:lnTo>
                    <a:pt x="10691" y="119621"/>
                  </a:lnTo>
                  <a:lnTo>
                    <a:pt x="1625" y="182679"/>
                  </a:lnTo>
                  <a:lnTo>
                    <a:pt x="0" y="203541"/>
                  </a:lnTo>
                  <a:lnTo>
                    <a:pt x="1416" y="208734"/>
                  </a:lnTo>
                  <a:lnTo>
                    <a:pt x="4209" y="210347"/>
                  </a:lnTo>
                  <a:lnTo>
                    <a:pt x="7920" y="209574"/>
                  </a:lnTo>
                  <a:lnTo>
                    <a:pt x="14509" y="203783"/>
                  </a:lnTo>
                  <a:lnTo>
                    <a:pt x="23663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063095" y="1922162"/>
              <a:ext cx="108175" cy="33285"/>
            </a:xfrm>
            <a:custGeom>
              <a:avLst/>
              <a:gdLst/>
              <a:ahLst/>
              <a:cxnLst/>
              <a:rect l="0" t="0" r="0" b="0"/>
              <a:pathLst>
                <a:path w="108175" h="33285">
                  <a:moveTo>
                    <a:pt x="0" y="0"/>
                  </a:moveTo>
                  <a:lnTo>
                    <a:pt x="57680" y="14193"/>
                  </a:lnTo>
                  <a:lnTo>
                    <a:pt x="108174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171269" y="1972089"/>
              <a:ext cx="41607" cy="24964"/>
            </a:xfrm>
            <a:custGeom>
              <a:avLst/>
              <a:gdLst/>
              <a:ahLst/>
              <a:cxnLst/>
              <a:rect l="0" t="0" r="0" b="0"/>
              <a:pathLst>
                <a:path w="41607" h="24964">
                  <a:moveTo>
                    <a:pt x="0" y="0"/>
                  </a:moveTo>
                  <a:lnTo>
                    <a:pt x="19005" y="7567"/>
                  </a:lnTo>
                  <a:lnTo>
                    <a:pt x="41606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79591" y="205529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422663" y="1954099"/>
            <a:ext cx="1188149" cy="525574"/>
            <a:chOff x="8422663" y="1954099"/>
            <a:chExt cx="1188149" cy="525574"/>
          </a:xfrm>
        </p:grpSpPr>
        <p:sp>
          <p:nvSpPr>
            <p:cNvPr id="131" name="Freeform 130"/>
            <p:cNvSpPr/>
            <p:nvPr/>
          </p:nvSpPr>
          <p:spPr>
            <a:xfrm>
              <a:off x="8422663" y="1954099"/>
              <a:ext cx="101772" cy="199176"/>
            </a:xfrm>
            <a:custGeom>
              <a:avLst/>
              <a:gdLst/>
              <a:ahLst/>
              <a:cxnLst/>
              <a:rect l="0" t="0" r="0" b="0"/>
              <a:pathLst>
                <a:path w="101772" h="199176">
                  <a:moveTo>
                    <a:pt x="48164" y="17990"/>
                  </a:moveTo>
                  <a:lnTo>
                    <a:pt x="34877" y="33125"/>
                  </a:lnTo>
                  <a:lnTo>
                    <a:pt x="20702" y="60587"/>
                  </a:lnTo>
                  <a:lnTo>
                    <a:pt x="4187" y="119833"/>
                  </a:lnTo>
                  <a:lnTo>
                    <a:pt x="0" y="158085"/>
                  </a:lnTo>
                  <a:lnTo>
                    <a:pt x="3952" y="180107"/>
                  </a:lnTo>
                  <a:lnTo>
                    <a:pt x="7595" y="189863"/>
                  </a:lnTo>
                  <a:lnTo>
                    <a:pt x="13721" y="195442"/>
                  </a:lnTo>
                  <a:lnTo>
                    <a:pt x="21505" y="198236"/>
                  </a:lnTo>
                  <a:lnTo>
                    <a:pt x="30391" y="199175"/>
                  </a:lnTo>
                  <a:lnTo>
                    <a:pt x="45195" y="195287"/>
                  </a:lnTo>
                  <a:lnTo>
                    <a:pt x="51733" y="191661"/>
                  </a:lnTo>
                  <a:lnTo>
                    <a:pt x="86822" y="143137"/>
                  </a:lnTo>
                  <a:lnTo>
                    <a:pt x="101518" y="85744"/>
                  </a:lnTo>
                  <a:lnTo>
                    <a:pt x="101771" y="68443"/>
                  </a:lnTo>
                  <a:lnTo>
                    <a:pt x="97877" y="51508"/>
                  </a:lnTo>
                  <a:lnTo>
                    <a:pt x="80310" y="20501"/>
                  </a:lnTo>
                  <a:lnTo>
                    <a:pt x="68923" y="8936"/>
                  </a:lnTo>
                  <a:lnTo>
                    <a:pt x="54616" y="713"/>
                  </a:lnTo>
                  <a:lnTo>
                    <a:pt x="46918" y="0"/>
                  </a:lnTo>
                  <a:lnTo>
                    <a:pt x="30968" y="4139"/>
                  </a:lnTo>
                  <a:lnTo>
                    <a:pt x="25606" y="9680"/>
                  </a:lnTo>
                  <a:lnTo>
                    <a:pt x="19646" y="25699"/>
                  </a:lnTo>
                  <a:lnTo>
                    <a:pt x="19464" y="42681"/>
                  </a:lnTo>
                  <a:lnTo>
                    <a:pt x="31522" y="84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549244" y="2121867"/>
              <a:ext cx="4795" cy="17294"/>
            </a:xfrm>
            <a:custGeom>
              <a:avLst/>
              <a:gdLst/>
              <a:ahLst/>
              <a:cxnLst/>
              <a:rect l="0" t="0" r="0" b="0"/>
              <a:pathLst>
                <a:path w="4795" h="17294">
                  <a:moveTo>
                    <a:pt x="4794" y="0"/>
                  </a:moveTo>
                  <a:lnTo>
                    <a:pt x="0" y="16232"/>
                  </a:lnTo>
                  <a:lnTo>
                    <a:pt x="674" y="17293"/>
                  </a:lnTo>
                  <a:lnTo>
                    <a:pt x="4794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579001" y="2013694"/>
              <a:ext cx="61018" cy="134668"/>
            </a:xfrm>
            <a:custGeom>
              <a:avLst/>
              <a:gdLst/>
              <a:ahLst/>
              <a:cxnLst/>
              <a:rect l="0" t="0" r="0" b="0"/>
              <a:pathLst>
                <a:path w="61018" h="134668">
                  <a:moveTo>
                    <a:pt x="33284" y="0"/>
                  </a:moveTo>
                  <a:lnTo>
                    <a:pt x="24449" y="8834"/>
                  </a:lnTo>
                  <a:lnTo>
                    <a:pt x="22772" y="14211"/>
                  </a:lnTo>
                  <a:lnTo>
                    <a:pt x="23373" y="27581"/>
                  </a:lnTo>
                  <a:lnTo>
                    <a:pt x="29188" y="40303"/>
                  </a:lnTo>
                  <a:lnTo>
                    <a:pt x="59624" y="91942"/>
                  </a:lnTo>
                  <a:lnTo>
                    <a:pt x="61017" y="108356"/>
                  </a:lnTo>
                  <a:lnTo>
                    <a:pt x="60093" y="116616"/>
                  </a:lnTo>
                  <a:lnTo>
                    <a:pt x="56704" y="123047"/>
                  </a:lnTo>
                  <a:lnTo>
                    <a:pt x="45542" y="132659"/>
                  </a:lnTo>
                  <a:lnTo>
                    <a:pt x="38682" y="134667"/>
                  </a:lnTo>
                  <a:lnTo>
                    <a:pt x="23664" y="134433"/>
                  </a:lnTo>
                  <a:lnTo>
                    <a:pt x="17625" y="131227"/>
                  </a:lnTo>
                  <a:lnTo>
                    <a:pt x="8449" y="120269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603964" y="1980410"/>
              <a:ext cx="91533" cy="33285"/>
            </a:xfrm>
            <a:custGeom>
              <a:avLst/>
              <a:gdLst/>
              <a:ahLst/>
              <a:cxnLst/>
              <a:rect l="0" t="0" r="0" b="0"/>
              <a:pathLst>
                <a:path w="91533" h="33285">
                  <a:moveTo>
                    <a:pt x="0" y="0"/>
                  </a:moveTo>
                  <a:lnTo>
                    <a:pt x="33741" y="2465"/>
                  </a:lnTo>
                  <a:lnTo>
                    <a:pt x="66659" y="11581"/>
                  </a:lnTo>
                  <a:lnTo>
                    <a:pt x="78319" y="19324"/>
                  </a:lnTo>
                  <a:lnTo>
                    <a:pt x="91532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747823" y="2013694"/>
              <a:ext cx="105773" cy="149780"/>
            </a:xfrm>
            <a:custGeom>
              <a:avLst/>
              <a:gdLst/>
              <a:ahLst/>
              <a:cxnLst/>
              <a:rect l="0" t="0" r="0" b="0"/>
              <a:pathLst>
                <a:path w="105773" h="149780">
                  <a:moveTo>
                    <a:pt x="22562" y="0"/>
                  </a:moveTo>
                  <a:lnTo>
                    <a:pt x="5703" y="57161"/>
                  </a:lnTo>
                  <a:lnTo>
                    <a:pt x="0" y="85354"/>
                  </a:lnTo>
                  <a:lnTo>
                    <a:pt x="776" y="114664"/>
                  </a:lnTo>
                  <a:lnTo>
                    <a:pt x="2490" y="123595"/>
                  </a:lnTo>
                  <a:lnTo>
                    <a:pt x="6407" y="130474"/>
                  </a:lnTo>
                  <a:lnTo>
                    <a:pt x="18156" y="140582"/>
                  </a:lnTo>
                  <a:lnTo>
                    <a:pt x="24247" y="141799"/>
                  </a:lnTo>
                  <a:lnTo>
                    <a:pt x="30157" y="140760"/>
                  </a:lnTo>
                  <a:lnTo>
                    <a:pt x="41655" y="134676"/>
                  </a:lnTo>
                  <a:lnTo>
                    <a:pt x="52929" y="125808"/>
                  </a:lnTo>
                  <a:lnTo>
                    <a:pt x="65255" y="106002"/>
                  </a:lnTo>
                  <a:lnTo>
                    <a:pt x="74763" y="82567"/>
                  </a:lnTo>
                  <a:lnTo>
                    <a:pt x="76778" y="80932"/>
                  </a:lnTo>
                  <a:lnTo>
                    <a:pt x="78122" y="83541"/>
                  </a:lnTo>
                  <a:lnTo>
                    <a:pt x="92234" y="133643"/>
                  </a:lnTo>
                  <a:lnTo>
                    <a:pt x="97598" y="142607"/>
                  </a:lnTo>
                  <a:lnTo>
                    <a:pt x="105772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870238" y="2055299"/>
              <a:ext cx="63525" cy="142405"/>
            </a:xfrm>
            <a:custGeom>
              <a:avLst/>
              <a:gdLst/>
              <a:ahLst/>
              <a:cxnLst/>
              <a:rect l="0" t="0" r="0" b="0"/>
              <a:pathLst>
                <a:path w="63525" h="142405">
                  <a:moveTo>
                    <a:pt x="58246" y="0"/>
                  </a:moveTo>
                  <a:lnTo>
                    <a:pt x="44995" y="4417"/>
                  </a:lnTo>
                  <a:lnTo>
                    <a:pt x="36023" y="13982"/>
                  </a:lnTo>
                  <a:lnTo>
                    <a:pt x="32336" y="20416"/>
                  </a:lnTo>
                  <a:lnTo>
                    <a:pt x="30705" y="34962"/>
                  </a:lnTo>
                  <a:lnTo>
                    <a:pt x="33987" y="50672"/>
                  </a:lnTo>
                  <a:lnTo>
                    <a:pt x="62003" y="110683"/>
                  </a:lnTo>
                  <a:lnTo>
                    <a:pt x="63524" y="120941"/>
                  </a:lnTo>
                  <a:lnTo>
                    <a:pt x="61766" y="128705"/>
                  </a:lnTo>
                  <a:lnTo>
                    <a:pt x="57819" y="134805"/>
                  </a:lnTo>
                  <a:lnTo>
                    <a:pt x="52414" y="139796"/>
                  </a:lnTo>
                  <a:lnTo>
                    <a:pt x="45112" y="142199"/>
                  </a:lnTo>
                  <a:lnTo>
                    <a:pt x="27138" y="142404"/>
                  </a:lnTo>
                  <a:lnTo>
                    <a:pt x="19941" y="138390"/>
                  </a:lnTo>
                  <a:lnTo>
                    <a:pt x="9479" y="124069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853595" y="1963767"/>
              <a:ext cx="99854" cy="282917"/>
            </a:xfrm>
            <a:custGeom>
              <a:avLst/>
              <a:gdLst/>
              <a:ahLst/>
              <a:cxnLst/>
              <a:rect l="0" t="0" r="0" b="0"/>
              <a:pathLst>
                <a:path w="99854" h="282917">
                  <a:moveTo>
                    <a:pt x="99853" y="0"/>
                  </a:moveTo>
                  <a:lnTo>
                    <a:pt x="82994" y="60848"/>
                  </a:lnTo>
                  <a:lnTo>
                    <a:pt x="62671" y="114064"/>
                  </a:lnTo>
                  <a:lnTo>
                    <a:pt x="35910" y="169240"/>
                  </a:lnTo>
                  <a:lnTo>
                    <a:pt x="9925" y="224186"/>
                  </a:lnTo>
                  <a:lnTo>
                    <a:pt x="1961" y="261727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911843" y="2046978"/>
              <a:ext cx="149779" cy="257953"/>
            </a:xfrm>
            <a:custGeom>
              <a:avLst/>
              <a:gdLst/>
              <a:ahLst/>
              <a:cxnLst/>
              <a:rect l="0" t="0" r="0" b="0"/>
              <a:pathLst>
                <a:path w="149779" h="257953">
                  <a:moveTo>
                    <a:pt x="149778" y="0"/>
                  </a:moveTo>
                  <a:lnTo>
                    <a:pt x="133779" y="34745"/>
                  </a:lnTo>
                  <a:lnTo>
                    <a:pt x="98035" y="97444"/>
                  </a:lnTo>
                  <a:lnTo>
                    <a:pt x="55403" y="159255"/>
                  </a:lnTo>
                  <a:lnTo>
                    <a:pt x="16638" y="217582"/>
                  </a:lnTo>
                  <a:lnTo>
                    <a:pt x="7394" y="232613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991657" y="2171773"/>
              <a:ext cx="86888" cy="110283"/>
            </a:xfrm>
            <a:custGeom>
              <a:avLst/>
              <a:gdLst/>
              <a:ahLst/>
              <a:cxnLst/>
              <a:rect l="0" t="0" r="0" b="0"/>
              <a:pathLst>
                <a:path w="86888" h="110283">
                  <a:moveTo>
                    <a:pt x="36680" y="16663"/>
                  </a:moveTo>
                  <a:lnTo>
                    <a:pt x="17120" y="79760"/>
                  </a:lnTo>
                  <a:lnTo>
                    <a:pt x="8901" y="107166"/>
                  </a:lnTo>
                  <a:lnTo>
                    <a:pt x="6142" y="110282"/>
                  </a:lnTo>
                  <a:lnTo>
                    <a:pt x="3377" y="109586"/>
                  </a:lnTo>
                  <a:lnTo>
                    <a:pt x="610" y="106348"/>
                  </a:lnTo>
                  <a:lnTo>
                    <a:pt x="0" y="92889"/>
                  </a:lnTo>
                  <a:lnTo>
                    <a:pt x="7321" y="64520"/>
                  </a:lnTo>
                  <a:lnTo>
                    <a:pt x="31650" y="18411"/>
                  </a:lnTo>
                  <a:lnTo>
                    <a:pt x="42457" y="4804"/>
                  </a:lnTo>
                  <a:lnTo>
                    <a:pt x="48852" y="1360"/>
                  </a:lnTo>
                  <a:lnTo>
                    <a:pt x="63355" y="0"/>
                  </a:lnTo>
                  <a:lnTo>
                    <a:pt x="70181" y="2780"/>
                  </a:lnTo>
                  <a:lnTo>
                    <a:pt x="82697" y="13266"/>
                  </a:lnTo>
                  <a:lnTo>
                    <a:pt x="85849" y="19946"/>
                  </a:lnTo>
                  <a:lnTo>
                    <a:pt x="86887" y="34764"/>
                  </a:lnTo>
                  <a:lnTo>
                    <a:pt x="81800" y="48130"/>
                  </a:lnTo>
                  <a:lnTo>
                    <a:pt x="77855" y="54283"/>
                  </a:lnTo>
                  <a:lnTo>
                    <a:pt x="72451" y="57461"/>
                  </a:lnTo>
                  <a:lnTo>
                    <a:pt x="59050" y="58525"/>
                  </a:lnTo>
                  <a:lnTo>
                    <a:pt x="54368" y="57515"/>
                  </a:lnTo>
                  <a:lnTo>
                    <a:pt x="51245" y="55917"/>
                  </a:lnTo>
                  <a:lnTo>
                    <a:pt x="45001" y="499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068983" y="2187632"/>
              <a:ext cx="134097" cy="57423"/>
            </a:xfrm>
            <a:custGeom>
              <a:avLst/>
              <a:gdLst/>
              <a:ahLst/>
              <a:cxnLst/>
              <a:rect l="0" t="0" r="0" b="0"/>
              <a:pathLst>
                <a:path w="134097" h="57423">
                  <a:moveTo>
                    <a:pt x="17602" y="34088"/>
                  </a:moveTo>
                  <a:lnTo>
                    <a:pt x="36607" y="26520"/>
                  </a:lnTo>
                  <a:lnTo>
                    <a:pt x="47930" y="18089"/>
                  </a:lnTo>
                  <a:lnTo>
                    <a:pt x="49839" y="13252"/>
                  </a:lnTo>
                  <a:lnTo>
                    <a:pt x="49264" y="8178"/>
                  </a:lnTo>
                  <a:lnTo>
                    <a:pt x="47030" y="2946"/>
                  </a:lnTo>
                  <a:lnTo>
                    <a:pt x="42769" y="383"/>
                  </a:lnTo>
                  <a:lnTo>
                    <a:pt x="30636" y="0"/>
                  </a:lnTo>
                  <a:lnTo>
                    <a:pt x="18464" y="5378"/>
                  </a:lnTo>
                  <a:lnTo>
                    <a:pt x="12629" y="9400"/>
                  </a:lnTo>
                  <a:lnTo>
                    <a:pt x="3681" y="21267"/>
                  </a:lnTo>
                  <a:lnTo>
                    <a:pt x="0" y="28314"/>
                  </a:lnTo>
                  <a:lnTo>
                    <a:pt x="320" y="33937"/>
                  </a:lnTo>
                  <a:lnTo>
                    <a:pt x="3307" y="38610"/>
                  </a:lnTo>
                  <a:lnTo>
                    <a:pt x="8071" y="42650"/>
                  </a:lnTo>
                  <a:lnTo>
                    <a:pt x="23228" y="47139"/>
                  </a:lnTo>
                  <a:lnTo>
                    <a:pt x="41367" y="48209"/>
                  </a:lnTo>
                  <a:lnTo>
                    <a:pt x="58675" y="45603"/>
                  </a:lnTo>
                  <a:lnTo>
                    <a:pt x="65324" y="47312"/>
                  </a:lnTo>
                  <a:lnTo>
                    <a:pt x="70681" y="51225"/>
                  </a:lnTo>
                  <a:lnTo>
                    <a:pt x="75177" y="56607"/>
                  </a:lnTo>
                  <a:lnTo>
                    <a:pt x="80024" y="57422"/>
                  </a:lnTo>
                  <a:lnTo>
                    <a:pt x="85104" y="55191"/>
                  </a:lnTo>
                  <a:lnTo>
                    <a:pt x="106544" y="36099"/>
                  </a:lnTo>
                  <a:lnTo>
                    <a:pt x="112029" y="33580"/>
                  </a:lnTo>
                  <a:lnTo>
                    <a:pt x="134096" y="340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186437" y="2205078"/>
              <a:ext cx="49927" cy="68600"/>
            </a:xfrm>
            <a:custGeom>
              <a:avLst/>
              <a:gdLst/>
              <a:ahLst/>
              <a:cxnLst/>
              <a:rect l="0" t="0" r="0" b="0"/>
              <a:pathLst>
                <a:path w="49927" h="68600">
                  <a:moveTo>
                    <a:pt x="49926" y="0"/>
                  </a:moveTo>
                  <a:lnTo>
                    <a:pt x="41092" y="8835"/>
                  </a:lnTo>
                  <a:lnTo>
                    <a:pt x="39414" y="14211"/>
                  </a:lnTo>
                  <a:lnTo>
                    <a:pt x="36718" y="50702"/>
                  </a:lnTo>
                  <a:lnTo>
                    <a:pt x="32799" y="56915"/>
                  </a:lnTo>
                  <a:lnTo>
                    <a:pt x="21050" y="66284"/>
                  </a:lnTo>
                  <a:lnTo>
                    <a:pt x="15882" y="68228"/>
                  </a:lnTo>
                  <a:lnTo>
                    <a:pt x="11512" y="68599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203079" y="2130188"/>
              <a:ext cx="116496" cy="266275"/>
            </a:xfrm>
            <a:custGeom>
              <a:avLst/>
              <a:gdLst/>
              <a:ahLst/>
              <a:cxnLst/>
              <a:rect l="0" t="0" r="0" b="0"/>
              <a:pathLst>
                <a:path w="116496" h="266275">
                  <a:moveTo>
                    <a:pt x="116495" y="0"/>
                  </a:moveTo>
                  <a:lnTo>
                    <a:pt x="114030" y="33741"/>
                  </a:lnTo>
                  <a:lnTo>
                    <a:pt x="100453" y="75874"/>
                  </a:lnTo>
                  <a:lnTo>
                    <a:pt x="69932" y="133296"/>
                  </a:lnTo>
                  <a:lnTo>
                    <a:pt x="33156" y="195026"/>
                  </a:lnTo>
                  <a:lnTo>
                    <a:pt x="9041" y="246755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308926" y="2263325"/>
              <a:ext cx="85539" cy="83212"/>
            </a:xfrm>
            <a:custGeom>
              <a:avLst/>
              <a:gdLst/>
              <a:ahLst/>
              <a:cxnLst/>
              <a:rect l="0" t="0" r="0" b="0"/>
              <a:pathLst>
                <a:path w="85539" h="83212">
                  <a:moveTo>
                    <a:pt x="18969" y="0"/>
                  </a:moveTo>
                  <a:lnTo>
                    <a:pt x="223" y="34745"/>
                  </a:lnTo>
                  <a:lnTo>
                    <a:pt x="0" y="37032"/>
                  </a:lnTo>
                  <a:lnTo>
                    <a:pt x="1700" y="35783"/>
                  </a:lnTo>
                  <a:lnTo>
                    <a:pt x="17716" y="18266"/>
                  </a:lnTo>
                  <a:lnTo>
                    <a:pt x="23680" y="15875"/>
                  </a:lnTo>
                  <a:lnTo>
                    <a:pt x="37705" y="15685"/>
                  </a:lnTo>
                  <a:lnTo>
                    <a:pt x="41630" y="18778"/>
                  </a:lnTo>
                  <a:lnTo>
                    <a:pt x="43322" y="23614"/>
                  </a:lnTo>
                  <a:lnTo>
                    <a:pt x="43526" y="29611"/>
                  </a:lnTo>
                  <a:lnTo>
                    <a:pt x="34977" y="51303"/>
                  </a:lnTo>
                  <a:lnTo>
                    <a:pt x="35188" y="55467"/>
                  </a:lnTo>
                  <a:lnTo>
                    <a:pt x="38103" y="57319"/>
                  </a:lnTo>
                  <a:lnTo>
                    <a:pt x="48738" y="56910"/>
                  </a:lnTo>
                  <a:lnTo>
                    <a:pt x="62710" y="53647"/>
                  </a:lnTo>
                  <a:lnTo>
                    <a:pt x="67546" y="56105"/>
                  </a:lnTo>
                  <a:lnTo>
                    <a:pt x="70770" y="61442"/>
                  </a:lnTo>
                  <a:lnTo>
                    <a:pt x="75276" y="73536"/>
                  </a:lnTo>
                  <a:lnTo>
                    <a:pt x="85538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408526" y="2313251"/>
              <a:ext cx="119076" cy="67831"/>
            </a:xfrm>
            <a:custGeom>
              <a:avLst/>
              <a:gdLst/>
              <a:ahLst/>
              <a:cxnLst/>
              <a:rect l="0" t="0" r="0" b="0"/>
              <a:pathLst>
                <a:path w="119076" h="67831">
                  <a:moveTo>
                    <a:pt x="27543" y="0"/>
                  </a:moveTo>
                  <a:lnTo>
                    <a:pt x="14290" y="8835"/>
                  </a:lnTo>
                  <a:lnTo>
                    <a:pt x="5319" y="20569"/>
                  </a:lnTo>
                  <a:lnTo>
                    <a:pt x="1632" y="27581"/>
                  </a:lnTo>
                  <a:lnTo>
                    <a:pt x="0" y="42769"/>
                  </a:lnTo>
                  <a:lnTo>
                    <a:pt x="860" y="50702"/>
                  </a:lnTo>
                  <a:lnTo>
                    <a:pt x="5132" y="55067"/>
                  </a:lnTo>
                  <a:lnTo>
                    <a:pt x="11677" y="57052"/>
                  </a:lnTo>
                  <a:lnTo>
                    <a:pt x="19740" y="57450"/>
                  </a:lnTo>
                  <a:lnTo>
                    <a:pt x="36094" y="52962"/>
                  </a:lnTo>
                  <a:lnTo>
                    <a:pt x="44339" y="49177"/>
                  </a:lnTo>
                  <a:lnTo>
                    <a:pt x="47985" y="43879"/>
                  </a:lnTo>
                  <a:lnTo>
                    <a:pt x="48568" y="37574"/>
                  </a:lnTo>
                  <a:lnTo>
                    <a:pt x="47107" y="30597"/>
                  </a:lnTo>
                  <a:lnTo>
                    <a:pt x="43359" y="26870"/>
                  </a:lnTo>
                  <a:lnTo>
                    <a:pt x="38087" y="25310"/>
                  </a:lnTo>
                  <a:lnTo>
                    <a:pt x="31799" y="25194"/>
                  </a:lnTo>
                  <a:lnTo>
                    <a:pt x="30380" y="26042"/>
                  </a:lnTo>
                  <a:lnTo>
                    <a:pt x="32208" y="27532"/>
                  </a:lnTo>
                  <a:lnTo>
                    <a:pt x="60688" y="41019"/>
                  </a:lnTo>
                  <a:lnTo>
                    <a:pt x="74859" y="58690"/>
                  </a:lnTo>
                  <a:lnTo>
                    <a:pt x="88328" y="67074"/>
                  </a:lnTo>
                  <a:lnTo>
                    <a:pt x="94879" y="67830"/>
                  </a:lnTo>
                  <a:lnTo>
                    <a:pt x="119075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508144" y="2271646"/>
              <a:ext cx="86026" cy="128951"/>
            </a:xfrm>
            <a:custGeom>
              <a:avLst/>
              <a:gdLst/>
              <a:ahLst/>
              <a:cxnLst/>
              <a:rect l="0" t="0" r="0" b="0"/>
              <a:pathLst>
                <a:path w="86026" h="128951">
                  <a:moveTo>
                    <a:pt x="86025" y="0"/>
                  </a:moveTo>
                  <a:lnTo>
                    <a:pt x="60115" y="59627"/>
                  </a:lnTo>
                  <a:lnTo>
                    <a:pt x="30160" y="115885"/>
                  </a:lnTo>
                  <a:lnTo>
                    <a:pt x="26592" y="124410"/>
                  </a:lnTo>
                  <a:lnTo>
                    <a:pt x="22364" y="128243"/>
                  </a:lnTo>
                  <a:lnTo>
                    <a:pt x="17696" y="128950"/>
                  </a:lnTo>
                  <a:lnTo>
                    <a:pt x="12736" y="127572"/>
                  </a:lnTo>
                  <a:lnTo>
                    <a:pt x="8504" y="123879"/>
                  </a:lnTo>
                  <a:lnTo>
                    <a:pt x="1337" y="112380"/>
                  </a:lnTo>
                  <a:lnTo>
                    <a:pt x="0" y="98024"/>
                  </a:lnTo>
                  <a:lnTo>
                    <a:pt x="938" y="90313"/>
                  </a:lnTo>
                  <a:lnTo>
                    <a:pt x="5262" y="85172"/>
                  </a:lnTo>
                  <a:lnTo>
                    <a:pt x="52741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583748" y="2288288"/>
              <a:ext cx="27064" cy="191385"/>
            </a:xfrm>
            <a:custGeom>
              <a:avLst/>
              <a:gdLst/>
              <a:ahLst/>
              <a:cxnLst/>
              <a:rect l="0" t="0" r="0" b="0"/>
              <a:pathLst>
                <a:path w="27064" h="191385">
                  <a:moveTo>
                    <a:pt x="27063" y="0"/>
                  </a:moveTo>
                  <a:lnTo>
                    <a:pt x="22645" y="46327"/>
                  </a:lnTo>
                  <a:lnTo>
                    <a:pt x="338" y="106701"/>
                  </a:lnTo>
                  <a:lnTo>
                    <a:pt x="0" y="114589"/>
                  </a:lnTo>
                  <a:lnTo>
                    <a:pt x="4557" y="128283"/>
                  </a:lnTo>
                  <a:lnTo>
                    <a:pt x="17518" y="146389"/>
                  </a:lnTo>
                  <a:lnTo>
                    <a:pt x="18850" y="153991"/>
                  </a:lnTo>
                  <a:lnTo>
                    <a:pt x="15400" y="172300"/>
                  </a:lnTo>
                  <a:lnTo>
                    <a:pt x="10168" y="182902"/>
                  </a:lnTo>
                  <a:lnTo>
                    <a:pt x="209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775615" y="2238362"/>
            <a:ext cx="316824" cy="179122"/>
            <a:chOff x="7775615" y="2238362"/>
            <a:chExt cx="316824" cy="179122"/>
          </a:xfrm>
        </p:grpSpPr>
        <p:sp>
          <p:nvSpPr>
            <p:cNvPr id="148" name="Freeform 147"/>
            <p:cNvSpPr/>
            <p:nvPr/>
          </p:nvSpPr>
          <p:spPr>
            <a:xfrm>
              <a:off x="7775615" y="2255004"/>
              <a:ext cx="137703" cy="129062"/>
            </a:xfrm>
            <a:custGeom>
              <a:avLst/>
              <a:gdLst/>
              <a:ahLst/>
              <a:cxnLst/>
              <a:rect l="0" t="0" r="0" b="0"/>
              <a:pathLst>
                <a:path w="137703" h="129062">
                  <a:moveTo>
                    <a:pt x="12886" y="0"/>
                  </a:moveTo>
                  <a:lnTo>
                    <a:pt x="4412" y="62491"/>
                  </a:lnTo>
                  <a:lnTo>
                    <a:pt x="0" y="90221"/>
                  </a:lnTo>
                  <a:lnTo>
                    <a:pt x="597" y="90658"/>
                  </a:lnTo>
                  <a:lnTo>
                    <a:pt x="28474" y="29077"/>
                  </a:lnTo>
                  <a:lnTo>
                    <a:pt x="32524" y="27706"/>
                  </a:lnTo>
                  <a:lnTo>
                    <a:pt x="36148" y="29565"/>
                  </a:lnTo>
                  <a:lnTo>
                    <a:pt x="39489" y="33578"/>
                  </a:lnTo>
                  <a:lnTo>
                    <a:pt x="40736" y="47900"/>
                  </a:lnTo>
                  <a:lnTo>
                    <a:pt x="40057" y="65668"/>
                  </a:lnTo>
                  <a:lnTo>
                    <a:pt x="42837" y="82810"/>
                  </a:lnTo>
                  <a:lnTo>
                    <a:pt x="45798" y="86642"/>
                  </a:lnTo>
                  <a:lnTo>
                    <a:pt x="49621" y="87347"/>
                  </a:lnTo>
                  <a:lnTo>
                    <a:pt x="58798" y="83200"/>
                  </a:lnTo>
                  <a:lnTo>
                    <a:pt x="69041" y="75193"/>
                  </a:lnTo>
                  <a:lnTo>
                    <a:pt x="74362" y="74167"/>
                  </a:lnTo>
                  <a:lnTo>
                    <a:pt x="79757" y="75333"/>
                  </a:lnTo>
                  <a:lnTo>
                    <a:pt x="85204" y="77959"/>
                  </a:lnTo>
                  <a:lnTo>
                    <a:pt x="88835" y="83408"/>
                  </a:lnTo>
                  <a:lnTo>
                    <a:pt x="99558" y="124659"/>
                  </a:lnTo>
                  <a:lnTo>
                    <a:pt x="103027" y="128410"/>
                  </a:lnTo>
                  <a:lnTo>
                    <a:pt x="107188" y="129061"/>
                  </a:lnTo>
                  <a:lnTo>
                    <a:pt x="13770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912412" y="2321572"/>
              <a:ext cx="60655" cy="74847"/>
            </a:xfrm>
            <a:custGeom>
              <a:avLst/>
              <a:gdLst/>
              <a:ahLst/>
              <a:cxnLst/>
              <a:rect l="0" t="0" r="0" b="0"/>
              <a:pathLst>
                <a:path w="60655" h="74847">
                  <a:moveTo>
                    <a:pt x="25868" y="0"/>
                  </a:moveTo>
                  <a:lnTo>
                    <a:pt x="2704" y="23164"/>
                  </a:lnTo>
                  <a:lnTo>
                    <a:pt x="255" y="30236"/>
                  </a:lnTo>
                  <a:lnTo>
                    <a:pt x="0" y="47955"/>
                  </a:lnTo>
                  <a:lnTo>
                    <a:pt x="5433" y="63227"/>
                  </a:lnTo>
                  <a:lnTo>
                    <a:pt x="9472" y="69888"/>
                  </a:lnTo>
                  <a:lnTo>
                    <a:pt x="14937" y="73405"/>
                  </a:lnTo>
                  <a:lnTo>
                    <a:pt x="28406" y="74846"/>
                  </a:lnTo>
                  <a:lnTo>
                    <a:pt x="41173" y="69940"/>
                  </a:lnTo>
                  <a:lnTo>
                    <a:pt x="47166" y="66042"/>
                  </a:lnTo>
                  <a:lnTo>
                    <a:pt x="56291" y="54316"/>
                  </a:lnTo>
                  <a:lnTo>
                    <a:pt x="60018" y="47305"/>
                  </a:lnTo>
                  <a:lnTo>
                    <a:pt x="60654" y="39858"/>
                  </a:lnTo>
                  <a:lnTo>
                    <a:pt x="56429" y="24187"/>
                  </a:lnTo>
                  <a:lnTo>
                    <a:pt x="50865" y="19823"/>
                  </a:lnTo>
                  <a:lnTo>
                    <a:pt x="34821" y="17440"/>
                  </a:lnTo>
                  <a:lnTo>
                    <a:pt x="29988" y="19023"/>
                  </a:lnTo>
                  <a:lnTo>
                    <a:pt x="27689" y="21928"/>
                  </a:lnTo>
                  <a:lnTo>
                    <a:pt x="25868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985390" y="2238362"/>
              <a:ext cx="53864" cy="166676"/>
            </a:xfrm>
            <a:custGeom>
              <a:avLst/>
              <a:gdLst/>
              <a:ahLst/>
              <a:cxnLst/>
              <a:rect l="0" t="0" r="0" b="0"/>
              <a:pathLst>
                <a:path w="53864" h="166676">
                  <a:moveTo>
                    <a:pt x="27780" y="0"/>
                  </a:moveTo>
                  <a:lnTo>
                    <a:pt x="10921" y="55507"/>
                  </a:lnTo>
                  <a:lnTo>
                    <a:pt x="0" y="97668"/>
                  </a:lnTo>
                  <a:lnTo>
                    <a:pt x="939" y="103019"/>
                  </a:lnTo>
                  <a:lnTo>
                    <a:pt x="4339" y="105662"/>
                  </a:lnTo>
                  <a:lnTo>
                    <a:pt x="34141" y="107678"/>
                  </a:lnTo>
                  <a:lnTo>
                    <a:pt x="41267" y="110617"/>
                  </a:lnTo>
                  <a:lnTo>
                    <a:pt x="51649" y="121279"/>
                  </a:lnTo>
                  <a:lnTo>
                    <a:pt x="53863" y="128005"/>
                  </a:lnTo>
                  <a:lnTo>
                    <a:pt x="53857" y="142875"/>
                  </a:lnTo>
                  <a:lnTo>
                    <a:pt x="48306" y="156265"/>
                  </a:lnTo>
                  <a:lnTo>
                    <a:pt x="44238" y="162424"/>
                  </a:lnTo>
                  <a:lnTo>
                    <a:pt x="37827" y="165605"/>
                  </a:lnTo>
                  <a:lnTo>
                    <a:pt x="20842" y="166675"/>
                  </a:lnTo>
                  <a:lnTo>
                    <a:pt x="13909" y="163816"/>
                  </a:lnTo>
                  <a:lnTo>
                    <a:pt x="3740" y="153244"/>
                  </a:lnTo>
                  <a:lnTo>
                    <a:pt x="1583" y="148391"/>
                  </a:lnTo>
                  <a:lnTo>
                    <a:pt x="1070" y="144231"/>
                  </a:lnTo>
                  <a:lnTo>
                    <a:pt x="2816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079738" y="24047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8264906" y="2288005"/>
            <a:ext cx="114391" cy="171534"/>
            <a:chOff x="8264906" y="2288005"/>
            <a:chExt cx="114391" cy="171534"/>
          </a:xfrm>
        </p:grpSpPr>
        <p:sp>
          <p:nvSpPr>
            <p:cNvPr id="153" name="Freeform 152"/>
            <p:cNvSpPr/>
            <p:nvPr/>
          </p:nvSpPr>
          <p:spPr>
            <a:xfrm>
              <a:off x="8264906" y="2288005"/>
              <a:ext cx="95945" cy="171534"/>
            </a:xfrm>
            <a:custGeom>
              <a:avLst/>
              <a:gdLst/>
              <a:ahLst/>
              <a:cxnLst/>
              <a:rect l="0" t="0" r="0" b="0"/>
              <a:pathLst>
                <a:path w="95945" h="171534">
                  <a:moveTo>
                    <a:pt x="56143" y="8604"/>
                  </a:moveTo>
                  <a:lnTo>
                    <a:pt x="17023" y="71702"/>
                  </a:lnTo>
                  <a:lnTo>
                    <a:pt x="2632" y="115339"/>
                  </a:lnTo>
                  <a:lnTo>
                    <a:pt x="0" y="140793"/>
                  </a:lnTo>
                  <a:lnTo>
                    <a:pt x="3761" y="160119"/>
                  </a:lnTo>
                  <a:lnTo>
                    <a:pt x="7353" y="167862"/>
                  </a:lnTo>
                  <a:lnTo>
                    <a:pt x="13446" y="171174"/>
                  </a:lnTo>
                  <a:lnTo>
                    <a:pt x="21206" y="171533"/>
                  </a:lnTo>
                  <a:lnTo>
                    <a:pt x="37841" y="167001"/>
                  </a:lnTo>
                  <a:lnTo>
                    <a:pt x="51399" y="158823"/>
                  </a:lnTo>
                  <a:lnTo>
                    <a:pt x="69426" y="134989"/>
                  </a:lnTo>
                  <a:lnTo>
                    <a:pt x="91662" y="79214"/>
                  </a:lnTo>
                  <a:lnTo>
                    <a:pt x="95944" y="46990"/>
                  </a:lnTo>
                  <a:lnTo>
                    <a:pt x="92015" y="27514"/>
                  </a:lnTo>
                  <a:lnTo>
                    <a:pt x="88379" y="18437"/>
                  </a:lnTo>
                  <a:lnTo>
                    <a:pt x="76941" y="5886"/>
                  </a:lnTo>
                  <a:lnTo>
                    <a:pt x="70009" y="1245"/>
                  </a:lnTo>
                  <a:lnTo>
                    <a:pt x="62613" y="0"/>
                  </a:lnTo>
                  <a:lnTo>
                    <a:pt x="46999" y="3547"/>
                  </a:lnTo>
                  <a:lnTo>
                    <a:pt x="27031" y="15941"/>
                  </a:lnTo>
                  <a:lnTo>
                    <a:pt x="22866" y="22741"/>
                  </a:lnTo>
                  <a:lnTo>
                    <a:pt x="18240" y="40159"/>
                  </a:lnTo>
                  <a:lnTo>
                    <a:pt x="18648" y="52831"/>
                  </a:lnTo>
                  <a:lnTo>
                    <a:pt x="22858" y="66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354333" y="2421425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17155" y="12602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8404259" y="2304930"/>
            <a:ext cx="1115021" cy="257954"/>
            <a:chOff x="8404259" y="2304930"/>
            <a:chExt cx="1115021" cy="257954"/>
          </a:xfrm>
        </p:grpSpPr>
        <p:sp>
          <p:nvSpPr>
            <p:cNvPr id="156" name="Freeform 155"/>
            <p:cNvSpPr/>
            <p:nvPr/>
          </p:nvSpPr>
          <p:spPr>
            <a:xfrm>
              <a:off x="8404259" y="2304930"/>
              <a:ext cx="33285" cy="174743"/>
            </a:xfrm>
            <a:custGeom>
              <a:avLst/>
              <a:gdLst/>
              <a:ahLst/>
              <a:cxnLst/>
              <a:rect l="0" t="0" r="0" b="0"/>
              <a:pathLst>
                <a:path w="33285" h="174743">
                  <a:moveTo>
                    <a:pt x="33284" y="0"/>
                  </a:moveTo>
                  <a:lnTo>
                    <a:pt x="32359" y="56773"/>
                  </a:lnTo>
                  <a:lnTo>
                    <a:pt x="25716" y="88218"/>
                  </a:lnTo>
                  <a:lnTo>
                    <a:pt x="4373" y="141167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462506" y="2438067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504111" y="2446388"/>
              <a:ext cx="49928" cy="8322"/>
            </a:xfrm>
            <a:custGeom>
              <a:avLst/>
              <a:gdLst/>
              <a:ahLst/>
              <a:cxnLst/>
              <a:rect l="0" t="0" r="0" b="0"/>
              <a:pathLst>
                <a:path w="49928" h="8322">
                  <a:moveTo>
                    <a:pt x="0" y="0"/>
                  </a:moveTo>
                  <a:lnTo>
                    <a:pt x="24723" y="925"/>
                  </a:lnTo>
                  <a:lnTo>
                    <a:pt x="49927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601690" y="2363178"/>
              <a:ext cx="79976" cy="103413"/>
            </a:xfrm>
            <a:custGeom>
              <a:avLst/>
              <a:gdLst/>
              <a:ahLst/>
              <a:cxnLst/>
              <a:rect l="0" t="0" r="0" b="0"/>
              <a:pathLst>
                <a:path w="79976" h="103413">
                  <a:moveTo>
                    <a:pt x="43879" y="24963"/>
                  </a:moveTo>
                  <a:lnTo>
                    <a:pt x="6042" y="61146"/>
                  </a:lnTo>
                  <a:lnTo>
                    <a:pt x="2012" y="68501"/>
                  </a:lnTo>
                  <a:lnTo>
                    <a:pt x="0" y="84069"/>
                  </a:lnTo>
                  <a:lnTo>
                    <a:pt x="759" y="92104"/>
                  </a:lnTo>
                  <a:lnTo>
                    <a:pt x="4961" y="97460"/>
                  </a:lnTo>
                  <a:lnTo>
                    <a:pt x="19494" y="103412"/>
                  </a:lnTo>
                  <a:lnTo>
                    <a:pt x="48467" y="102345"/>
                  </a:lnTo>
                  <a:lnTo>
                    <a:pt x="56184" y="98741"/>
                  </a:lnTo>
                  <a:lnTo>
                    <a:pt x="67223" y="87339"/>
                  </a:lnTo>
                  <a:lnTo>
                    <a:pt x="78635" y="65326"/>
                  </a:lnTo>
                  <a:lnTo>
                    <a:pt x="79975" y="49374"/>
                  </a:lnTo>
                  <a:lnTo>
                    <a:pt x="79038" y="41237"/>
                  </a:lnTo>
                  <a:lnTo>
                    <a:pt x="70600" y="24799"/>
                  </a:lnTo>
                  <a:lnTo>
                    <a:pt x="55186" y="7348"/>
                  </a:lnTo>
                  <a:lnTo>
                    <a:pt x="438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712137" y="245470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744323" y="2395792"/>
              <a:ext cx="62686" cy="71956"/>
            </a:xfrm>
            <a:custGeom>
              <a:avLst/>
              <a:gdLst/>
              <a:ahLst/>
              <a:cxnLst/>
              <a:rect l="0" t="0" r="0" b="0"/>
              <a:pathLst>
                <a:path w="62686" h="71956">
                  <a:moveTo>
                    <a:pt x="42704" y="670"/>
                  </a:moveTo>
                  <a:lnTo>
                    <a:pt x="4866" y="36853"/>
                  </a:lnTo>
                  <a:lnTo>
                    <a:pt x="837" y="44207"/>
                  </a:lnTo>
                  <a:lnTo>
                    <a:pt x="0" y="50960"/>
                  </a:lnTo>
                  <a:lnTo>
                    <a:pt x="4000" y="63393"/>
                  </a:lnTo>
                  <a:lnTo>
                    <a:pt x="9505" y="67449"/>
                  </a:lnTo>
                  <a:lnTo>
                    <a:pt x="25484" y="71955"/>
                  </a:lnTo>
                  <a:lnTo>
                    <a:pt x="42447" y="69026"/>
                  </a:lnTo>
                  <a:lnTo>
                    <a:pt x="50853" y="65657"/>
                  </a:lnTo>
                  <a:lnTo>
                    <a:pt x="56458" y="59712"/>
                  </a:lnTo>
                  <a:lnTo>
                    <a:pt x="62685" y="43245"/>
                  </a:lnTo>
                  <a:lnTo>
                    <a:pt x="62497" y="35525"/>
                  </a:lnTo>
                  <a:lnTo>
                    <a:pt x="57356" y="22017"/>
                  </a:lnTo>
                  <a:lnTo>
                    <a:pt x="39649" y="4016"/>
                  </a:lnTo>
                  <a:lnTo>
                    <a:pt x="34195" y="1051"/>
                  </a:lnTo>
                  <a:lnTo>
                    <a:pt x="29635" y="0"/>
                  </a:lnTo>
                  <a:lnTo>
                    <a:pt x="17741" y="6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861916" y="2413104"/>
              <a:ext cx="33034" cy="77169"/>
            </a:xfrm>
            <a:custGeom>
              <a:avLst/>
              <a:gdLst/>
              <a:ahLst/>
              <a:cxnLst/>
              <a:rect l="0" t="0" r="0" b="0"/>
              <a:pathLst>
                <a:path w="33034" h="77169">
                  <a:moveTo>
                    <a:pt x="0" y="0"/>
                  </a:moveTo>
                  <a:lnTo>
                    <a:pt x="14211" y="12362"/>
                  </a:lnTo>
                  <a:lnTo>
                    <a:pt x="27581" y="18746"/>
                  </a:lnTo>
                  <a:lnTo>
                    <a:pt x="31331" y="23592"/>
                  </a:lnTo>
                  <a:lnTo>
                    <a:pt x="32907" y="29597"/>
                  </a:lnTo>
                  <a:lnTo>
                    <a:pt x="33033" y="36373"/>
                  </a:lnTo>
                  <a:lnTo>
                    <a:pt x="30344" y="42740"/>
                  </a:lnTo>
                  <a:lnTo>
                    <a:pt x="2934" y="71900"/>
                  </a:lnTo>
                  <a:lnTo>
                    <a:pt x="2017" y="771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005624" y="2413104"/>
              <a:ext cx="14393" cy="95476"/>
            </a:xfrm>
            <a:custGeom>
              <a:avLst/>
              <a:gdLst/>
              <a:ahLst/>
              <a:cxnLst/>
              <a:rect l="0" t="0" r="0" b="0"/>
              <a:pathLst>
                <a:path w="14393" h="95476">
                  <a:moveTo>
                    <a:pt x="14392" y="0"/>
                  </a:moveTo>
                  <a:lnTo>
                    <a:pt x="0" y="55507"/>
                  </a:lnTo>
                  <a:lnTo>
                    <a:pt x="599" y="78294"/>
                  </a:lnTo>
                  <a:lnTo>
                    <a:pt x="6302" y="954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028216" y="2484530"/>
              <a:ext cx="48210" cy="47796"/>
            </a:xfrm>
            <a:custGeom>
              <a:avLst/>
              <a:gdLst/>
              <a:ahLst/>
              <a:cxnLst/>
              <a:rect l="0" t="0" r="0" b="0"/>
              <a:pathLst>
                <a:path w="48210" h="47796">
                  <a:moveTo>
                    <a:pt x="0" y="29641"/>
                  </a:moveTo>
                  <a:lnTo>
                    <a:pt x="14317" y="20252"/>
                  </a:lnTo>
                  <a:lnTo>
                    <a:pt x="26312" y="1041"/>
                  </a:lnTo>
                  <a:lnTo>
                    <a:pt x="28676" y="0"/>
                  </a:lnTo>
                  <a:lnTo>
                    <a:pt x="30253" y="3003"/>
                  </a:lnTo>
                  <a:lnTo>
                    <a:pt x="37200" y="29979"/>
                  </a:lnTo>
                  <a:lnTo>
                    <a:pt x="48209" y="477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088200" y="2537920"/>
              <a:ext cx="6707" cy="270"/>
            </a:xfrm>
            <a:custGeom>
              <a:avLst/>
              <a:gdLst/>
              <a:ahLst/>
              <a:cxnLst/>
              <a:rect l="0" t="0" r="0" b="0"/>
              <a:pathLst>
                <a:path w="6707" h="270">
                  <a:moveTo>
                    <a:pt x="0" y="269"/>
                  </a:moveTo>
                  <a:lnTo>
                    <a:pt x="67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128190" y="2446388"/>
              <a:ext cx="74890" cy="96562"/>
            </a:xfrm>
            <a:custGeom>
              <a:avLst/>
              <a:gdLst/>
              <a:ahLst/>
              <a:cxnLst/>
              <a:rect l="0" t="0" r="0" b="0"/>
              <a:pathLst>
                <a:path w="74890" h="96562">
                  <a:moveTo>
                    <a:pt x="74889" y="0"/>
                  </a:moveTo>
                  <a:lnTo>
                    <a:pt x="41149" y="2466"/>
                  </a:lnTo>
                  <a:lnTo>
                    <a:pt x="32979" y="4418"/>
                  </a:lnTo>
                  <a:lnTo>
                    <a:pt x="26609" y="8493"/>
                  </a:lnTo>
                  <a:lnTo>
                    <a:pt x="17066" y="20417"/>
                  </a:lnTo>
                  <a:lnTo>
                    <a:pt x="16000" y="26555"/>
                  </a:lnTo>
                  <a:lnTo>
                    <a:pt x="17139" y="32496"/>
                  </a:lnTo>
                  <a:lnTo>
                    <a:pt x="27576" y="49693"/>
                  </a:lnTo>
                  <a:lnTo>
                    <a:pt x="47669" y="72070"/>
                  </a:lnTo>
                  <a:lnTo>
                    <a:pt x="49345" y="77633"/>
                  </a:lnTo>
                  <a:lnTo>
                    <a:pt x="48614" y="83190"/>
                  </a:lnTo>
                  <a:lnTo>
                    <a:pt x="46278" y="88744"/>
                  </a:lnTo>
                  <a:lnTo>
                    <a:pt x="41022" y="92447"/>
                  </a:lnTo>
                  <a:lnTo>
                    <a:pt x="25320" y="96561"/>
                  </a:lnTo>
                  <a:lnTo>
                    <a:pt x="13411" y="95924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125249" y="2413104"/>
              <a:ext cx="86153" cy="147870"/>
            </a:xfrm>
            <a:custGeom>
              <a:avLst/>
              <a:gdLst/>
              <a:ahLst/>
              <a:cxnLst/>
              <a:rect l="0" t="0" r="0" b="0"/>
              <a:pathLst>
                <a:path w="86153" h="147870">
                  <a:moveTo>
                    <a:pt x="86152" y="0"/>
                  </a:moveTo>
                  <a:lnTo>
                    <a:pt x="72899" y="8835"/>
                  </a:lnTo>
                  <a:lnTo>
                    <a:pt x="63928" y="20569"/>
                  </a:lnTo>
                  <a:lnTo>
                    <a:pt x="33098" y="79536"/>
                  </a:lnTo>
                  <a:lnTo>
                    <a:pt x="4770" y="139979"/>
                  </a:lnTo>
                  <a:lnTo>
                    <a:pt x="0" y="1478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244685" y="253792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302932" y="2554562"/>
              <a:ext cx="33285" cy="4795"/>
            </a:xfrm>
            <a:custGeom>
              <a:avLst/>
              <a:gdLst/>
              <a:ahLst/>
              <a:cxnLst/>
              <a:rect l="0" t="0" r="0" b="0"/>
              <a:pathLst>
                <a:path w="33285" h="4795">
                  <a:moveTo>
                    <a:pt x="0" y="0"/>
                  </a:moveTo>
                  <a:lnTo>
                    <a:pt x="13252" y="4417"/>
                  </a:lnTo>
                  <a:lnTo>
                    <a:pt x="18080" y="479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377821" y="2546241"/>
              <a:ext cx="41607" cy="4795"/>
            </a:xfrm>
            <a:custGeom>
              <a:avLst/>
              <a:gdLst/>
              <a:ahLst/>
              <a:cxnLst/>
              <a:rect l="0" t="0" r="0" b="0"/>
              <a:pathLst>
                <a:path w="41607" h="4795">
                  <a:moveTo>
                    <a:pt x="0" y="0"/>
                  </a:moveTo>
                  <a:lnTo>
                    <a:pt x="23799" y="4794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477674" y="2546241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0"/>
                  </a:moveTo>
                  <a:lnTo>
                    <a:pt x="8835" y="8834"/>
                  </a:lnTo>
                  <a:lnTo>
                    <a:pt x="20569" y="13172"/>
                  </a:lnTo>
                  <a:lnTo>
                    <a:pt x="4160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181065" y="2883515"/>
            <a:ext cx="1530279" cy="455874"/>
            <a:chOff x="7181065" y="2883515"/>
            <a:chExt cx="1530279" cy="455874"/>
          </a:xfrm>
        </p:grpSpPr>
        <p:sp>
          <p:nvSpPr>
            <p:cNvPr id="173" name="Freeform 172"/>
            <p:cNvSpPr/>
            <p:nvPr/>
          </p:nvSpPr>
          <p:spPr>
            <a:xfrm>
              <a:off x="7181065" y="2955129"/>
              <a:ext cx="176444" cy="281085"/>
            </a:xfrm>
            <a:custGeom>
              <a:avLst/>
              <a:gdLst/>
              <a:ahLst/>
              <a:cxnLst/>
              <a:rect l="0" t="0" r="0" b="0"/>
              <a:pathLst>
                <a:path w="176444" h="281085">
                  <a:moveTo>
                    <a:pt x="0" y="7164"/>
                  </a:moveTo>
                  <a:lnTo>
                    <a:pt x="57909" y="0"/>
                  </a:lnTo>
                  <a:lnTo>
                    <a:pt x="116084" y="8047"/>
                  </a:lnTo>
                  <a:lnTo>
                    <a:pt x="147192" y="18212"/>
                  </a:lnTo>
                  <a:lnTo>
                    <a:pt x="156375" y="22851"/>
                  </a:lnTo>
                  <a:lnTo>
                    <a:pt x="169044" y="35401"/>
                  </a:lnTo>
                  <a:lnTo>
                    <a:pt x="173717" y="42631"/>
                  </a:lnTo>
                  <a:lnTo>
                    <a:pt x="176443" y="58060"/>
                  </a:lnTo>
                  <a:lnTo>
                    <a:pt x="175876" y="66058"/>
                  </a:lnTo>
                  <a:lnTo>
                    <a:pt x="167849" y="82341"/>
                  </a:lnTo>
                  <a:lnTo>
                    <a:pt x="132229" y="122772"/>
                  </a:lnTo>
                  <a:lnTo>
                    <a:pt x="74836" y="180688"/>
                  </a:lnTo>
                  <a:lnTo>
                    <a:pt x="46012" y="214950"/>
                  </a:lnTo>
                  <a:lnTo>
                    <a:pt x="41406" y="231725"/>
                  </a:lnTo>
                  <a:lnTo>
                    <a:pt x="41472" y="240082"/>
                  </a:lnTo>
                  <a:lnTo>
                    <a:pt x="46478" y="254298"/>
                  </a:lnTo>
                  <a:lnTo>
                    <a:pt x="50401" y="260678"/>
                  </a:lnTo>
                  <a:lnTo>
                    <a:pt x="62156" y="270232"/>
                  </a:lnTo>
                  <a:lnTo>
                    <a:pt x="77551" y="276636"/>
                  </a:lnTo>
                  <a:lnTo>
                    <a:pt x="132722" y="281084"/>
                  </a:lnTo>
                  <a:lnTo>
                    <a:pt x="151752" y="276528"/>
                  </a:lnTo>
                  <a:lnTo>
                    <a:pt x="174742" y="2651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420445" y="3019276"/>
              <a:ext cx="99571" cy="187453"/>
            </a:xfrm>
            <a:custGeom>
              <a:avLst/>
              <a:gdLst/>
              <a:ahLst/>
              <a:cxnLst/>
              <a:rect l="0" t="0" r="0" b="0"/>
              <a:pathLst>
                <a:path w="99571" h="187453">
                  <a:moveTo>
                    <a:pt x="35215" y="34549"/>
                  </a:moveTo>
                  <a:lnTo>
                    <a:pt x="20097" y="93152"/>
                  </a:lnTo>
                  <a:lnTo>
                    <a:pt x="270" y="150325"/>
                  </a:lnTo>
                  <a:lnTo>
                    <a:pt x="0" y="181650"/>
                  </a:lnTo>
                  <a:lnTo>
                    <a:pt x="4341" y="186241"/>
                  </a:lnTo>
                  <a:lnTo>
                    <a:pt x="10934" y="187452"/>
                  </a:lnTo>
                  <a:lnTo>
                    <a:pt x="27197" y="183867"/>
                  </a:lnTo>
                  <a:lnTo>
                    <a:pt x="43671" y="176110"/>
                  </a:lnTo>
                  <a:lnTo>
                    <a:pt x="68538" y="152512"/>
                  </a:lnTo>
                  <a:lnTo>
                    <a:pt x="84639" y="126516"/>
                  </a:lnTo>
                  <a:lnTo>
                    <a:pt x="97437" y="86239"/>
                  </a:lnTo>
                  <a:lnTo>
                    <a:pt x="99570" y="54590"/>
                  </a:lnTo>
                  <a:lnTo>
                    <a:pt x="96793" y="36059"/>
                  </a:lnTo>
                  <a:lnTo>
                    <a:pt x="90011" y="21043"/>
                  </a:lnTo>
                  <a:lnTo>
                    <a:pt x="85614" y="14450"/>
                  </a:lnTo>
                  <a:lnTo>
                    <a:pt x="73332" y="4660"/>
                  </a:lnTo>
                  <a:lnTo>
                    <a:pt x="66173" y="754"/>
                  </a:lnTo>
                  <a:lnTo>
                    <a:pt x="58627" y="0"/>
                  </a:lnTo>
                  <a:lnTo>
                    <a:pt x="42846" y="4093"/>
                  </a:lnTo>
                  <a:lnTo>
                    <a:pt x="38453" y="8697"/>
                  </a:lnTo>
                  <a:lnTo>
                    <a:pt x="36449" y="14541"/>
                  </a:lnTo>
                  <a:lnTo>
                    <a:pt x="36687" y="25656"/>
                  </a:lnTo>
                  <a:lnTo>
                    <a:pt x="38045" y="28620"/>
                  </a:lnTo>
                  <a:lnTo>
                    <a:pt x="43535" y="345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580475" y="3045236"/>
              <a:ext cx="99853" cy="186880"/>
            </a:xfrm>
            <a:custGeom>
              <a:avLst/>
              <a:gdLst/>
              <a:ahLst/>
              <a:cxnLst/>
              <a:rect l="0" t="0" r="0" b="0"/>
              <a:pathLst>
                <a:path w="99853" h="186880">
                  <a:moveTo>
                    <a:pt x="0" y="25231"/>
                  </a:moveTo>
                  <a:lnTo>
                    <a:pt x="49204" y="10113"/>
                  </a:lnTo>
                  <a:lnTo>
                    <a:pt x="62241" y="1253"/>
                  </a:lnTo>
                  <a:lnTo>
                    <a:pt x="68306" y="0"/>
                  </a:lnTo>
                  <a:lnTo>
                    <a:pt x="74199" y="1014"/>
                  </a:lnTo>
                  <a:lnTo>
                    <a:pt x="79977" y="3539"/>
                  </a:lnTo>
                  <a:lnTo>
                    <a:pt x="82904" y="7996"/>
                  </a:lnTo>
                  <a:lnTo>
                    <a:pt x="83691" y="20345"/>
                  </a:lnTo>
                  <a:lnTo>
                    <a:pt x="76089" y="83137"/>
                  </a:lnTo>
                  <a:lnTo>
                    <a:pt x="68461" y="141315"/>
                  </a:lnTo>
                  <a:lnTo>
                    <a:pt x="69594" y="172423"/>
                  </a:lnTo>
                  <a:lnTo>
                    <a:pt x="71359" y="181606"/>
                  </a:lnTo>
                  <a:lnTo>
                    <a:pt x="75310" y="185879"/>
                  </a:lnTo>
                  <a:lnTo>
                    <a:pt x="80716" y="186879"/>
                  </a:lnTo>
                  <a:lnTo>
                    <a:pt x="99852" y="1833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755217" y="3012219"/>
              <a:ext cx="117072" cy="247816"/>
            </a:xfrm>
            <a:custGeom>
              <a:avLst/>
              <a:gdLst/>
              <a:ahLst/>
              <a:cxnLst/>
              <a:rect l="0" t="0" r="0" b="0"/>
              <a:pathLst>
                <a:path w="117072" h="247816">
                  <a:moveTo>
                    <a:pt x="16642" y="0"/>
                  </a:moveTo>
                  <a:lnTo>
                    <a:pt x="62969" y="4418"/>
                  </a:lnTo>
                  <a:lnTo>
                    <a:pt x="90465" y="16000"/>
                  </a:lnTo>
                  <a:lnTo>
                    <a:pt x="102768" y="28376"/>
                  </a:lnTo>
                  <a:lnTo>
                    <a:pt x="110394" y="44047"/>
                  </a:lnTo>
                  <a:lnTo>
                    <a:pt x="113783" y="63339"/>
                  </a:lnTo>
                  <a:lnTo>
                    <a:pt x="110359" y="79310"/>
                  </a:lnTo>
                  <a:lnTo>
                    <a:pt x="101748" y="92572"/>
                  </a:lnTo>
                  <a:lnTo>
                    <a:pt x="81306" y="109509"/>
                  </a:lnTo>
                  <a:lnTo>
                    <a:pt x="65722" y="117397"/>
                  </a:lnTo>
                  <a:lnTo>
                    <a:pt x="62306" y="122644"/>
                  </a:lnTo>
                  <a:lnTo>
                    <a:pt x="61878" y="128915"/>
                  </a:lnTo>
                  <a:lnTo>
                    <a:pt x="63441" y="135870"/>
                  </a:lnTo>
                  <a:lnTo>
                    <a:pt x="67257" y="141431"/>
                  </a:lnTo>
                  <a:lnTo>
                    <a:pt x="113586" y="180559"/>
                  </a:lnTo>
                  <a:lnTo>
                    <a:pt x="116404" y="186942"/>
                  </a:lnTo>
                  <a:lnTo>
                    <a:pt x="117071" y="201429"/>
                  </a:lnTo>
                  <a:lnTo>
                    <a:pt x="111820" y="214648"/>
                  </a:lnTo>
                  <a:lnTo>
                    <a:pt x="107831" y="220762"/>
                  </a:lnTo>
                  <a:lnTo>
                    <a:pt x="93536" y="230021"/>
                  </a:lnTo>
                  <a:lnTo>
                    <a:pt x="49266" y="245543"/>
                  </a:lnTo>
                  <a:lnTo>
                    <a:pt x="28984" y="247815"/>
                  </a:lnTo>
                  <a:lnTo>
                    <a:pt x="21172" y="245646"/>
                  </a:lnTo>
                  <a:lnTo>
                    <a:pt x="15040" y="241428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988206" y="3112072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971565" y="3186961"/>
              <a:ext cx="49926" cy="16644"/>
            </a:xfrm>
            <a:custGeom>
              <a:avLst/>
              <a:gdLst/>
              <a:ahLst/>
              <a:cxnLst/>
              <a:rect l="0" t="0" r="0" b="0"/>
              <a:pathLst>
                <a:path w="49926" h="16644">
                  <a:moveTo>
                    <a:pt x="0" y="16643"/>
                  </a:moveTo>
                  <a:lnTo>
                    <a:pt x="35395" y="7591"/>
                  </a:lnTo>
                  <a:lnTo>
                    <a:pt x="4992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370974" y="2943653"/>
              <a:ext cx="174743" cy="220321"/>
            </a:xfrm>
            <a:custGeom>
              <a:avLst/>
              <a:gdLst/>
              <a:ahLst/>
              <a:cxnLst/>
              <a:rect l="0" t="0" r="0" b="0"/>
              <a:pathLst>
                <a:path w="174743" h="220321">
                  <a:moveTo>
                    <a:pt x="0" y="43603"/>
                  </a:moveTo>
                  <a:lnTo>
                    <a:pt x="0" y="25934"/>
                  </a:lnTo>
                  <a:lnTo>
                    <a:pt x="2774" y="19805"/>
                  </a:lnTo>
                  <a:lnTo>
                    <a:pt x="13253" y="10529"/>
                  </a:lnTo>
                  <a:lnTo>
                    <a:pt x="43581" y="108"/>
                  </a:lnTo>
                  <a:lnTo>
                    <a:pt x="81844" y="0"/>
                  </a:lnTo>
                  <a:lnTo>
                    <a:pt x="118042" y="10241"/>
                  </a:lnTo>
                  <a:lnTo>
                    <a:pt x="143355" y="24986"/>
                  </a:lnTo>
                  <a:lnTo>
                    <a:pt x="147346" y="31192"/>
                  </a:lnTo>
                  <a:lnTo>
                    <a:pt x="149314" y="45484"/>
                  </a:lnTo>
                  <a:lnTo>
                    <a:pt x="144641" y="58615"/>
                  </a:lnTo>
                  <a:lnTo>
                    <a:pt x="135477" y="70616"/>
                  </a:lnTo>
                  <a:lnTo>
                    <a:pt x="74656" y="122855"/>
                  </a:lnTo>
                  <a:lnTo>
                    <a:pt x="54275" y="144748"/>
                  </a:lnTo>
                  <a:lnTo>
                    <a:pt x="40942" y="168802"/>
                  </a:lnTo>
                  <a:lnTo>
                    <a:pt x="40239" y="176995"/>
                  </a:lnTo>
                  <a:lnTo>
                    <a:pt x="44388" y="193496"/>
                  </a:lnTo>
                  <a:lnTo>
                    <a:pt x="54862" y="205144"/>
                  </a:lnTo>
                  <a:lnTo>
                    <a:pt x="84186" y="220155"/>
                  </a:lnTo>
                  <a:lnTo>
                    <a:pt x="117298" y="220320"/>
                  </a:lnTo>
                  <a:lnTo>
                    <a:pt x="174742" y="2100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321049" y="3081709"/>
              <a:ext cx="369549" cy="196785"/>
            </a:xfrm>
            <a:custGeom>
              <a:avLst/>
              <a:gdLst/>
              <a:ahLst/>
              <a:cxnLst/>
              <a:rect l="0" t="0" r="0" b="0"/>
              <a:pathLst>
                <a:path w="369549" h="196785">
                  <a:moveTo>
                    <a:pt x="0" y="196784"/>
                  </a:moveTo>
                  <a:lnTo>
                    <a:pt x="33740" y="185267"/>
                  </a:lnTo>
                  <a:lnTo>
                    <a:pt x="94151" y="151509"/>
                  </a:lnTo>
                  <a:lnTo>
                    <a:pt x="149932" y="120107"/>
                  </a:lnTo>
                  <a:lnTo>
                    <a:pt x="208034" y="82958"/>
                  </a:lnTo>
                  <a:lnTo>
                    <a:pt x="268122" y="51775"/>
                  </a:lnTo>
                  <a:lnTo>
                    <a:pt x="326625" y="29131"/>
                  </a:lnTo>
                  <a:lnTo>
                    <a:pt x="351545" y="15308"/>
                  </a:lnTo>
                  <a:lnTo>
                    <a:pt x="36954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587322" y="3180889"/>
              <a:ext cx="124022" cy="158500"/>
            </a:xfrm>
            <a:custGeom>
              <a:avLst/>
              <a:gdLst/>
              <a:ahLst/>
              <a:cxnLst/>
              <a:rect l="0" t="0" r="0" b="0"/>
              <a:pathLst>
                <a:path w="124022" h="158500">
                  <a:moveTo>
                    <a:pt x="0" y="14393"/>
                  </a:moveTo>
                  <a:lnTo>
                    <a:pt x="63314" y="0"/>
                  </a:lnTo>
                  <a:lnTo>
                    <a:pt x="96422" y="883"/>
                  </a:lnTo>
                  <a:lnTo>
                    <a:pt x="105887" y="2613"/>
                  </a:lnTo>
                  <a:lnTo>
                    <a:pt x="113121" y="6540"/>
                  </a:lnTo>
                  <a:lnTo>
                    <a:pt x="123625" y="18299"/>
                  </a:lnTo>
                  <a:lnTo>
                    <a:pt x="124021" y="23469"/>
                  </a:lnTo>
                  <a:lnTo>
                    <a:pt x="121512" y="27841"/>
                  </a:lnTo>
                  <a:lnTo>
                    <a:pt x="90000" y="50202"/>
                  </a:lnTo>
                  <a:lnTo>
                    <a:pt x="54141" y="71113"/>
                  </a:lnTo>
                  <a:lnTo>
                    <a:pt x="51812" y="77169"/>
                  </a:lnTo>
                  <a:lnTo>
                    <a:pt x="52108" y="83981"/>
                  </a:lnTo>
                  <a:lnTo>
                    <a:pt x="54154" y="91296"/>
                  </a:lnTo>
                  <a:lnTo>
                    <a:pt x="63824" y="104354"/>
                  </a:lnTo>
                  <a:lnTo>
                    <a:pt x="105240" y="144665"/>
                  </a:lnTo>
                  <a:lnTo>
                    <a:pt x="106217" y="149318"/>
                  </a:lnTo>
                  <a:lnTo>
                    <a:pt x="104096" y="153345"/>
                  </a:lnTo>
                  <a:lnTo>
                    <a:pt x="99907" y="156954"/>
                  </a:lnTo>
                  <a:lnTo>
                    <a:pt x="85392" y="158499"/>
                  </a:lnTo>
                  <a:lnTo>
                    <a:pt x="45940" y="151957"/>
                  </a:lnTo>
                  <a:lnTo>
                    <a:pt x="17926" y="140008"/>
                  </a:lnTo>
                  <a:lnTo>
                    <a:pt x="12876" y="136043"/>
                  </a:lnTo>
                  <a:lnTo>
                    <a:pt x="10432" y="132476"/>
                  </a:lnTo>
                  <a:lnTo>
                    <a:pt x="8321" y="1225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577811" y="2883515"/>
              <a:ext cx="3179" cy="9013"/>
            </a:xfrm>
            <a:custGeom>
              <a:avLst/>
              <a:gdLst/>
              <a:ahLst/>
              <a:cxnLst/>
              <a:rect l="0" t="0" r="0" b="0"/>
              <a:pathLst>
                <a:path w="3179" h="9013">
                  <a:moveTo>
                    <a:pt x="3178" y="8815"/>
                  </a:moveTo>
                  <a:lnTo>
                    <a:pt x="791" y="9012"/>
                  </a:lnTo>
                  <a:lnTo>
                    <a:pt x="0" y="5455"/>
                  </a:lnTo>
                  <a:lnTo>
                    <a:pt x="123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8795348" y="2990784"/>
            <a:ext cx="1040132" cy="663429"/>
            <a:chOff x="8795348" y="2990784"/>
            <a:chExt cx="1040132" cy="663429"/>
          </a:xfrm>
        </p:grpSpPr>
        <p:sp>
          <p:nvSpPr>
            <p:cNvPr id="184" name="Freeform 183"/>
            <p:cNvSpPr/>
            <p:nvPr/>
          </p:nvSpPr>
          <p:spPr>
            <a:xfrm>
              <a:off x="8795348" y="3028862"/>
              <a:ext cx="116496" cy="146888"/>
            </a:xfrm>
            <a:custGeom>
              <a:avLst/>
              <a:gdLst/>
              <a:ahLst/>
              <a:cxnLst/>
              <a:rect l="0" t="0" r="0" b="0"/>
              <a:pathLst>
                <a:path w="116496" h="146888">
                  <a:moveTo>
                    <a:pt x="0" y="0"/>
                  </a:moveTo>
                  <a:lnTo>
                    <a:pt x="0" y="62491"/>
                  </a:lnTo>
                  <a:lnTo>
                    <a:pt x="4417" y="114679"/>
                  </a:lnTo>
                  <a:lnTo>
                    <a:pt x="7567" y="118058"/>
                  </a:lnTo>
                  <a:lnTo>
                    <a:pt x="11517" y="117536"/>
                  </a:lnTo>
                  <a:lnTo>
                    <a:pt x="15999" y="114416"/>
                  </a:lnTo>
                  <a:lnTo>
                    <a:pt x="23445" y="103551"/>
                  </a:lnTo>
                  <a:lnTo>
                    <a:pt x="48708" y="49656"/>
                  </a:lnTo>
                  <a:lnTo>
                    <a:pt x="53737" y="46047"/>
                  </a:lnTo>
                  <a:lnTo>
                    <a:pt x="58938" y="45491"/>
                  </a:lnTo>
                  <a:lnTo>
                    <a:pt x="64255" y="46969"/>
                  </a:lnTo>
                  <a:lnTo>
                    <a:pt x="68725" y="50728"/>
                  </a:lnTo>
                  <a:lnTo>
                    <a:pt x="76156" y="62302"/>
                  </a:lnTo>
                  <a:lnTo>
                    <a:pt x="81817" y="98975"/>
                  </a:lnTo>
                  <a:lnTo>
                    <a:pt x="84647" y="129076"/>
                  </a:lnTo>
                  <a:lnTo>
                    <a:pt x="91862" y="143967"/>
                  </a:lnTo>
                  <a:lnTo>
                    <a:pt x="96374" y="146829"/>
                  </a:lnTo>
                  <a:lnTo>
                    <a:pt x="101232" y="146887"/>
                  </a:lnTo>
                  <a:lnTo>
                    <a:pt x="116495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903184" y="3060832"/>
              <a:ext cx="55216" cy="99315"/>
            </a:xfrm>
            <a:custGeom>
              <a:avLst/>
              <a:gdLst/>
              <a:ahLst/>
              <a:cxnLst/>
              <a:rect l="0" t="0" r="0" b="0"/>
              <a:pathLst>
                <a:path w="55216" h="99315">
                  <a:moveTo>
                    <a:pt x="50264" y="42919"/>
                  </a:moveTo>
                  <a:lnTo>
                    <a:pt x="37012" y="47336"/>
                  </a:lnTo>
                  <a:lnTo>
                    <a:pt x="15519" y="63335"/>
                  </a:lnTo>
                  <a:lnTo>
                    <a:pt x="11383" y="71323"/>
                  </a:lnTo>
                  <a:lnTo>
                    <a:pt x="9253" y="90060"/>
                  </a:lnTo>
                  <a:lnTo>
                    <a:pt x="12753" y="95611"/>
                  </a:lnTo>
                  <a:lnTo>
                    <a:pt x="18785" y="98387"/>
                  </a:lnTo>
                  <a:lnTo>
                    <a:pt x="26504" y="99314"/>
                  </a:lnTo>
                  <a:lnTo>
                    <a:pt x="33500" y="97158"/>
                  </a:lnTo>
                  <a:lnTo>
                    <a:pt x="46204" y="87366"/>
                  </a:lnTo>
                  <a:lnTo>
                    <a:pt x="53082" y="71302"/>
                  </a:lnTo>
                  <a:lnTo>
                    <a:pt x="55215" y="52760"/>
                  </a:lnTo>
                  <a:lnTo>
                    <a:pt x="53081" y="35274"/>
                  </a:lnTo>
                  <a:lnTo>
                    <a:pt x="46585" y="20722"/>
                  </a:lnTo>
                  <a:lnTo>
                    <a:pt x="42264" y="14252"/>
                  </a:lnTo>
                  <a:lnTo>
                    <a:pt x="30066" y="4599"/>
                  </a:lnTo>
                  <a:lnTo>
                    <a:pt x="22931" y="730"/>
                  </a:lnTo>
                  <a:lnTo>
                    <a:pt x="16324" y="0"/>
                  </a:lnTo>
                  <a:lnTo>
                    <a:pt x="4052" y="4120"/>
                  </a:lnTo>
                  <a:lnTo>
                    <a:pt x="965" y="9657"/>
                  </a:lnTo>
                  <a:lnTo>
                    <a:pt x="0" y="25670"/>
                  </a:lnTo>
                  <a:lnTo>
                    <a:pt x="5119" y="40184"/>
                  </a:lnTo>
                  <a:lnTo>
                    <a:pt x="16980" y="595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174042" y="3028862"/>
              <a:ext cx="12396" cy="199706"/>
            </a:xfrm>
            <a:custGeom>
              <a:avLst/>
              <a:gdLst/>
              <a:ahLst/>
              <a:cxnLst/>
              <a:rect l="0" t="0" r="0" b="0"/>
              <a:pathLst>
                <a:path w="12396" h="199706">
                  <a:moveTo>
                    <a:pt x="12395" y="0"/>
                  </a:moveTo>
                  <a:lnTo>
                    <a:pt x="6677" y="57697"/>
                  </a:lnTo>
                  <a:lnTo>
                    <a:pt x="0" y="118282"/>
                  </a:lnTo>
                  <a:lnTo>
                    <a:pt x="3236" y="162528"/>
                  </a:lnTo>
                  <a:lnTo>
                    <a:pt x="12395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128190" y="2990784"/>
              <a:ext cx="183064" cy="46400"/>
            </a:xfrm>
            <a:custGeom>
              <a:avLst/>
              <a:gdLst/>
              <a:ahLst/>
              <a:cxnLst/>
              <a:rect l="0" t="0" r="0" b="0"/>
              <a:pathLst>
                <a:path w="183064" h="46400">
                  <a:moveTo>
                    <a:pt x="0" y="4793"/>
                  </a:moveTo>
                  <a:lnTo>
                    <a:pt x="33216" y="0"/>
                  </a:lnTo>
                  <a:lnTo>
                    <a:pt x="84293" y="6038"/>
                  </a:lnTo>
                  <a:lnTo>
                    <a:pt x="144203" y="19750"/>
                  </a:lnTo>
                  <a:lnTo>
                    <a:pt x="183063" y="463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098810" y="3170319"/>
              <a:ext cx="129234" cy="71307"/>
            </a:xfrm>
            <a:custGeom>
              <a:avLst/>
              <a:gdLst/>
              <a:ahLst/>
              <a:cxnLst/>
              <a:rect l="0" t="0" r="0" b="0"/>
              <a:pathLst>
                <a:path w="129234" h="71307">
                  <a:moveTo>
                    <a:pt x="4417" y="0"/>
                  </a:moveTo>
                  <a:lnTo>
                    <a:pt x="0" y="13253"/>
                  </a:lnTo>
                  <a:lnTo>
                    <a:pt x="1669" y="39163"/>
                  </a:lnTo>
                  <a:lnTo>
                    <a:pt x="10592" y="54697"/>
                  </a:lnTo>
                  <a:lnTo>
                    <a:pt x="16855" y="61428"/>
                  </a:lnTo>
                  <a:lnTo>
                    <a:pt x="36140" y="68907"/>
                  </a:lnTo>
                  <a:lnTo>
                    <a:pt x="59197" y="71306"/>
                  </a:lnTo>
                  <a:lnTo>
                    <a:pt x="92045" y="66534"/>
                  </a:lnTo>
                  <a:lnTo>
                    <a:pt x="129233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275174" y="3153133"/>
              <a:ext cx="77686" cy="95809"/>
            </a:xfrm>
            <a:custGeom>
              <a:avLst/>
              <a:gdLst/>
              <a:ahLst/>
              <a:cxnLst/>
              <a:rect l="0" t="0" r="0" b="0"/>
              <a:pathLst>
                <a:path w="77686" h="95809">
                  <a:moveTo>
                    <a:pt x="36079" y="8865"/>
                  </a:moveTo>
                  <a:lnTo>
                    <a:pt x="0" y="62625"/>
                  </a:lnTo>
                  <a:lnTo>
                    <a:pt x="7" y="61347"/>
                  </a:lnTo>
                  <a:lnTo>
                    <a:pt x="11079" y="34950"/>
                  </a:lnTo>
                  <a:lnTo>
                    <a:pt x="25795" y="13615"/>
                  </a:lnTo>
                  <a:lnTo>
                    <a:pt x="46284" y="0"/>
                  </a:lnTo>
                  <a:lnTo>
                    <a:pt x="53053" y="181"/>
                  </a:lnTo>
                  <a:lnTo>
                    <a:pt x="59414" y="3076"/>
                  </a:lnTo>
                  <a:lnTo>
                    <a:pt x="65504" y="7779"/>
                  </a:lnTo>
                  <a:lnTo>
                    <a:pt x="72271" y="22868"/>
                  </a:lnTo>
                  <a:lnTo>
                    <a:pt x="76615" y="62688"/>
                  </a:lnTo>
                  <a:lnTo>
                    <a:pt x="72679" y="94900"/>
                  </a:lnTo>
                  <a:lnTo>
                    <a:pt x="73424" y="95808"/>
                  </a:lnTo>
                  <a:lnTo>
                    <a:pt x="77685" y="920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386038" y="3037183"/>
              <a:ext cx="174848" cy="218568"/>
            </a:xfrm>
            <a:custGeom>
              <a:avLst/>
              <a:gdLst/>
              <a:ahLst/>
              <a:cxnLst/>
              <a:rect l="0" t="0" r="0" b="0"/>
              <a:pathLst>
                <a:path w="174848" h="218568">
                  <a:moveTo>
                    <a:pt x="58352" y="0"/>
                  </a:moveTo>
                  <a:lnTo>
                    <a:pt x="62769" y="13252"/>
                  </a:lnTo>
                  <a:lnTo>
                    <a:pt x="62473" y="27154"/>
                  </a:lnTo>
                  <a:lnTo>
                    <a:pt x="49662" y="86598"/>
                  </a:lnTo>
                  <a:lnTo>
                    <a:pt x="30395" y="145431"/>
                  </a:lnTo>
                  <a:lnTo>
                    <a:pt x="14309" y="190811"/>
                  </a:lnTo>
                  <a:lnTo>
                    <a:pt x="10499" y="194700"/>
                  </a:lnTo>
                  <a:lnTo>
                    <a:pt x="6110" y="195444"/>
                  </a:lnTo>
                  <a:lnTo>
                    <a:pt x="1334" y="194091"/>
                  </a:lnTo>
                  <a:lnTo>
                    <a:pt x="0" y="191339"/>
                  </a:lnTo>
                  <a:lnTo>
                    <a:pt x="959" y="187656"/>
                  </a:lnTo>
                  <a:lnTo>
                    <a:pt x="3448" y="183351"/>
                  </a:lnTo>
                  <a:lnTo>
                    <a:pt x="13610" y="176103"/>
                  </a:lnTo>
                  <a:lnTo>
                    <a:pt x="32460" y="164358"/>
                  </a:lnTo>
                  <a:lnTo>
                    <a:pt x="59812" y="143824"/>
                  </a:lnTo>
                  <a:lnTo>
                    <a:pt x="63023" y="138412"/>
                  </a:lnTo>
                  <a:lnTo>
                    <a:pt x="63315" y="132955"/>
                  </a:lnTo>
                  <a:lnTo>
                    <a:pt x="61661" y="127468"/>
                  </a:lnTo>
                  <a:lnTo>
                    <a:pt x="59634" y="126584"/>
                  </a:lnTo>
                  <a:lnTo>
                    <a:pt x="57358" y="128768"/>
                  </a:lnTo>
                  <a:lnTo>
                    <a:pt x="54915" y="132998"/>
                  </a:lnTo>
                  <a:lnTo>
                    <a:pt x="54667" y="147560"/>
                  </a:lnTo>
                  <a:lnTo>
                    <a:pt x="58564" y="164510"/>
                  </a:lnTo>
                  <a:lnTo>
                    <a:pt x="76132" y="190458"/>
                  </a:lnTo>
                  <a:lnTo>
                    <a:pt x="81300" y="196314"/>
                  </a:lnTo>
                  <a:lnTo>
                    <a:pt x="87519" y="198369"/>
                  </a:lnTo>
                  <a:lnTo>
                    <a:pt x="101826" y="195721"/>
                  </a:lnTo>
                  <a:lnTo>
                    <a:pt x="125474" y="188252"/>
                  </a:lnTo>
                  <a:lnTo>
                    <a:pt x="141808" y="190300"/>
                  </a:lnTo>
                  <a:lnTo>
                    <a:pt x="150047" y="193435"/>
                  </a:lnTo>
                  <a:lnTo>
                    <a:pt x="154615" y="199223"/>
                  </a:lnTo>
                  <a:lnTo>
                    <a:pt x="158476" y="218567"/>
                  </a:lnTo>
                  <a:lnTo>
                    <a:pt x="160235" y="217827"/>
                  </a:lnTo>
                  <a:lnTo>
                    <a:pt x="164654" y="208684"/>
                  </a:lnTo>
                  <a:lnTo>
                    <a:pt x="174847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585847" y="3145356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8322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585847" y="3170319"/>
              <a:ext cx="183065" cy="112568"/>
            </a:xfrm>
            <a:custGeom>
              <a:avLst/>
              <a:gdLst/>
              <a:ahLst/>
              <a:cxnLst/>
              <a:rect l="0" t="0" r="0" b="0"/>
              <a:pathLst>
                <a:path w="183065" h="112568">
                  <a:moveTo>
                    <a:pt x="0" y="0"/>
                  </a:moveTo>
                  <a:lnTo>
                    <a:pt x="0" y="46327"/>
                  </a:lnTo>
                  <a:lnTo>
                    <a:pt x="1849" y="50301"/>
                  </a:lnTo>
                  <a:lnTo>
                    <a:pt x="4932" y="50176"/>
                  </a:lnTo>
                  <a:lnTo>
                    <a:pt x="39121" y="18944"/>
                  </a:lnTo>
                  <a:lnTo>
                    <a:pt x="44571" y="17252"/>
                  </a:lnTo>
                  <a:lnTo>
                    <a:pt x="50055" y="17974"/>
                  </a:lnTo>
                  <a:lnTo>
                    <a:pt x="55560" y="20303"/>
                  </a:lnTo>
                  <a:lnTo>
                    <a:pt x="64141" y="30289"/>
                  </a:lnTo>
                  <a:lnTo>
                    <a:pt x="81602" y="54882"/>
                  </a:lnTo>
                  <a:lnTo>
                    <a:pt x="87686" y="57853"/>
                  </a:lnTo>
                  <a:lnTo>
                    <a:pt x="101842" y="58689"/>
                  </a:lnTo>
                  <a:lnTo>
                    <a:pt x="104877" y="56693"/>
                  </a:lnTo>
                  <a:lnTo>
                    <a:pt x="105051" y="53513"/>
                  </a:lnTo>
                  <a:lnTo>
                    <a:pt x="103319" y="49544"/>
                  </a:lnTo>
                  <a:lnTo>
                    <a:pt x="100314" y="49671"/>
                  </a:lnTo>
                  <a:lnTo>
                    <a:pt x="92045" y="57210"/>
                  </a:lnTo>
                  <a:lnTo>
                    <a:pt x="87137" y="72271"/>
                  </a:lnTo>
                  <a:lnTo>
                    <a:pt x="85829" y="81465"/>
                  </a:lnTo>
                  <a:lnTo>
                    <a:pt x="89305" y="96612"/>
                  </a:lnTo>
                  <a:lnTo>
                    <a:pt x="92821" y="103239"/>
                  </a:lnTo>
                  <a:lnTo>
                    <a:pt x="98863" y="107658"/>
                  </a:lnTo>
                  <a:lnTo>
                    <a:pt x="115439" y="112567"/>
                  </a:lnTo>
                  <a:lnTo>
                    <a:pt x="132668" y="109818"/>
                  </a:lnTo>
                  <a:lnTo>
                    <a:pt x="141146" y="106496"/>
                  </a:lnTo>
                  <a:lnTo>
                    <a:pt x="147722" y="100584"/>
                  </a:lnTo>
                  <a:lnTo>
                    <a:pt x="178418" y="42540"/>
                  </a:lnTo>
                  <a:lnTo>
                    <a:pt x="18306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735627" y="3037183"/>
              <a:ext cx="33285" cy="199706"/>
            </a:xfrm>
            <a:custGeom>
              <a:avLst/>
              <a:gdLst/>
              <a:ahLst/>
              <a:cxnLst/>
              <a:rect l="0" t="0" r="0" b="0"/>
              <a:pathLst>
                <a:path w="33285" h="199706">
                  <a:moveTo>
                    <a:pt x="33284" y="0"/>
                  </a:moveTo>
                  <a:lnTo>
                    <a:pt x="33284" y="53491"/>
                  </a:lnTo>
                  <a:lnTo>
                    <a:pt x="26697" y="114863"/>
                  </a:lnTo>
                  <a:lnTo>
                    <a:pt x="18548" y="165110"/>
                  </a:lnTo>
                  <a:lnTo>
                    <a:pt x="10838" y="188222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727305" y="3170319"/>
              <a:ext cx="99854" cy="8322"/>
            </a:xfrm>
            <a:custGeom>
              <a:avLst/>
              <a:gdLst/>
              <a:ahLst/>
              <a:cxnLst/>
              <a:rect l="0" t="0" r="0" b="0"/>
              <a:pathLst>
                <a:path w="99854" h="8322">
                  <a:moveTo>
                    <a:pt x="0" y="0"/>
                  </a:moveTo>
                  <a:lnTo>
                    <a:pt x="56772" y="5719"/>
                  </a:lnTo>
                  <a:lnTo>
                    <a:pt x="9985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818837" y="3286814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435812" y="3345149"/>
              <a:ext cx="118107" cy="137406"/>
            </a:xfrm>
            <a:custGeom>
              <a:avLst/>
              <a:gdLst/>
              <a:ahLst/>
              <a:cxnLst/>
              <a:rect l="0" t="0" r="0" b="0"/>
              <a:pathLst>
                <a:path w="118107" h="137406">
                  <a:moveTo>
                    <a:pt x="58504" y="41518"/>
                  </a:moveTo>
                  <a:lnTo>
                    <a:pt x="4241" y="80638"/>
                  </a:lnTo>
                  <a:lnTo>
                    <a:pt x="1064" y="87938"/>
                  </a:lnTo>
                  <a:lnTo>
                    <a:pt x="0" y="105911"/>
                  </a:lnTo>
                  <a:lnTo>
                    <a:pt x="5073" y="121296"/>
                  </a:lnTo>
                  <a:lnTo>
                    <a:pt x="9015" y="127987"/>
                  </a:lnTo>
                  <a:lnTo>
                    <a:pt x="16266" y="132448"/>
                  </a:lnTo>
                  <a:lnTo>
                    <a:pt x="36649" y="137405"/>
                  </a:lnTo>
                  <a:lnTo>
                    <a:pt x="56188" y="134677"/>
                  </a:lnTo>
                  <a:lnTo>
                    <a:pt x="95748" y="117859"/>
                  </a:lnTo>
                  <a:lnTo>
                    <a:pt x="109883" y="102568"/>
                  </a:lnTo>
                  <a:lnTo>
                    <a:pt x="114946" y="93312"/>
                  </a:lnTo>
                  <a:lnTo>
                    <a:pt x="118106" y="70701"/>
                  </a:lnTo>
                  <a:lnTo>
                    <a:pt x="115504" y="47092"/>
                  </a:lnTo>
                  <a:lnTo>
                    <a:pt x="103644" y="19131"/>
                  </a:lnTo>
                  <a:lnTo>
                    <a:pt x="93668" y="5064"/>
                  </a:lnTo>
                  <a:lnTo>
                    <a:pt x="86570" y="1497"/>
                  </a:lnTo>
                  <a:lnTo>
                    <a:pt x="68820" y="0"/>
                  </a:lnTo>
                  <a:lnTo>
                    <a:pt x="61683" y="2745"/>
                  </a:lnTo>
                  <a:lnTo>
                    <a:pt x="51288" y="13190"/>
                  </a:lnTo>
                  <a:lnTo>
                    <a:pt x="49995" y="19859"/>
                  </a:lnTo>
                  <a:lnTo>
                    <a:pt x="53489" y="34665"/>
                  </a:lnTo>
                  <a:lnTo>
                    <a:pt x="61206" y="45560"/>
                  </a:lnTo>
                  <a:lnTo>
                    <a:pt x="75146" y="581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574266" y="3378346"/>
              <a:ext cx="119756" cy="69403"/>
            </a:xfrm>
            <a:custGeom>
              <a:avLst/>
              <a:gdLst/>
              <a:ahLst/>
              <a:cxnLst/>
              <a:rect l="0" t="0" r="0" b="0"/>
              <a:pathLst>
                <a:path w="119756" h="69403">
                  <a:moveTo>
                    <a:pt x="11581" y="0"/>
                  </a:moveTo>
                  <a:lnTo>
                    <a:pt x="9116" y="33740"/>
                  </a:lnTo>
                  <a:lnTo>
                    <a:pt x="0" y="66658"/>
                  </a:lnTo>
                  <a:lnTo>
                    <a:pt x="162" y="69402"/>
                  </a:lnTo>
                  <a:lnTo>
                    <a:pt x="2120" y="68457"/>
                  </a:lnTo>
                  <a:lnTo>
                    <a:pt x="40523" y="31184"/>
                  </a:lnTo>
                  <a:lnTo>
                    <a:pt x="54955" y="23721"/>
                  </a:lnTo>
                  <a:lnTo>
                    <a:pt x="99145" y="17574"/>
                  </a:lnTo>
                  <a:lnTo>
                    <a:pt x="11975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564655" y="3411630"/>
              <a:ext cx="220899" cy="242583"/>
            </a:xfrm>
            <a:custGeom>
              <a:avLst/>
              <a:gdLst/>
              <a:ahLst/>
              <a:cxnLst/>
              <a:rect l="0" t="0" r="0" b="0"/>
              <a:pathLst>
                <a:path w="220899" h="242583">
                  <a:moveTo>
                    <a:pt x="170972" y="0"/>
                  </a:moveTo>
                  <a:lnTo>
                    <a:pt x="136227" y="15999"/>
                  </a:lnTo>
                  <a:lnTo>
                    <a:pt x="125327" y="28376"/>
                  </a:lnTo>
                  <a:lnTo>
                    <a:pt x="121126" y="35559"/>
                  </a:lnTo>
                  <a:lnTo>
                    <a:pt x="122024" y="41272"/>
                  </a:lnTo>
                  <a:lnTo>
                    <a:pt x="126320" y="46006"/>
                  </a:lnTo>
                  <a:lnTo>
                    <a:pt x="132883" y="50087"/>
                  </a:lnTo>
                  <a:lnTo>
                    <a:pt x="140032" y="50957"/>
                  </a:lnTo>
                  <a:lnTo>
                    <a:pt x="155372" y="46995"/>
                  </a:lnTo>
                  <a:lnTo>
                    <a:pt x="175184" y="34367"/>
                  </a:lnTo>
                  <a:lnTo>
                    <a:pt x="178402" y="35855"/>
                  </a:lnTo>
                  <a:lnTo>
                    <a:pt x="179624" y="41470"/>
                  </a:lnTo>
                  <a:lnTo>
                    <a:pt x="177591" y="59112"/>
                  </a:lnTo>
                  <a:lnTo>
                    <a:pt x="160566" y="115844"/>
                  </a:lnTo>
                  <a:lnTo>
                    <a:pt x="138878" y="178371"/>
                  </a:lnTo>
                  <a:lnTo>
                    <a:pt x="117035" y="214496"/>
                  </a:lnTo>
                  <a:lnTo>
                    <a:pt x="94893" y="233468"/>
                  </a:lnTo>
                  <a:lnTo>
                    <a:pt x="78912" y="241831"/>
                  </a:lnTo>
                  <a:lnTo>
                    <a:pt x="70767" y="242582"/>
                  </a:lnTo>
                  <a:lnTo>
                    <a:pt x="54321" y="238486"/>
                  </a:lnTo>
                  <a:lnTo>
                    <a:pt x="29467" y="225783"/>
                  </a:lnTo>
                  <a:lnTo>
                    <a:pt x="8954" y="205891"/>
                  </a:lnTo>
                  <a:lnTo>
                    <a:pt x="1885" y="187969"/>
                  </a:lnTo>
                  <a:lnTo>
                    <a:pt x="0" y="178013"/>
                  </a:lnTo>
                  <a:lnTo>
                    <a:pt x="1517" y="170451"/>
                  </a:lnTo>
                  <a:lnTo>
                    <a:pt x="5302" y="164485"/>
                  </a:lnTo>
                  <a:lnTo>
                    <a:pt x="10599" y="159583"/>
                  </a:lnTo>
                  <a:lnTo>
                    <a:pt x="31277" y="156601"/>
                  </a:lnTo>
                  <a:lnTo>
                    <a:pt x="89753" y="162221"/>
                  </a:lnTo>
                  <a:lnTo>
                    <a:pt x="148080" y="171310"/>
                  </a:lnTo>
                  <a:lnTo>
                    <a:pt x="196720" y="174064"/>
                  </a:lnTo>
                  <a:lnTo>
                    <a:pt x="220898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8595643" y="3919214"/>
            <a:ext cx="1306406" cy="649043"/>
            <a:chOff x="8595643" y="3919214"/>
            <a:chExt cx="1306406" cy="649043"/>
          </a:xfrm>
        </p:grpSpPr>
        <p:sp>
          <p:nvSpPr>
            <p:cNvPr id="200" name="Freeform 199"/>
            <p:cNvSpPr/>
            <p:nvPr/>
          </p:nvSpPr>
          <p:spPr>
            <a:xfrm>
              <a:off x="8595643" y="3952498"/>
              <a:ext cx="158100" cy="202293"/>
            </a:xfrm>
            <a:custGeom>
              <a:avLst/>
              <a:gdLst/>
              <a:ahLst/>
              <a:cxnLst/>
              <a:rect l="0" t="0" r="0" b="0"/>
              <a:pathLst>
                <a:path w="158100" h="202293">
                  <a:moveTo>
                    <a:pt x="0" y="0"/>
                  </a:moveTo>
                  <a:lnTo>
                    <a:pt x="33740" y="2465"/>
                  </a:lnTo>
                  <a:lnTo>
                    <a:pt x="89836" y="19324"/>
                  </a:lnTo>
                  <a:lnTo>
                    <a:pt x="120064" y="39361"/>
                  </a:lnTo>
                  <a:lnTo>
                    <a:pt x="133681" y="60048"/>
                  </a:lnTo>
                  <a:lnTo>
                    <a:pt x="134424" y="66844"/>
                  </a:lnTo>
                  <a:lnTo>
                    <a:pt x="130318" y="79327"/>
                  </a:lnTo>
                  <a:lnTo>
                    <a:pt x="119865" y="88573"/>
                  </a:lnTo>
                  <a:lnTo>
                    <a:pt x="58054" y="121155"/>
                  </a:lnTo>
                  <a:lnTo>
                    <a:pt x="41520" y="127196"/>
                  </a:lnTo>
                  <a:lnTo>
                    <a:pt x="36925" y="132874"/>
                  </a:lnTo>
                  <a:lnTo>
                    <a:pt x="34286" y="149045"/>
                  </a:lnTo>
                  <a:lnTo>
                    <a:pt x="38660" y="163629"/>
                  </a:lnTo>
                  <a:lnTo>
                    <a:pt x="42415" y="170107"/>
                  </a:lnTo>
                  <a:lnTo>
                    <a:pt x="65369" y="188059"/>
                  </a:lnTo>
                  <a:lnTo>
                    <a:pt x="91176" y="200672"/>
                  </a:lnTo>
                  <a:lnTo>
                    <a:pt x="110481" y="202292"/>
                  </a:lnTo>
                  <a:lnTo>
                    <a:pt x="129540" y="199006"/>
                  </a:lnTo>
                  <a:lnTo>
                    <a:pt x="15809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773674" y="4021626"/>
              <a:ext cx="98177" cy="171181"/>
            </a:xfrm>
            <a:custGeom>
              <a:avLst/>
              <a:gdLst/>
              <a:ahLst/>
              <a:cxnLst/>
              <a:rect l="0" t="0" r="0" b="0"/>
              <a:pathLst>
                <a:path w="98177" h="171181">
                  <a:moveTo>
                    <a:pt x="88242" y="22404"/>
                  </a:moveTo>
                  <a:lnTo>
                    <a:pt x="74991" y="26821"/>
                  </a:lnTo>
                  <a:lnTo>
                    <a:pt x="63553" y="36386"/>
                  </a:lnTo>
                  <a:lnTo>
                    <a:pt x="18912" y="95682"/>
                  </a:lnTo>
                  <a:lnTo>
                    <a:pt x="4110" y="123628"/>
                  </a:lnTo>
                  <a:lnTo>
                    <a:pt x="0" y="147521"/>
                  </a:lnTo>
                  <a:lnTo>
                    <a:pt x="1677" y="156666"/>
                  </a:lnTo>
                  <a:lnTo>
                    <a:pt x="5569" y="163687"/>
                  </a:lnTo>
                  <a:lnTo>
                    <a:pt x="10937" y="169293"/>
                  </a:lnTo>
                  <a:lnTo>
                    <a:pt x="18214" y="171180"/>
                  </a:lnTo>
                  <a:lnTo>
                    <a:pt x="36163" y="168347"/>
                  </a:lnTo>
                  <a:lnTo>
                    <a:pt x="62641" y="151939"/>
                  </a:lnTo>
                  <a:lnTo>
                    <a:pt x="83636" y="125093"/>
                  </a:lnTo>
                  <a:lnTo>
                    <a:pt x="97150" y="93716"/>
                  </a:lnTo>
                  <a:lnTo>
                    <a:pt x="98176" y="56580"/>
                  </a:lnTo>
                  <a:lnTo>
                    <a:pt x="92624" y="25133"/>
                  </a:lnTo>
                  <a:lnTo>
                    <a:pt x="80706" y="2666"/>
                  </a:lnTo>
                  <a:lnTo>
                    <a:pt x="75821" y="0"/>
                  </a:lnTo>
                  <a:lnTo>
                    <a:pt x="70716" y="71"/>
                  </a:lnTo>
                  <a:lnTo>
                    <a:pt x="54958" y="57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903522" y="4065732"/>
              <a:ext cx="73889" cy="132398"/>
            </a:xfrm>
            <a:custGeom>
              <a:avLst/>
              <a:gdLst/>
              <a:ahLst/>
              <a:cxnLst/>
              <a:rect l="0" t="0" r="0" b="0"/>
              <a:pathLst>
                <a:path w="73889" h="132398">
                  <a:moveTo>
                    <a:pt x="0" y="11582"/>
                  </a:moveTo>
                  <a:lnTo>
                    <a:pt x="33740" y="9116"/>
                  </a:lnTo>
                  <a:lnTo>
                    <a:pt x="66658" y="0"/>
                  </a:lnTo>
                  <a:lnTo>
                    <a:pt x="71251" y="1087"/>
                  </a:lnTo>
                  <a:lnTo>
                    <a:pt x="73388" y="4585"/>
                  </a:lnTo>
                  <a:lnTo>
                    <a:pt x="73888" y="9691"/>
                  </a:lnTo>
                  <a:lnTo>
                    <a:pt x="69514" y="22761"/>
                  </a:lnTo>
                  <a:lnTo>
                    <a:pt x="47325" y="78317"/>
                  </a:lnTo>
                  <a:lnTo>
                    <a:pt x="37941" y="111467"/>
                  </a:lnTo>
                  <a:lnTo>
                    <a:pt x="39360" y="128091"/>
                  </a:lnTo>
                  <a:lnTo>
                    <a:pt x="41033" y="131784"/>
                  </a:lnTo>
                  <a:lnTo>
                    <a:pt x="43073" y="132397"/>
                  </a:lnTo>
                  <a:lnTo>
                    <a:pt x="49926" y="1280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036658" y="4010745"/>
              <a:ext cx="93914" cy="232991"/>
            </a:xfrm>
            <a:custGeom>
              <a:avLst/>
              <a:gdLst/>
              <a:ahLst/>
              <a:cxnLst/>
              <a:rect l="0" t="0" r="0" b="0"/>
              <a:pathLst>
                <a:path w="93914" h="232991">
                  <a:moveTo>
                    <a:pt x="0" y="0"/>
                  </a:moveTo>
                  <a:lnTo>
                    <a:pt x="19006" y="7568"/>
                  </a:lnTo>
                  <a:lnTo>
                    <a:pt x="70943" y="47340"/>
                  </a:lnTo>
                  <a:lnTo>
                    <a:pt x="83994" y="68268"/>
                  </a:lnTo>
                  <a:lnTo>
                    <a:pt x="93716" y="92035"/>
                  </a:lnTo>
                  <a:lnTo>
                    <a:pt x="93913" y="100189"/>
                  </a:lnTo>
                  <a:lnTo>
                    <a:pt x="89200" y="116644"/>
                  </a:lnTo>
                  <a:lnTo>
                    <a:pt x="71108" y="143166"/>
                  </a:lnTo>
                  <a:lnTo>
                    <a:pt x="56099" y="161483"/>
                  </a:lnTo>
                  <a:lnTo>
                    <a:pt x="19061" y="217636"/>
                  </a:lnTo>
                  <a:lnTo>
                    <a:pt x="10629" y="226166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036658" y="4118919"/>
              <a:ext cx="108175" cy="41606"/>
            </a:xfrm>
            <a:custGeom>
              <a:avLst/>
              <a:gdLst/>
              <a:ahLst/>
              <a:cxnLst/>
              <a:rect l="0" t="0" r="0" b="0"/>
              <a:pathLst>
                <a:path w="108175" h="41606">
                  <a:moveTo>
                    <a:pt x="0" y="0"/>
                  </a:moveTo>
                  <a:lnTo>
                    <a:pt x="57162" y="16858"/>
                  </a:lnTo>
                  <a:lnTo>
                    <a:pt x="108174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169795" y="4152203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9136511" y="4227092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832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344537" y="4027388"/>
              <a:ext cx="76590" cy="209956"/>
            </a:xfrm>
            <a:custGeom>
              <a:avLst/>
              <a:gdLst/>
              <a:ahLst/>
              <a:cxnLst/>
              <a:rect l="0" t="0" r="0" b="0"/>
              <a:pathLst>
                <a:path w="76590" h="209956">
                  <a:moveTo>
                    <a:pt x="49927" y="0"/>
                  </a:moveTo>
                  <a:lnTo>
                    <a:pt x="30922" y="7567"/>
                  </a:lnTo>
                  <a:lnTo>
                    <a:pt x="19598" y="15999"/>
                  </a:lnTo>
                  <a:lnTo>
                    <a:pt x="13333" y="30841"/>
                  </a:lnTo>
                  <a:lnTo>
                    <a:pt x="11662" y="39976"/>
                  </a:lnTo>
                  <a:lnTo>
                    <a:pt x="14737" y="57523"/>
                  </a:lnTo>
                  <a:lnTo>
                    <a:pt x="47528" y="116452"/>
                  </a:lnTo>
                  <a:lnTo>
                    <a:pt x="76053" y="166416"/>
                  </a:lnTo>
                  <a:lnTo>
                    <a:pt x="76589" y="174739"/>
                  </a:lnTo>
                  <a:lnTo>
                    <a:pt x="72255" y="191382"/>
                  </a:lnTo>
                  <a:lnTo>
                    <a:pt x="61700" y="203094"/>
                  </a:lnTo>
                  <a:lnTo>
                    <a:pt x="55002" y="207512"/>
                  </a:lnTo>
                  <a:lnTo>
                    <a:pt x="37697" y="209955"/>
                  </a:lnTo>
                  <a:lnTo>
                    <a:pt x="19529" y="207034"/>
                  </a:lnTo>
                  <a:lnTo>
                    <a:pt x="5289" y="199572"/>
                  </a:lnTo>
                  <a:lnTo>
                    <a:pt x="1677" y="195918"/>
                  </a:lnTo>
                  <a:lnTo>
                    <a:pt x="193" y="192558"/>
                  </a:lnTo>
                  <a:lnTo>
                    <a:pt x="0" y="1830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394464" y="4002424"/>
              <a:ext cx="116495" cy="49928"/>
            </a:xfrm>
            <a:custGeom>
              <a:avLst/>
              <a:gdLst/>
              <a:ahLst/>
              <a:cxnLst/>
              <a:rect l="0" t="0" r="0" b="0"/>
              <a:pathLst>
                <a:path w="116495" h="49928">
                  <a:moveTo>
                    <a:pt x="0" y="0"/>
                  </a:moveTo>
                  <a:lnTo>
                    <a:pt x="42579" y="21744"/>
                  </a:lnTo>
                  <a:lnTo>
                    <a:pt x="101564" y="41579"/>
                  </a:lnTo>
                  <a:lnTo>
                    <a:pt x="116494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211401" y="3919214"/>
              <a:ext cx="71244" cy="224669"/>
            </a:xfrm>
            <a:custGeom>
              <a:avLst/>
              <a:gdLst/>
              <a:ahLst/>
              <a:cxnLst/>
              <a:rect l="0" t="0" r="0" b="0"/>
              <a:pathLst>
                <a:path w="71244" h="224669">
                  <a:moveTo>
                    <a:pt x="8321" y="0"/>
                  </a:moveTo>
                  <a:lnTo>
                    <a:pt x="49976" y="15118"/>
                  </a:lnTo>
                  <a:lnTo>
                    <a:pt x="62583" y="23977"/>
                  </a:lnTo>
                  <a:lnTo>
                    <a:pt x="69420" y="39010"/>
                  </a:lnTo>
                  <a:lnTo>
                    <a:pt x="71243" y="48196"/>
                  </a:lnTo>
                  <a:lnTo>
                    <a:pt x="70609" y="56169"/>
                  </a:lnTo>
                  <a:lnTo>
                    <a:pt x="52933" y="113808"/>
                  </a:lnTo>
                  <a:lnTo>
                    <a:pt x="43279" y="176248"/>
                  </a:lnTo>
                  <a:lnTo>
                    <a:pt x="37683" y="210424"/>
                  </a:lnTo>
                  <a:lnTo>
                    <a:pt x="32518" y="217021"/>
                  </a:lnTo>
                  <a:lnTo>
                    <a:pt x="25377" y="220495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236363" y="4019066"/>
              <a:ext cx="99854" cy="19736"/>
            </a:xfrm>
            <a:custGeom>
              <a:avLst/>
              <a:gdLst/>
              <a:ahLst/>
              <a:cxnLst/>
              <a:rect l="0" t="0" r="0" b="0"/>
              <a:pathLst>
                <a:path w="99854" h="19736">
                  <a:moveTo>
                    <a:pt x="0" y="0"/>
                  </a:moveTo>
                  <a:lnTo>
                    <a:pt x="14211" y="12362"/>
                  </a:lnTo>
                  <a:lnTo>
                    <a:pt x="27582" y="18746"/>
                  </a:lnTo>
                  <a:lnTo>
                    <a:pt x="42770" y="19735"/>
                  </a:lnTo>
                  <a:lnTo>
                    <a:pt x="9985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9477674" y="4052351"/>
              <a:ext cx="158101" cy="233067"/>
            </a:xfrm>
            <a:custGeom>
              <a:avLst/>
              <a:gdLst/>
              <a:ahLst/>
              <a:cxnLst/>
              <a:rect l="0" t="0" r="0" b="0"/>
              <a:pathLst>
                <a:path w="158101" h="233067">
                  <a:moveTo>
                    <a:pt x="158100" y="0"/>
                  </a:moveTo>
                  <a:lnTo>
                    <a:pt x="158100" y="17669"/>
                  </a:lnTo>
                  <a:lnTo>
                    <a:pt x="153169" y="31275"/>
                  </a:lnTo>
                  <a:lnTo>
                    <a:pt x="113529" y="90853"/>
                  </a:lnTo>
                  <a:lnTo>
                    <a:pt x="69335" y="152878"/>
                  </a:lnTo>
                  <a:lnTo>
                    <a:pt x="24792" y="214833"/>
                  </a:lnTo>
                  <a:lnTo>
                    <a:pt x="8167" y="231718"/>
                  </a:lnTo>
                  <a:lnTo>
                    <a:pt x="5446" y="233066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9477674" y="4044030"/>
              <a:ext cx="66569" cy="74890"/>
            </a:xfrm>
            <a:custGeom>
              <a:avLst/>
              <a:gdLst/>
              <a:ahLst/>
              <a:cxnLst/>
              <a:rect l="0" t="0" r="0" b="0"/>
              <a:pathLst>
                <a:path w="66569" h="74890">
                  <a:moveTo>
                    <a:pt x="66568" y="0"/>
                  </a:moveTo>
                  <a:lnTo>
                    <a:pt x="47564" y="7567"/>
                  </a:lnTo>
                  <a:lnTo>
                    <a:pt x="36241" y="15999"/>
                  </a:lnTo>
                  <a:lnTo>
                    <a:pt x="23887" y="35559"/>
                  </a:lnTo>
                  <a:lnTo>
                    <a:pt x="24246" y="39423"/>
                  </a:lnTo>
                  <a:lnTo>
                    <a:pt x="27259" y="41075"/>
                  </a:lnTo>
                  <a:lnTo>
                    <a:pt x="32041" y="41252"/>
                  </a:lnTo>
                  <a:lnTo>
                    <a:pt x="34305" y="38596"/>
                  </a:lnTo>
                  <a:lnTo>
                    <a:pt x="34354" y="28248"/>
                  </a:lnTo>
                  <a:lnTo>
                    <a:pt x="31224" y="25304"/>
                  </a:lnTo>
                  <a:lnTo>
                    <a:pt x="26363" y="24265"/>
                  </a:lnTo>
                  <a:lnTo>
                    <a:pt x="20349" y="24498"/>
                  </a:lnTo>
                  <a:lnTo>
                    <a:pt x="15416" y="27427"/>
                  </a:lnTo>
                  <a:lnTo>
                    <a:pt x="7468" y="38077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543592" y="4176935"/>
              <a:ext cx="54537" cy="67028"/>
            </a:xfrm>
            <a:custGeom>
              <a:avLst/>
              <a:gdLst/>
              <a:ahLst/>
              <a:cxnLst/>
              <a:rect l="0" t="0" r="0" b="0"/>
              <a:pathLst>
                <a:path w="54537" h="67028">
                  <a:moveTo>
                    <a:pt x="17293" y="231"/>
                  </a:moveTo>
                  <a:lnTo>
                    <a:pt x="4041" y="4649"/>
                  </a:lnTo>
                  <a:lnTo>
                    <a:pt x="1061" y="8723"/>
                  </a:lnTo>
                  <a:lnTo>
                    <a:pt x="0" y="14213"/>
                  </a:lnTo>
                  <a:lnTo>
                    <a:pt x="217" y="20648"/>
                  </a:lnTo>
                  <a:lnTo>
                    <a:pt x="9357" y="42955"/>
                  </a:lnTo>
                  <a:lnTo>
                    <a:pt x="23775" y="62714"/>
                  </a:lnTo>
                  <a:lnTo>
                    <a:pt x="29935" y="65925"/>
                  </a:lnTo>
                  <a:lnTo>
                    <a:pt x="44177" y="67027"/>
                  </a:lnTo>
                  <a:lnTo>
                    <a:pt x="49084" y="63253"/>
                  </a:lnTo>
                  <a:lnTo>
                    <a:pt x="54536" y="49198"/>
                  </a:lnTo>
                  <a:lnTo>
                    <a:pt x="52028" y="33089"/>
                  </a:lnTo>
                  <a:lnTo>
                    <a:pt x="40221" y="10892"/>
                  </a:lnTo>
                  <a:lnTo>
                    <a:pt x="32106" y="1271"/>
                  </a:lnTo>
                  <a:lnTo>
                    <a:pt x="29941" y="0"/>
                  </a:lnTo>
                  <a:lnTo>
                    <a:pt x="25614" y="2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671008" y="4143882"/>
              <a:ext cx="58237" cy="118142"/>
            </a:xfrm>
            <a:custGeom>
              <a:avLst/>
              <a:gdLst/>
              <a:ahLst/>
              <a:cxnLst/>
              <a:rect l="0" t="0" r="0" b="0"/>
              <a:pathLst>
                <a:path w="58237" h="118142">
                  <a:moveTo>
                    <a:pt x="31335" y="0"/>
                  </a:moveTo>
                  <a:lnTo>
                    <a:pt x="16941" y="53041"/>
                  </a:lnTo>
                  <a:lnTo>
                    <a:pt x="3242" y="116190"/>
                  </a:lnTo>
                  <a:lnTo>
                    <a:pt x="1512" y="118141"/>
                  </a:lnTo>
                  <a:lnTo>
                    <a:pt x="357" y="115743"/>
                  </a:lnTo>
                  <a:lnTo>
                    <a:pt x="0" y="103217"/>
                  </a:lnTo>
                  <a:lnTo>
                    <a:pt x="9767" y="50038"/>
                  </a:lnTo>
                  <a:lnTo>
                    <a:pt x="22068" y="19141"/>
                  </a:lnTo>
                  <a:lnTo>
                    <a:pt x="27930" y="13685"/>
                  </a:lnTo>
                  <a:lnTo>
                    <a:pt x="34612" y="10973"/>
                  </a:lnTo>
                  <a:lnTo>
                    <a:pt x="41841" y="10088"/>
                  </a:lnTo>
                  <a:lnTo>
                    <a:pt x="47584" y="12273"/>
                  </a:lnTo>
                  <a:lnTo>
                    <a:pt x="56432" y="22097"/>
                  </a:lnTo>
                  <a:lnTo>
                    <a:pt x="58236" y="28600"/>
                  </a:lnTo>
                  <a:lnTo>
                    <a:pt x="57776" y="43222"/>
                  </a:lnTo>
                  <a:lnTo>
                    <a:pt x="54509" y="47306"/>
                  </a:lnTo>
                  <a:lnTo>
                    <a:pt x="49558" y="49104"/>
                  </a:lnTo>
                  <a:lnTo>
                    <a:pt x="31335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758486" y="4143882"/>
              <a:ext cx="27792" cy="67440"/>
            </a:xfrm>
            <a:custGeom>
              <a:avLst/>
              <a:gdLst/>
              <a:ahLst/>
              <a:cxnLst/>
              <a:rect l="0" t="0" r="0" b="0"/>
              <a:pathLst>
                <a:path w="27792" h="67440">
                  <a:moveTo>
                    <a:pt x="18746" y="16642"/>
                  </a:moveTo>
                  <a:lnTo>
                    <a:pt x="0" y="51387"/>
                  </a:lnTo>
                  <a:lnTo>
                    <a:pt x="700" y="57372"/>
                  </a:lnTo>
                  <a:lnTo>
                    <a:pt x="3941" y="62287"/>
                  </a:lnTo>
                  <a:lnTo>
                    <a:pt x="8877" y="66488"/>
                  </a:lnTo>
                  <a:lnTo>
                    <a:pt x="14015" y="67439"/>
                  </a:lnTo>
                  <a:lnTo>
                    <a:pt x="19290" y="66225"/>
                  </a:lnTo>
                  <a:lnTo>
                    <a:pt x="24656" y="63565"/>
                  </a:lnTo>
                  <a:lnTo>
                    <a:pt x="27309" y="58095"/>
                  </a:lnTo>
                  <a:lnTo>
                    <a:pt x="27791" y="42154"/>
                  </a:lnTo>
                  <a:lnTo>
                    <a:pt x="18447" y="16805"/>
                  </a:lnTo>
                  <a:lnTo>
                    <a:pt x="11525" y="7469"/>
                  </a:lnTo>
                  <a:lnTo>
                    <a:pt x="210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781987" y="4192988"/>
              <a:ext cx="84758" cy="62131"/>
            </a:xfrm>
            <a:custGeom>
              <a:avLst/>
              <a:gdLst/>
              <a:ahLst/>
              <a:cxnLst/>
              <a:rect l="0" t="0" r="0" b="0"/>
              <a:pathLst>
                <a:path w="84758" h="62131">
                  <a:moveTo>
                    <a:pt x="28529" y="820"/>
                  </a:moveTo>
                  <a:lnTo>
                    <a:pt x="6786" y="43400"/>
                  </a:lnTo>
                  <a:lnTo>
                    <a:pt x="0" y="62130"/>
                  </a:lnTo>
                  <a:lnTo>
                    <a:pt x="3947" y="52579"/>
                  </a:lnTo>
                  <a:lnTo>
                    <a:pt x="26536" y="21025"/>
                  </a:lnTo>
                  <a:lnTo>
                    <a:pt x="47046" y="3828"/>
                  </a:lnTo>
                  <a:lnTo>
                    <a:pt x="65112" y="0"/>
                  </a:lnTo>
                  <a:lnTo>
                    <a:pt x="75107" y="273"/>
                  </a:lnTo>
                  <a:lnTo>
                    <a:pt x="80846" y="3230"/>
                  </a:lnTo>
                  <a:lnTo>
                    <a:pt x="83747" y="7974"/>
                  </a:lnTo>
                  <a:lnTo>
                    <a:pt x="84757" y="13910"/>
                  </a:lnTo>
                  <a:lnTo>
                    <a:pt x="81732" y="17868"/>
                  </a:lnTo>
                  <a:lnTo>
                    <a:pt x="68509" y="22266"/>
                  </a:lnTo>
                  <a:lnTo>
                    <a:pt x="63503" y="22514"/>
                  </a:lnTo>
                  <a:lnTo>
                    <a:pt x="60166" y="21755"/>
                  </a:lnTo>
                  <a:lnTo>
                    <a:pt x="53492" y="174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902048" y="426037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444390" y="4338163"/>
              <a:ext cx="183630" cy="121920"/>
            </a:xfrm>
            <a:custGeom>
              <a:avLst/>
              <a:gdLst/>
              <a:ahLst/>
              <a:cxnLst/>
              <a:rect l="0" t="0" r="0" b="0"/>
              <a:pathLst>
                <a:path w="183630" h="121920">
                  <a:moveTo>
                    <a:pt x="0" y="63671"/>
                  </a:moveTo>
                  <a:lnTo>
                    <a:pt x="41909" y="52090"/>
                  </a:lnTo>
                  <a:lnTo>
                    <a:pt x="95976" y="17146"/>
                  </a:lnTo>
                  <a:lnTo>
                    <a:pt x="123667" y="63"/>
                  </a:lnTo>
                  <a:lnTo>
                    <a:pt x="129597" y="0"/>
                  </a:lnTo>
                  <a:lnTo>
                    <a:pt x="133550" y="3658"/>
                  </a:lnTo>
                  <a:lnTo>
                    <a:pt x="136186" y="9794"/>
                  </a:lnTo>
                  <a:lnTo>
                    <a:pt x="136648" y="24008"/>
                  </a:lnTo>
                  <a:lnTo>
                    <a:pt x="135478" y="31682"/>
                  </a:lnTo>
                  <a:lnTo>
                    <a:pt x="139108" y="45139"/>
                  </a:lnTo>
                  <a:lnTo>
                    <a:pt x="142664" y="51316"/>
                  </a:lnTo>
                  <a:lnTo>
                    <a:pt x="147810" y="54510"/>
                  </a:lnTo>
                  <a:lnTo>
                    <a:pt x="160923" y="55594"/>
                  </a:lnTo>
                  <a:lnTo>
                    <a:pt x="173531" y="50528"/>
                  </a:lnTo>
                  <a:lnTo>
                    <a:pt x="179482" y="46588"/>
                  </a:lnTo>
                  <a:lnTo>
                    <a:pt x="182525" y="46735"/>
                  </a:lnTo>
                  <a:lnTo>
                    <a:pt x="183629" y="49607"/>
                  </a:lnTo>
                  <a:lnTo>
                    <a:pt x="183440" y="54295"/>
                  </a:lnTo>
                  <a:lnTo>
                    <a:pt x="178300" y="64435"/>
                  </a:lnTo>
                  <a:lnTo>
                    <a:pt x="167475" y="83006"/>
                  </a:lnTo>
                  <a:lnTo>
                    <a:pt x="160878" y="103609"/>
                  </a:lnTo>
                  <a:lnTo>
                    <a:pt x="158100" y="1219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633583" y="4424981"/>
              <a:ext cx="54220" cy="93678"/>
            </a:xfrm>
            <a:custGeom>
              <a:avLst/>
              <a:gdLst/>
              <a:ahLst/>
              <a:cxnLst/>
              <a:rect l="0" t="0" r="0" b="0"/>
              <a:pathLst>
                <a:path w="54220" h="93678">
                  <a:moveTo>
                    <a:pt x="10512" y="43422"/>
                  </a:moveTo>
                  <a:lnTo>
                    <a:pt x="1678" y="52257"/>
                  </a:lnTo>
                  <a:lnTo>
                    <a:pt x="0" y="58557"/>
                  </a:lnTo>
                  <a:lnTo>
                    <a:pt x="600" y="75420"/>
                  </a:lnTo>
                  <a:lnTo>
                    <a:pt x="3904" y="82321"/>
                  </a:lnTo>
                  <a:lnTo>
                    <a:pt x="14971" y="92454"/>
                  </a:lnTo>
                  <a:lnTo>
                    <a:pt x="21806" y="93677"/>
                  </a:lnTo>
                  <a:lnTo>
                    <a:pt x="36796" y="90104"/>
                  </a:lnTo>
                  <a:lnTo>
                    <a:pt x="47773" y="79887"/>
                  </a:lnTo>
                  <a:lnTo>
                    <a:pt x="51995" y="73279"/>
                  </a:lnTo>
                  <a:lnTo>
                    <a:pt x="54219" y="56075"/>
                  </a:lnTo>
                  <a:lnTo>
                    <a:pt x="48115" y="19314"/>
                  </a:lnTo>
                  <a:lnTo>
                    <a:pt x="43901" y="12557"/>
                  </a:lnTo>
                  <a:lnTo>
                    <a:pt x="31824" y="2584"/>
                  </a:lnTo>
                  <a:lnTo>
                    <a:pt x="27494" y="479"/>
                  </a:lnTo>
                  <a:lnTo>
                    <a:pt x="24607" y="0"/>
                  </a:lnTo>
                  <a:lnTo>
                    <a:pt x="18833" y="18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9713440" y="4368550"/>
              <a:ext cx="80435" cy="177136"/>
            </a:xfrm>
            <a:custGeom>
              <a:avLst/>
              <a:gdLst/>
              <a:ahLst/>
              <a:cxnLst/>
              <a:rect l="0" t="0" r="0" b="0"/>
              <a:pathLst>
                <a:path w="80435" h="177136">
                  <a:moveTo>
                    <a:pt x="80434" y="0"/>
                  </a:moveTo>
                  <a:lnTo>
                    <a:pt x="33336" y="58681"/>
                  </a:lnTo>
                  <a:lnTo>
                    <a:pt x="2" y="101047"/>
                  </a:lnTo>
                  <a:lnTo>
                    <a:pt x="0" y="105272"/>
                  </a:lnTo>
                  <a:lnTo>
                    <a:pt x="3698" y="107164"/>
                  </a:lnTo>
                  <a:lnTo>
                    <a:pt x="45400" y="109890"/>
                  </a:lnTo>
                  <a:lnTo>
                    <a:pt x="63014" y="116949"/>
                  </a:lnTo>
                  <a:lnTo>
                    <a:pt x="67896" y="123270"/>
                  </a:lnTo>
                  <a:lnTo>
                    <a:pt x="70855" y="140155"/>
                  </a:lnTo>
                  <a:lnTo>
                    <a:pt x="66624" y="155055"/>
                  </a:lnTo>
                  <a:lnTo>
                    <a:pt x="62906" y="161618"/>
                  </a:lnTo>
                  <a:lnTo>
                    <a:pt x="51379" y="171375"/>
                  </a:lnTo>
                  <a:lnTo>
                    <a:pt x="44422" y="175271"/>
                  </a:lnTo>
                  <a:lnTo>
                    <a:pt x="29296" y="177135"/>
                  </a:lnTo>
                  <a:lnTo>
                    <a:pt x="21378" y="176337"/>
                  </a:lnTo>
                  <a:lnTo>
                    <a:pt x="16100" y="173032"/>
                  </a:lnTo>
                  <a:lnTo>
                    <a:pt x="12582" y="168055"/>
                  </a:lnTo>
                  <a:lnTo>
                    <a:pt x="5544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9793874" y="456825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20606" y="4478459"/>
            <a:ext cx="1481147" cy="663361"/>
            <a:chOff x="8620606" y="4478459"/>
            <a:chExt cx="1481147" cy="663361"/>
          </a:xfrm>
        </p:grpSpPr>
        <p:sp>
          <p:nvSpPr>
            <p:cNvPr id="223" name="Freeform 222"/>
            <p:cNvSpPr/>
            <p:nvPr/>
          </p:nvSpPr>
          <p:spPr>
            <a:xfrm>
              <a:off x="8620606" y="4478459"/>
              <a:ext cx="274595" cy="142214"/>
            </a:xfrm>
            <a:custGeom>
              <a:avLst/>
              <a:gdLst/>
              <a:ahLst/>
              <a:cxnLst/>
              <a:rect l="0" t="0" r="0" b="0"/>
              <a:pathLst>
                <a:path w="274595" h="142214">
                  <a:moveTo>
                    <a:pt x="0" y="6586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82889" y="16521"/>
                  </a:lnTo>
                  <a:lnTo>
                    <a:pt x="98785" y="27643"/>
                  </a:lnTo>
                  <a:lnTo>
                    <a:pt x="146856" y="85551"/>
                  </a:lnTo>
                  <a:lnTo>
                    <a:pt x="180276" y="127342"/>
                  </a:lnTo>
                  <a:lnTo>
                    <a:pt x="201345" y="140472"/>
                  </a:lnTo>
                  <a:lnTo>
                    <a:pt x="219542" y="142213"/>
                  </a:lnTo>
                  <a:lnTo>
                    <a:pt x="229572" y="141383"/>
                  </a:lnTo>
                  <a:lnTo>
                    <a:pt x="245647" y="133064"/>
                  </a:lnTo>
                  <a:lnTo>
                    <a:pt x="258030" y="120121"/>
                  </a:lnTo>
                  <a:lnTo>
                    <a:pt x="269276" y="98165"/>
                  </a:lnTo>
                  <a:lnTo>
                    <a:pt x="274594" y="731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78706" y="4501687"/>
              <a:ext cx="116495" cy="166422"/>
            </a:xfrm>
            <a:custGeom>
              <a:avLst/>
              <a:gdLst/>
              <a:ahLst/>
              <a:cxnLst/>
              <a:rect l="0" t="0" r="0" b="0"/>
              <a:pathLst>
                <a:path w="116495" h="166422">
                  <a:moveTo>
                    <a:pt x="116494" y="0"/>
                  </a:moveTo>
                  <a:lnTo>
                    <a:pt x="110776" y="21779"/>
                  </a:lnTo>
                  <a:lnTo>
                    <a:pt x="108516" y="77427"/>
                  </a:lnTo>
                  <a:lnTo>
                    <a:pt x="100674" y="121071"/>
                  </a:lnTo>
                  <a:lnTo>
                    <a:pt x="92204" y="139794"/>
                  </a:lnTo>
                  <a:lnTo>
                    <a:pt x="77346" y="152429"/>
                  </a:lnTo>
                  <a:lnTo>
                    <a:pt x="58415" y="160202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928484" y="4576576"/>
              <a:ext cx="118180" cy="219400"/>
            </a:xfrm>
            <a:custGeom>
              <a:avLst/>
              <a:gdLst/>
              <a:ahLst/>
              <a:cxnLst/>
              <a:rect l="0" t="0" r="0" b="0"/>
              <a:pathLst>
                <a:path w="118180" h="219400">
                  <a:moveTo>
                    <a:pt x="83212" y="0"/>
                  </a:moveTo>
                  <a:lnTo>
                    <a:pt x="41302" y="11582"/>
                  </a:lnTo>
                  <a:lnTo>
                    <a:pt x="36780" y="16967"/>
                  </a:lnTo>
                  <a:lnTo>
                    <a:pt x="34691" y="24255"/>
                  </a:lnTo>
                  <a:lnTo>
                    <a:pt x="34222" y="32812"/>
                  </a:lnTo>
                  <a:lnTo>
                    <a:pt x="38633" y="49717"/>
                  </a:lnTo>
                  <a:lnTo>
                    <a:pt x="51511" y="72362"/>
                  </a:lnTo>
                  <a:lnTo>
                    <a:pt x="99894" y="133802"/>
                  </a:lnTo>
                  <a:lnTo>
                    <a:pt x="117634" y="166553"/>
                  </a:lnTo>
                  <a:lnTo>
                    <a:pt x="118179" y="174830"/>
                  </a:lnTo>
                  <a:lnTo>
                    <a:pt x="113854" y="191424"/>
                  </a:lnTo>
                  <a:lnTo>
                    <a:pt x="103303" y="203113"/>
                  </a:lnTo>
                  <a:lnTo>
                    <a:pt x="79303" y="214892"/>
                  </a:lnTo>
                  <a:lnTo>
                    <a:pt x="59284" y="219399"/>
                  </a:lnTo>
                  <a:lnTo>
                    <a:pt x="38060" y="218320"/>
                  </a:lnTo>
                  <a:lnTo>
                    <a:pt x="21230" y="212293"/>
                  </a:lnTo>
                  <a:lnTo>
                    <a:pt x="14154" y="208097"/>
                  </a:lnTo>
                  <a:lnTo>
                    <a:pt x="9436" y="201602"/>
                  </a:lnTo>
                  <a:lnTo>
                    <a:pt x="0" y="1664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986732" y="4593218"/>
              <a:ext cx="116496" cy="14395"/>
            </a:xfrm>
            <a:custGeom>
              <a:avLst/>
              <a:gdLst/>
              <a:ahLst/>
              <a:cxnLst/>
              <a:rect l="0" t="0" r="0" b="0"/>
              <a:pathLst>
                <a:path w="116496" h="14395">
                  <a:moveTo>
                    <a:pt x="0" y="0"/>
                  </a:moveTo>
                  <a:lnTo>
                    <a:pt x="55507" y="14394"/>
                  </a:lnTo>
                  <a:lnTo>
                    <a:pt x="88254" y="13511"/>
                  </a:lnTo>
                  <a:lnTo>
                    <a:pt x="116495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9069943" y="4626503"/>
              <a:ext cx="86012" cy="229084"/>
            </a:xfrm>
            <a:custGeom>
              <a:avLst/>
              <a:gdLst/>
              <a:ahLst/>
              <a:cxnLst/>
              <a:rect l="0" t="0" r="0" b="0"/>
              <a:pathLst>
                <a:path w="86012" h="229084">
                  <a:moveTo>
                    <a:pt x="74889" y="0"/>
                  </a:moveTo>
                  <a:lnTo>
                    <a:pt x="56143" y="34745"/>
                  </a:lnTo>
                  <a:lnTo>
                    <a:pt x="55154" y="50575"/>
                  </a:lnTo>
                  <a:lnTo>
                    <a:pt x="69647" y="108211"/>
                  </a:lnTo>
                  <a:lnTo>
                    <a:pt x="86011" y="169685"/>
                  </a:lnTo>
                  <a:lnTo>
                    <a:pt x="84146" y="189136"/>
                  </a:lnTo>
                  <a:lnTo>
                    <a:pt x="76230" y="206102"/>
                  </a:lnTo>
                  <a:lnTo>
                    <a:pt x="63466" y="219807"/>
                  </a:lnTo>
                  <a:lnTo>
                    <a:pt x="46081" y="227131"/>
                  </a:lnTo>
                  <a:lnTo>
                    <a:pt x="36268" y="229083"/>
                  </a:lnTo>
                  <a:lnTo>
                    <a:pt x="20433" y="226322"/>
                  </a:lnTo>
                  <a:lnTo>
                    <a:pt x="13622" y="222997"/>
                  </a:lnTo>
                  <a:lnTo>
                    <a:pt x="10006" y="218007"/>
                  </a:lnTo>
                  <a:lnTo>
                    <a:pt x="8520" y="211906"/>
                  </a:lnTo>
                  <a:lnTo>
                    <a:pt x="7484" y="19958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144832" y="4651466"/>
              <a:ext cx="124817" cy="49927"/>
            </a:xfrm>
            <a:custGeom>
              <a:avLst/>
              <a:gdLst/>
              <a:ahLst/>
              <a:cxnLst/>
              <a:rect l="0" t="0" r="0" b="0"/>
              <a:pathLst>
                <a:path w="124817" h="49927">
                  <a:moveTo>
                    <a:pt x="0" y="0"/>
                  </a:moveTo>
                  <a:lnTo>
                    <a:pt x="57162" y="23444"/>
                  </a:lnTo>
                  <a:lnTo>
                    <a:pt x="109733" y="41472"/>
                  </a:lnTo>
                  <a:lnTo>
                    <a:pt x="124816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186437" y="4826208"/>
              <a:ext cx="199707" cy="58248"/>
            </a:xfrm>
            <a:custGeom>
              <a:avLst/>
              <a:gdLst/>
              <a:ahLst/>
              <a:cxnLst/>
              <a:rect l="0" t="0" r="0" b="0"/>
              <a:pathLst>
                <a:path w="199707" h="58248">
                  <a:moveTo>
                    <a:pt x="0" y="58247"/>
                  </a:moveTo>
                  <a:lnTo>
                    <a:pt x="62491" y="52529"/>
                  </a:lnTo>
                  <a:lnTo>
                    <a:pt x="123606" y="43512"/>
                  </a:lnTo>
                  <a:lnTo>
                    <a:pt x="157862" y="30647"/>
                  </a:lnTo>
                  <a:lnTo>
                    <a:pt x="1997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9244685" y="4726355"/>
              <a:ext cx="67251" cy="42163"/>
            </a:xfrm>
            <a:custGeom>
              <a:avLst/>
              <a:gdLst/>
              <a:ahLst/>
              <a:cxnLst/>
              <a:rect l="0" t="0" r="0" b="0"/>
              <a:pathLst>
                <a:path w="67251" h="42163">
                  <a:moveTo>
                    <a:pt x="66568" y="0"/>
                  </a:moveTo>
                  <a:lnTo>
                    <a:pt x="48899" y="4417"/>
                  </a:lnTo>
                  <a:lnTo>
                    <a:pt x="43694" y="9417"/>
                  </a:lnTo>
                  <a:lnTo>
                    <a:pt x="37910" y="24834"/>
                  </a:lnTo>
                  <a:lnTo>
                    <a:pt x="39142" y="31349"/>
                  </a:lnTo>
                  <a:lnTo>
                    <a:pt x="42736" y="36617"/>
                  </a:lnTo>
                  <a:lnTo>
                    <a:pt x="47907" y="41054"/>
                  </a:lnTo>
                  <a:lnTo>
                    <a:pt x="53203" y="42162"/>
                  </a:lnTo>
                  <a:lnTo>
                    <a:pt x="58583" y="41052"/>
                  </a:lnTo>
                  <a:lnTo>
                    <a:pt x="64018" y="38463"/>
                  </a:lnTo>
                  <a:lnTo>
                    <a:pt x="66717" y="33963"/>
                  </a:lnTo>
                  <a:lnTo>
                    <a:pt x="67250" y="21567"/>
                  </a:lnTo>
                  <a:lnTo>
                    <a:pt x="64250" y="16227"/>
                  </a:lnTo>
                  <a:lnTo>
                    <a:pt x="53518" y="7829"/>
                  </a:lnTo>
                  <a:lnTo>
                    <a:pt x="37038" y="5945"/>
                  </a:ln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9236363" y="4892777"/>
              <a:ext cx="69981" cy="116441"/>
            </a:xfrm>
            <a:custGeom>
              <a:avLst/>
              <a:gdLst/>
              <a:ahLst/>
              <a:cxnLst/>
              <a:rect l="0" t="0" r="0" b="0"/>
              <a:pathLst>
                <a:path w="69981" h="116441">
                  <a:moveTo>
                    <a:pt x="33285" y="0"/>
                  </a:moveTo>
                  <a:lnTo>
                    <a:pt x="20923" y="14210"/>
                  </a:lnTo>
                  <a:lnTo>
                    <a:pt x="14538" y="27580"/>
                  </a:lnTo>
                  <a:lnTo>
                    <a:pt x="10163" y="59536"/>
                  </a:lnTo>
                  <a:lnTo>
                    <a:pt x="14071" y="80085"/>
                  </a:lnTo>
                  <a:lnTo>
                    <a:pt x="26667" y="104782"/>
                  </a:lnTo>
                  <a:lnTo>
                    <a:pt x="31646" y="111459"/>
                  </a:lnTo>
                  <a:lnTo>
                    <a:pt x="38665" y="114987"/>
                  </a:lnTo>
                  <a:lnTo>
                    <a:pt x="56324" y="116440"/>
                  </a:lnTo>
                  <a:lnTo>
                    <a:pt x="62513" y="112760"/>
                  </a:lnTo>
                  <a:lnTo>
                    <a:pt x="66638" y="106608"/>
                  </a:lnTo>
                  <a:lnTo>
                    <a:pt x="69389" y="98809"/>
                  </a:lnTo>
                  <a:lnTo>
                    <a:pt x="69980" y="82746"/>
                  </a:lnTo>
                  <a:lnTo>
                    <a:pt x="68843" y="74580"/>
                  </a:lnTo>
                  <a:lnTo>
                    <a:pt x="60183" y="60575"/>
                  </a:lnTo>
                  <a:lnTo>
                    <a:pt x="53991" y="54252"/>
                  </a:lnTo>
                  <a:lnTo>
                    <a:pt x="47089" y="50960"/>
                  </a:lnTo>
                  <a:lnTo>
                    <a:pt x="32023" y="49769"/>
                  </a:lnTo>
                  <a:lnTo>
                    <a:pt x="18547" y="54787"/>
                  </a:lnTo>
                  <a:lnTo>
                    <a:pt x="8243" y="62257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9474168" y="4742998"/>
              <a:ext cx="66372" cy="199706"/>
            </a:xfrm>
            <a:custGeom>
              <a:avLst/>
              <a:gdLst/>
              <a:ahLst/>
              <a:cxnLst/>
              <a:rect l="0" t="0" r="0" b="0"/>
              <a:pathLst>
                <a:path w="66372" h="199706">
                  <a:moveTo>
                    <a:pt x="28469" y="0"/>
                  </a:moveTo>
                  <a:lnTo>
                    <a:pt x="16108" y="21778"/>
                  </a:lnTo>
                  <a:lnTo>
                    <a:pt x="6269" y="68678"/>
                  </a:lnTo>
                  <a:lnTo>
                    <a:pt x="0" y="118279"/>
                  </a:lnTo>
                  <a:lnTo>
                    <a:pt x="2094" y="119533"/>
                  </a:lnTo>
                  <a:lnTo>
                    <a:pt x="5338" y="118520"/>
                  </a:lnTo>
                  <a:lnTo>
                    <a:pt x="25681" y="105457"/>
                  </a:lnTo>
                  <a:lnTo>
                    <a:pt x="43256" y="102343"/>
                  </a:lnTo>
                  <a:lnTo>
                    <a:pt x="50346" y="104286"/>
                  </a:lnTo>
                  <a:lnTo>
                    <a:pt x="55998" y="108356"/>
                  </a:lnTo>
                  <a:lnTo>
                    <a:pt x="60690" y="113842"/>
                  </a:lnTo>
                  <a:lnTo>
                    <a:pt x="65904" y="132266"/>
                  </a:lnTo>
                  <a:lnTo>
                    <a:pt x="66371" y="154014"/>
                  </a:lnTo>
                  <a:lnTo>
                    <a:pt x="53433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9560885" y="4838996"/>
              <a:ext cx="49927" cy="103351"/>
            </a:xfrm>
            <a:custGeom>
              <a:avLst/>
              <a:gdLst/>
              <a:ahLst/>
              <a:cxnLst/>
              <a:rect l="0" t="0" r="0" b="0"/>
              <a:pathLst>
                <a:path w="49927" h="103351">
                  <a:moveTo>
                    <a:pt x="49926" y="28817"/>
                  </a:moveTo>
                  <a:lnTo>
                    <a:pt x="25202" y="36385"/>
                  </a:lnTo>
                  <a:lnTo>
                    <a:pt x="12434" y="44816"/>
                  </a:lnTo>
                  <a:lnTo>
                    <a:pt x="5526" y="62124"/>
                  </a:lnTo>
                  <a:lnTo>
                    <a:pt x="3684" y="73211"/>
                  </a:lnTo>
                  <a:lnTo>
                    <a:pt x="6567" y="90461"/>
                  </a:lnTo>
                  <a:lnTo>
                    <a:pt x="9925" y="97650"/>
                  </a:lnTo>
                  <a:lnTo>
                    <a:pt x="14937" y="101518"/>
                  </a:lnTo>
                  <a:lnTo>
                    <a:pt x="21053" y="103172"/>
                  </a:lnTo>
                  <a:lnTo>
                    <a:pt x="27903" y="103350"/>
                  </a:lnTo>
                  <a:lnTo>
                    <a:pt x="33395" y="99771"/>
                  </a:lnTo>
                  <a:lnTo>
                    <a:pt x="41962" y="85932"/>
                  </a:lnTo>
                  <a:lnTo>
                    <a:pt x="43921" y="69919"/>
                  </a:lnTo>
                  <a:lnTo>
                    <a:pt x="37645" y="28204"/>
                  </a:lnTo>
                  <a:lnTo>
                    <a:pt x="30291" y="9745"/>
                  </a:lnTo>
                  <a:lnTo>
                    <a:pt x="25741" y="2234"/>
                  </a:lnTo>
                  <a:lnTo>
                    <a:pt x="20859" y="0"/>
                  </a:lnTo>
                  <a:lnTo>
                    <a:pt x="15755" y="1285"/>
                  </a:lnTo>
                  <a:lnTo>
                    <a:pt x="7002" y="8260"/>
                  </a:lnTo>
                  <a:lnTo>
                    <a:pt x="0" y="204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9734926" y="4787070"/>
              <a:ext cx="114203" cy="179053"/>
            </a:xfrm>
            <a:custGeom>
              <a:avLst/>
              <a:gdLst/>
              <a:ahLst/>
              <a:cxnLst/>
              <a:rect l="0" t="0" r="0" b="0"/>
              <a:pathLst>
                <a:path w="114203" h="179053">
                  <a:moveTo>
                    <a:pt x="25663" y="14175"/>
                  </a:moveTo>
                  <a:lnTo>
                    <a:pt x="34499" y="5340"/>
                  </a:lnTo>
                  <a:lnTo>
                    <a:pt x="48698" y="1003"/>
                  </a:lnTo>
                  <a:lnTo>
                    <a:pt x="67336" y="0"/>
                  </a:lnTo>
                  <a:lnTo>
                    <a:pt x="87947" y="2635"/>
                  </a:lnTo>
                  <a:lnTo>
                    <a:pt x="95848" y="6482"/>
                  </a:lnTo>
                  <a:lnTo>
                    <a:pt x="107091" y="18152"/>
                  </a:lnTo>
                  <a:lnTo>
                    <a:pt x="112705" y="35050"/>
                  </a:lnTo>
                  <a:lnTo>
                    <a:pt x="114202" y="44734"/>
                  </a:lnTo>
                  <a:lnTo>
                    <a:pt x="110933" y="62890"/>
                  </a:lnTo>
                  <a:lnTo>
                    <a:pt x="85161" y="122278"/>
                  </a:lnTo>
                  <a:lnTo>
                    <a:pt x="60431" y="172269"/>
                  </a:lnTo>
                  <a:lnTo>
                    <a:pt x="54390" y="176894"/>
                  </a:lnTo>
                  <a:lnTo>
                    <a:pt x="47588" y="179052"/>
                  </a:lnTo>
                  <a:lnTo>
                    <a:pt x="32634" y="178985"/>
                  </a:lnTo>
                  <a:lnTo>
                    <a:pt x="16742" y="175874"/>
                  </a:lnTo>
                  <a:lnTo>
                    <a:pt x="10471" y="171900"/>
                  </a:lnTo>
                  <a:lnTo>
                    <a:pt x="1036" y="160089"/>
                  </a:lnTo>
                  <a:lnTo>
                    <a:pt x="0" y="156755"/>
                  </a:lnTo>
                  <a:lnTo>
                    <a:pt x="1159" y="155456"/>
                  </a:lnTo>
                  <a:lnTo>
                    <a:pt x="9022" y="1556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9828700" y="4959345"/>
              <a:ext cx="73349" cy="104019"/>
            </a:xfrm>
            <a:custGeom>
              <a:avLst/>
              <a:gdLst/>
              <a:ahLst/>
              <a:cxnLst/>
              <a:rect l="0" t="0" r="0" b="0"/>
              <a:pathLst>
                <a:path w="73349" h="104019">
                  <a:moveTo>
                    <a:pt x="23421" y="0"/>
                  </a:moveTo>
                  <a:lnTo>
                    <a:pt x="10169" y="4417"/>
                  </a:lnTo>
                  <a:lnTo>
                    <a:pt x="6266" y="10341"/>
                  </a:lnTo>
                  <a:lnTo>
                    <a:pt x="0" y="50599"/>
                  </a:lnTo>
                  <a:lnTo>
                    <a:pt x="68" y="65943"/>
                  </a:lnTo>
                  <a:lnTo>
                    <a:pt x="1381" y="66151"/>
                  </a:lnTo>
                  <a:lnTo>
                    <a:pt x="29626" y="23964"/>
                  </a:lnTo>
                  <a:lnTo>
                    <a:pt x="34955" y="20599"/>
                  </a:lnTo>
                  <a:lnTo>
                    <a:pt x="40356" y="20205"/>
                  </a:lnTo>
                  <a:lnTo>
                    <a:pt x="45805" y="21790"/>
                  </a:lnTo>
                  <a:lnTo>
                    <a:pt x="49439" y="27471"/>
                  </a:lnTo>
                  <a:lnTo>
                    <a:pt x="53476" y="46110"/>
                  </a:lnTo>
                  <a:lnTo>
                    <a:pt x="51331" y="73758"/>
                  </a:lnTo>
                  <a:lnTo>
                    <a:pt x="44840" y="99517"/>
                  </a:lnTo>
                  <a:lnTo>
                    <a:pt x="45097" y="103327"/>
                  </a:lnTo>
                  <a:lnTo>
                    <a:pt x="47117" y="104018"/>
                  </a:lnTo>
                  <a:lnTo>
                    <a:pt x="50313" y="102629"/>
                  </a:lnTo>
                  <a:lnTo>
                    <a:pt x="73348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9917216" y="4892777"/>
              <a:ext cx="93006" cy="219207"/>
            </a:xfrm>
            <a:custGeom>
              <a:avLst/>
              <a:gdLst/>
              <a:ahLst/>
              <a:cxnLst/>
              <a:rect l="0" t="0" r="0" b="0"/>
              <a:pathLst>
                <a:path w="93006" h="219207">
                  <a:moveTo>
                    <a:pt x="59721" y="0"/>
                  </a:moveTo>
                  <a:lnTo>
                    <a:pt x="52556" y="53491"/>
                  </a:lnTo>
                  <a:lnTo>
                    <a:pt x="33449" y="108277"/>
                  </a:lnTo>
                  <a:lnTo>
                    <a:pt x="3013" y="169843"/>
                  </a:lnTo>
                  <a:lnTo>
                    <a:pt x="651" y="171476"/>
                  </a:lnTo>
                  <a:lnTo>
                    <a:pt x="0" y="169790"/>
                  </a:lnTo>
                  <a:lnTo>
                    <a:pt x="492" y="165893"/>
                  </a:lnTo>
                  <a:lnTo>
                    <a:pt x="4517" y="163295"/>
                  </a:lnTo>
                  <a:lnTo>
                    <a:pt x="43297" y="154366"/>
                  </a:lnTo>
                  <a:lnTo>
                    <a:pt x="47847" y="150063"/>
                  </a:lnTo>
                  <a:lnTo>
                    <a:pt x="49955" y="144421"/>
                  </a:lnTo>
                  <a:lnTo>
                    <a:pt x="50437" y="137886"/>
                  </a:lnTo>
                  <a:lnTo>
                    <a:pt x="47984" y="134453"/>
                  </a:lnTo>
                  <a:lnTo>
                    <a:pt x="43575" y="133089"/>
                  </a:lnTo>
                  <a:lnTo>
                    <a:pt x="37862" y="133105"/>
                  </a:lnTo>
                  <a:lnTo>
                    <a:pt x="34979" y="135889"/>
                  </a:lnTo>
                  <a:lnTo>
                    <a:pt x="33980" y="140519"/>
                  </a:lnTo>
                  <a:lnTo>
                    <a:pt x="39022" y="167879"/>
                  </a:lnTo>
                  <a:lnTo>
                    <a:pt x="61469" y="216474"/>
                  </a:lnTo>
                  <a:lnTo>
                    <a:pt x="65509" y="219206"/>
                  </a:lnTo>
                  <a:lnTo>
                    <a:pt x="70052" y="218253"/>
                  </a:lnTo>
                  <a:lnTo>
                    <a:pt x="93005" y="1997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0000074" y="5025913"/>
              <a:ext cx="101679" cy="115907"/>
            </a:xfrm>
            <a:custGeom>
              <a:avLst/>
              <a:gdLst/>
              <a:ahLst/>
              <a:cxnLst/>
              <a:rect l="0" t="0" r="0" b="0"/>
              <a:pathLst>
                <a:path w="101679" h="115907">
                  <a:moveTo>
                    <a:pt x="26789" y="0"/>
                  </a:moveTo>
                  <a:lnTo>
                    <a:pt x="21070" y="21779"/>
                  </a:lnTo>
                  <a:lnTo>
                    <a:pt x="14393" y="73009"/>
                  </a:lnTo>
                  <a:lnTo>
                    <a:pt x="2570" y="94878"/>
                  </a:lnTo>
                  <a:lnTo>
                    <a:pt x="474" y="95612"/>
                  </a:lnTo>
                  <a:lnTo>
                    <a:pt x="0" y="92402"/>
                  </a:lnTo>
                  <a:lnTo>
                    <a:pt x="609" y="86565"/>
                  </a:lnTo>
                  <a:lnTo>
                    <a:pt x="6216" y="75148"/>
                  </a:lnTo>
                  <a:lnTo>
                    <a:pt x="24882" y="52751"/>
                  </a:lnTo>
                  <a:lnTo>
                    <a:pt x="31066" y="49961"/>
                  </a:lnTo>
                  <a:lnTo>
                    <a:pt x="45331" y="49325"/>
                  </a:lnTo>
                  <a:lnTo>
                    <a:pt x="50246" y="54148"/>
                  </a:lnTo>
                  <a:lnTo>
                    <a:pt x="55705" y="71835"/>
                  </a:lnTo>
                  <a:lnTo>
                    <a:pt x="53201" y="90174"/>
                  </a:lnTo>
                  <a:lnTo>
                    <a:pt x="49944" y="98948"/>
                  </a:lnTo>
                  <a:lnTo>
                    <a:pt x="50547" y="103872"/>
                  </a:lnTo>
                  <a:lnTo>
                    <a:pt x="53722" y="106231"/>
                  </a:lnTo>
                  <a:lnTo>
                    <a:pt x="58614" y="106878"/>
                  </a:lnTo>
                  <a:lnTo>
                    <a:pt x="71444" y="102667"/>
                  </a:lnTo>
                  <a:lnTo>
                    <a:pt x="78748" y="98955"/>
                  </a:lnTo>
                  <a:lnTo>
                    <a:pt x="82694" y="93707"/>
                  </a:lnTo>
                  <a:lnTo>
                    <a:pt x="84399" y="87435"/>
                  </a:lnTo>
                  <a:lnTo>
                    <a:pt x="84612" y="80479"/>
                  </a:lnTo>
                  <a:lnTo>
                    <a:pt x="81980" y="76767"/>
                  </a:lnTo>
                  <a:lnTo>
                    <a:pt x="77451" y="75216"/>
                  </a:lnTo>
                  <a:lnTo>
                    <a:pt x="71659" y="75107"/>
                  </a:lnTo>
                  <a:lnTo>
                    <a:pt x="66872" y="77808"/>
                  </a:lnTo>
                  <a:lnTo>
                    <a:pt x="59089" y="88206"/>
                  </a:lnTo>
                  <a:lnTo>
                    <a:pt x="57479" y="102073"/>
                  </a:lnTo>
                  <a:lnTo>
                    <a:pt x="58344" y="109654"/>
                  </a:lnTo>
                  <a:lnTo>
                    <a:pt x="62618" y="113783"/>
                  </a:lnTo>
                  <a:lnTo>
                    <a:pt x="69166" y="115612"/>
                  </a:lnTo>
                  <a:lnTo>
                    <a:pt x="77230" y="115906"/>
                  </a:lnTo>
                  <a:lnTo>
                    <a:pt x="83530" y="113329"/>
                  </a:lnTo>
                  <a:lnTo>
                    <a:pt x="101678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9" name="Freeform 238"/>
          <p:cNvSpPr/>
          <p:nvPr/>
        </p:nvSpPr>
        <p:spPr>
          <a:xfrm>
            <a:off x="10083621" y="5017592"/>
            <a:ext cx="134628" cy="116496"/>
          </a:xfrm>
          <a:custGeom>
            <a:avLst/>
            <a:gdLst/>
            <a:ahLst/>
            <a:cxnLst/>
            <a:rect l="0" t="0" r="0" b="0"/>
            <a:pathLst>
              <a:path w="134628" h="116496">
                <a:moveTo>
                  <a:pt x="68058" y="0"/>
                </a:moveTo>
                <a:lnTo>
                  <a:pt x="52059" y="46327"/>
                </a:lnTo>
                <a:lnTo>
                  <a:pt x="25136" y="99537"/>
                </a:lnTo>
                <a:lnTo>
                  <a:pt x="20951" y="102416"/>
                </a:lnTo>
                <a:lnTo>
                  <a:pt x="16313" y="101561"/>
                </a:lnTo>
                <a:lnTo>
                  <a:pt x="11372" y="98218"/>
                </a:lnTo>
                <a:lnTo>
                  <a:pt x="3416" y="84642"/>
                </a:lnTo>
                <a:lnTo>
                  <a:pt x="0" y="75844"/>
                </a:lnTo>
                <a:lnTo>
                  <a:pt x="497" y="69054"/>
                </a:lnTo>
                <a:lnTo>
                  <a:pt x="3601" y="63603"/>
                </a:lnTo>
                <a:lnTo>
                  <a:pt x="8444" y="59044"/>
                </a:lnTo>
                <a:lnTo>
                  <a:pt x="13523" y="57854"/>
                </a:lnTo>
                <a:lnTo>
                  <a:pt x="18757" y="58909"/>
                </a:lnTo>
                <a:lnTo>
                  <a:pt x="78559" y="93731"/>
                </a:lnTo>
                <a:lnTo>
                  <a:pt x="134627" y="11649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2" name="Group 241"/>
          <p:cNvGrpSpPr/>
          <p:nvPr/>
        </p:nvGrpSpPr>
        <p:grpSpPr>
          <a:xfrm>
            <a:off x="2837477" y="1913841"/>
            <a:ext cx="282917" cy="91533"/>
            <a:chOff x="2837477" y="1913841"/>
            <a:chExt cx="282917" cy="91533"/>
          </a:xfrm>
        </p:grpSpPr>
        <p:sp>
          <p:nvSpPr>
            <p:cNvPr id="240" name="Freeform 239"/>
            <p:cNvSpPr/>
            <p:nvPr/>
          </p:nvSpPr>
          <p:spPr>
            <a:xfrm>
              <a:off x="2837477" y="1963767"/>
              <a:ext cx="282917" cy="24965"/>
            </a:xfrm>
            <a:custGeom>
              <a:avLst/>
              <a:gdLst/>
              <a:ahLst/>
              <a:cxnLst/>
              <a:rect l="0" t="0" r="0" b="0"/>
              <a:pathLst>
                <a:path w="282917" h="24965">
                  <a:moveTo>
                    <a:pt x="0" y="24964"/>
                  </a:moveTo>
                  <a:lnTo>
                    <a:pt x="8835" y="16129"/>
                  </a:lnTo>
                  <a:lnTo>
                    <a:pt x="31999" y="6217"/>
                  </a:lnTo>
                  <a:lnTo>
                    <a:pt x="94680" y="546"/>
                  </a:lnTo>
                  <a:lnTo>
                    <a:pt x="149829" y="72"/>
                  </a:lnTo>
                  <a:lnTo>
                    <a:pt x="210978" y="10"/>
                  </a:lnTo>
                  <a:lnTo>
                    <a:pt x="254975" y="2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3028862" y="1913841"/>
              <a:ext cx="66725" cy="91533"/>
            </a:xfrm>
            <a:custGeom>
              <a:avLst/>
              <a:gdLst/>
              <a:ahLst/>
              <a:cxnLst/>
              <a:rect l="0" t="0" r="0" b="0"/>
              <a:pathLst>
                <a:path w="66725" h="91533">
                  <a:moveTo>
                    <a:pt x="0" y="0"/>
                  </a:moveTo>
                  <a:lnTo>
                    <a:pt x="49204" y="15118"/>
                  </a:lnTo>
                  <a:lnTo>
                    <a:pt x="62241" y="23977"/>
                  </a:lnTo>
                  <a:lnTo>
                    <a:pt x="65532" y="29853"/>
                  </a:lnTo>
                  <a:lnTo>
                    <a:pt x="66724" y="43779"/>
                  </a:lnTo>
                  <a:lnTo>
                    <a:pt x="57779" y="67212"/>
                  </a:lnTo>
                  <a:lnTo>
                    <a:pt x="41605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4485045" y="1728200"/>
            <a:ext cx="479729" cy="253914"/>
            <a:chOff x="4485045" y="1728200"/>
            <a:chExt cx="479729" cy="253914"/>
          </a:xfrm>
        </p:grpSpPr>
        <p:sp>
          <p:nvSpPr>
            <p:cNvPr id="243" name="Freeform 242"/>
            <p:cNvSpPr/>
            <p:nvPr/>
          </p:nvSpPr>
          <p:spPr>
            <a:xfrm>
              <a:off x="4493366" y="1789025"/>
              <a:ext cx="24964" cy="193089"/>
            </a:xfrm>
            <a:custGeom>
              <a:avLst/>
              <a:gdLst/>
              <a:ahLst/>
              <a:cxnLst/>
              <a:rect l="0" t="0" r="0" b="0"/>
              <a:pathLst>
                <a:path w="24964" h="193089">
                  <a:moveTo>
                    <a:pt x="24963" y="0"/>
                  </a:moveTo>
                  <a:lnTo>
                    <a:pt x="19245" y="56773"/>
                  </a:lnTo>
                  <a:lnTo>
                    <a:pt x="16985" y="115536"/>
                  </a:lnTo>
                  <a:lnTo>
                    <a:pt x="16687" y="174251"/>
                  </a:lnTo>
                  <a:lnTo>
                    <a:pt x="16672" y="185510"/>
                  </a:lnTo>
                  <a:lnTo>
                    <a:pt x="14813" y="191166"/>
                  </a:lnTo>
                  <a:lnTo>
                    <a:pt x="11725" y="193088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485045" y="1728200"/>
              <a:ext cx="112076" cy="96291"/>
            </a:xfrm>
            <a:custGeom>
              <a:avLst/>
              <a:gdLst/>
              <a:ahLst/>
              <a:cxnLst/>
              <a:rect l="0" t="0" r="0" b="0"/>
              <a:pathLst>
                <a:path w="112076" h="96291">
                  <a:moveTo>
                    <a:pt x="0" y="27541"/>
                  </a:moveTo>
                  <a:lnTo>
                    <a:pt x="8835" y="14289"/>
                  </a:lnTo>
                  <a:lnTo>
                    <a:pt x="20569" y="5318"/>
                  </a:lnTo>
                  <a:lnTo>
                    <a:pt x="27581" y="1631"/>
                  </a:lnTo>
                  <a:lnTo>
                    <a:pt x="45234" y="0"/>
                  </a:lnTo>
                  <a:lnTo>
                    <a:pt x="82284" y="6486"/>
                  </a:lnTo>
                  <a:lnTo>
                    <a:pt x="96975" y="16334"/>
                  </a:lnTo>
                  <a:lnTo>
                    <a:pt x="103482" y="22844"/>
                  </a:lnTo>
                  <a:lnTo>
                    <a:pt x="110711" y="42404"/>
                  </a:lnTo>
                  <a:lnTo>
                    <a:pt x="112075" y="63733"/>
                  </a:lnTo>
                  <a:lnTo>
                    <a:pt x="106518" y="79376"/>
                  </a:lnTo>
                  <a:lnTo>
                    <a:pt x="92953" y="90027"/>
                  </a:lnTo>
                  <a:lnTo>
                    <a:pt x="84158" y="94161"/>
                  </a:lnTo>
                  <a:lnTo>
                    <a:pt x="66990" y="96290"/>
                  </a:lnTo>
                  <a:lnTo>
                    <a:pt x="58528" y="95563"/>
                  </a:lnTo>
                  <a:lnTo>
                    <a:pt x="54736" y="93230"/>
                  </a:lnTo>
                  <a:lnTo>
                    <a:pt x="54058" y="89825"/>
                  </a:lnTo>
                  <a:lnTo>
                    <a:pt x="58247" y="774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639351" y="1764067"/>
              <a:ext cx="117883" cy="172467"/>
            </a:xfrm>
            <a:custGeom>
              <a:avLst/>
              <a:gdLst/>
              <a:ahLst/>
              <a:cxnLst/>
              <a:rect l="0" t="0" r="0" b="0"/>
              <a:pathLst>
                <a:path w="117883" h="172467">
                  <a:moveTo>
                    <a:pt x="20436" y="8316"/>
                  </a:moveTo>
                  <a:lnTo>
                    <a:pt x="19512" y="69883"/>
                  </a:lnTo>
                  <a:lnTo>
                    <a:pt x="3578" y="132839"/>
                  </a:lnTo>
                  <a:lnTo>
                    <a:pt x="0" y="144097"/>
                  </a:lnTo>
                  <a:lnTo>
                    <a:pt x="19591" y="87395"/>
                  </a:lnTo>
                  <a:lnTo>
                    <a:pt x="46699" y="26483"/>
                  </a:lnTo>
                  <a:lnTo>
                    <a:pt x="60474" y="4864"/>
                  </a:lnTo>
                  <a:lnTo>
                    <a:pt x="66544" y="1392"/>
                  </a:lnTo>
                  <a:lnTo>
                    <a:pt x="80685" y="0"/>
                  </a:lnTo>
                  <a:lnTo>
                    <a:pt x="93749" y="4928"/>
                  </a:lnTo>
                  <a:lnTo>
                    <a:pt x="99822" y="8831"/>
                  </a:lnTo>
                  <a:lnTo>
                    <a:pt x="109035" y="23030"/>
                  </a:lnTo>
                  <a:lnTo>
                    <a:pt x="115287" y="41668"/>
                  </a:lnTo>
                  <a:lnTo>
                    <a:pt x="117882" y="72028"/>
                  </a:lnTo>
                  <a:lnTo>
                    <a:pt x="105966" y="130279"/>
                  </a:lnTo>
                  <a:lnTo>
                    <a:pt x="97040" y="156325"/>
                  </a:lnTo>
                  <a:lnTo>
                    <a:pt x="88075" y="169944"/>
                  </a:lnTo>
                  <a:lnTo>
                    <a:pt x="83095" y="172466"/>
                  </a:lnTo>
                  <a:lnTo>
                    <a:pt x="77926" y="172299"/>
                  </a:lnTo>
                  <a:lnTo>
                    <a:pt x="69101" y="168106"/>
                  </a:lnTo>
                  <a:lnTo>
                    <a:pt x="62041" y="1580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676429" y="1813989"/>
              <a:ext cx="174743" cy="23736"/>
            </a:xfrm>
            <a:custGeom>
              <a:avLst/>
              <a:gdLst/>
              <a:ahLst/>
              <a:cxnLst/>
              <a:rect l="0" t="0" r="0" b="0"/>
              <a:pathLst>
                <a:path w="174743" h="23736">
                  <a:moveTo>
                    <a:pt x="0" y="0"/>
                  </a:moveTo>
                  <a:lnTo>
                    <a:pt x="8835" y="8834"/>
                  </a:lnTo>
                  <a:lnTo>
                    <a:pt x="36416" y="18746"/>
                  </a:lnTo>
                  <a:lnTo>
                    <a:pt x="87151" y="23735"/>
                  </a:lnTo>
                  <a:lnTo>
                    <a:pt x="125161" y="22750"/>
                  </a:lnTo>
                  <a:lnTo>
                    <a:pt x="17474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851171" y="1805667"/>
              <a:ext cx="49927" cy="141459"/>
            </a:xfrm>
            <a:custGeom>
              <a:avLst/>
              <a:gdLst/>
              <a:ahLst/>
              <a:cxnLst/>
              <a:rect l="0" t="0" r="0" b="0"/>
              <a:pathLst>
                <a:path w="49927" h="141459">
                  <a:moveTo>
                    <a:pt x="49926" y="0"/>
                  </a:moveTo>
                  <a:lnTo>
                    <a:pt x="35733" y="56773"/>
                  </a:lnTo>
                  <a:lnTo>
                    <a:pt x="19388" y="115513"/>
                  </a:lnTo>
                  <a:lnTo>
                    <a:pt x="11086" y="137469"/>
                  </a:lnTo>
                  <a:lnTo>
                    <a:pt x="8316" y="139724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826208" y="1780704"/>
              <a:ext cx="138566" cy="163296"/>
            </a:xfrm>
            <a:custGeom>
              <a:avLst/>
              <a:gdLst/>
              <a:ahLst/>
              <a:cxnLst/>
              <a:rect l="0" t="0" r="0" b="0"/>
              <a:pathLst>
                <a:path w="138566" h="163296">
                  <a:moveTo>
                    <a:pt x="41605" y="0"/>
                  </a:moveTo>
                  <a:lnTo>
                    <a:pt x="75346" y="11517"/>
                  </a:lnTo>
                  <a:lnTo>
                    <a:pt x="112681" y="35560"/>
                  </a:lnTo>
                  <a:lnTo>
                    <a:pt x="126511" y="53403"/>
                  </a:lnTo>
                  <a:lnTo>
                    <a:pt x="134815" y="73661"/>
                  </a:lnTo>
                  <a:lnTo>
                    <a:pt x="138565" y="104933"/>
                  </a:lnTo>
                  <a:lnTo>
                    <a:pt x="136166" y="123376"/>
                  </a:lnTo>
                  <a:lnTo>
                    <a:pt x="132382" y="130328"/>
                  </a:lnTo>
                  <a:lnTo>
                    <a:pt x="98657" y="155870"/>
                  </a:lnTo>
                  <a:lnTo>
                    <a:pt x="65701" y="163295"/>
                  </a:lnTo>
                  <a:lnTo>
                    <a:pt x="35493" y="161077"/>
                  </a:lnTo>
                  <a:lnTo>
                    <a:pt x="20089" y="152027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134087" y="1940596"/>
            <a:ext cx="510167" cy="128640"/>
            <a:chOff x="5134087" y="1940596"/>
            <a:chExt cx="510167" cy="128640"/>
          </a:xfrm>
        </p:grpSpPr>
        <p:sp>
          <p:nvSpPr>
            <p:cNvPr id="250" name="Freeform 249"/>
            <p:cNvSpPr/>
            <p:nvPr/>
          </p:nvSpPr>
          <p:spPr>
            <a:xfrm>
              <a:off x="5134087" y="1960466"/>
              <a:ext cx="183064" cy="28266"/>
            </a:xfrm>
            <a:custGeom>
              <a:avLst/>
              <a:gdLst/>
              <a:ahLst/>
              <a:cxnLst/>
              <a:rect l="0" t="0" r="0" b="0"/>
              <a:pathLst>
                <a:path w="183064" h="28266">
                  <a:moveTo>
                    <a:pt x="0" y="28265"/>
                  </a:moveTo>
                  <a:lnTo>
                    <a:pt x="14211" y="15903"/>
                  </a:lnTo>
                  <a:lnTo>
                    <a:pt x="50702" y="726"/>
                  </a:lnTo>
                  <a:lnTo>
                    <a:pt x="66913" y="0"/>
                  </a:lnTo>
                  <a:lnTo>
                    <a:pt x="82439" y="3683"/>
                  </a:lnTo>
                  <a:lnTo>
                    <a:pt x="117671" y="21854"/>
                  </a:lnTo>
                  <a:lnTo>
                    <a:pt x="146224" y="26365"/>
                  </a:lnTo>
                  <a:lnTo>
                    <a:pt x="183063" y="199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5159050" y="2002794"/>
              <a:ext cx="141459" cy="27543"/>
            </a:xfrm>
            <a:custGeom>
              <a:avLst/>
              <a:gdLst/>
              <a:ahLst/>
              <a:cxnLst/>
              <a:rect l="0" t="0" r="0" b="0"/>
              <a:pathLst>
                <a:path w="141459" h="27543">
                  <a:moveTo>
                    <a:pt x="0" y="27542"/>
                  </a:moveTo>
                  <a:lnTo>
                    <a:pt x="8835" y="14290"/>
                  </a:lnTo>
                  <a:lnTo>
                    <a:pt x="20569" y="5318"/>
                  </a:lnTo>
                  <a:lnTo>
                    <a:pt x="27581" y="1631"/>
                  </a:lnTo>
                  <a:lnTo>
                    <a:pt x="42769" y="0"/>
                  </a:lnTo>
                  <a:lnTo>
                    <a:pt x="104338" y="9592"/>
                  </a:lnTo>
                  <a:lnTo>
                    <a:pt x="141458" y="25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450287" y="1940596"/>
              <a:ext cx="66569" cy="114704"/>
            </a:xfrm>
            <a:custGeom>
              <a:avLst/>
              <a:gdLst/>
              <a:ahLst/>
              <a:cxnLst/>
              <a:rect l="0" t="0" r="0" b="0"/>
              <a:pathLst>
                <a:path w="66569" h="114704">
                  <a:moveTo>
                    <a:pt x="0" y="56456"/>
                  </a:moveTo>
                  <a:lnTo>
                    <a:pt x="59976" y="896"/>
                  </a:lnTo>
                  <a:lnTo>
                    <a:pt x="64023" y="0"/>
                  </a:lnTo>
                  <a:lnTo>
                    <a:pt x="65796" y="2177"/>
                  </a:lnTo>
                  <a:lnTo>
                    <a:pt x="65300" y="11991"/>
                  </a:lnTo>
                  <a:lnTo>
                    <a:pt x="46995" y="73311"/>
                  </a:lnTo>
                  <a:lnTo>
                    <a:pt x="43202" y="102541"/>
                  </a:lnTo>
                  <a:lnTo>
                    <a:pt x="45443" y="108444"/>
                  </a:lnTo>
                  <a:lnTo>
                    <a:pt x="49711" y="111455"/>
                  </a:lnTo>
                  <a:lnTo>
                    <a:pt x="66568" y="1147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559960" y="1959203"/>
              <a:ext cx="84294" cy="110033"/>
            </a:xfrm>
            <a:custGeom>
              <a:avLst/>
              <a:gdLst/>
              <a:ahLst/>
              <a:cxnLst/>
              <a:rect l="0" t="0" r="0" b="0"/>
              <a:pathLst>
                <a:path w="84294" h="110033">
                  <a:moveTo>
                    <a:pt x="15142" y="21207"/>
                  </a:moveTo>
                  <a:lnTo>
                    <a:pt x="749" y="74247"/>
                  </a:lnTo>
                  <a:lnTo>
                    <a:pt x="0" y="84304"/>
                  </a:lnTo>
                  <a:lnTo>
                    <a:pt x="4098" y="100409"/>
                  </a:lnTo>
                  <a:lnTo>
                    <a:pt x="7779" y="107292"/>
                  </a:lnTo>
                  <a:lnTo>
                    <a:pt x="13932" y="110032"/>
                  </a:lnTo>
                  <a:lnTo>
                    <a:pt x="30630" y="108145"/>
                  </a:lnTo>
                  <a:lnTo>
                    <a:pt x="51988" y="96687"/>
                  </a:lnTo>
                  <a:lnTo>
                    <a:pt x="70028" y="77163"/>
                  </a:lnTo>
                  <a:lnTo>
                    <a:pt x="82667" y="53812"/>
                  </a:lnTo>
                  <a:lnTo>
                    <a:pt x="84293" y="37547"/>
                  </a:lnTo>
                  <a:lnTo>
                    <a:pt x="81009" y="21997"/>
                  </a:lnTo>
                  <a:lnTo>
                    <a:pt x="73386" y="8922"/>
                  </a:lnTo>
                  <a:lnTo>
                    <a:pt x="66916" y="4696"/>
                  </a:lnTo>
                  <a:lnTo>
                    <a:pt x="49863" y="0"/>
                  </a:lnTo>
                  <a:lnTo>
                    <a:pt x="41988" y="597"/>
                  </a:lnTo>
                  <a:lnTo>
                    <a:pt x="28306" y="6191"/>
                  </a:lnTo>
                  <a:lnTo>
                    <a:pt x="25768" y="9347"/>
                  </a:lnTo>
                  <a:lnTo>
                    <a:pt x="25924" y="12376"/>
                  </a:lnTo>
                  <a:lnTo>
                    <a:pt x="31784" y="212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5733202" y="1905520"/>
            <a:ext cx="807143" cy="432696"/>
            <a:chOff x="5733202" y="1905520"/>
            <a:chExt cx="807143" cy="432696"/>
          </a:xfrm>
        </p:grpSpPr>
        <p:sp>
          <p:nvSpPr>
            <p:cNvPr id="255" name="Freeform 254"/>
            <p:cNvSpPr/>
            <p:nvPr/>
          </p:nvSpPr>
          <p:spPr>
            <a:xfrm>
              <a:off x="5733202" y="1988731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0"/>
                  </a:moveTo>
                  <a:lnTo>
                    <a:pt x="14211" y="12361"/>
                  </a:lnTo>
                  <a:lnTo>
                    <a:pt x="27581" y="18746"/>
                  </a:lnTo>
                  <a:lnTo>
                    <a:pt x="86701" y="24417"/>
                  </a:lnTo>
                  <a:lnTo>
                    <a:pt x="10817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907944" y="1955446"/>
              <a:ext cx="218541" cy="154431"/>
            </a:xfrm>
            <a:custGeom>
              <a:avLst/>
              <a:gdLst/>
              <a:ahLst/>
              <a:cxnLst/>
              <a:rect l="0" t="0" r="0" b="0"/>
              <a:pathLst>
                <a:path w="218541" h="154431">
                  <a:moveTo>
                    <a:pt x="0" y="0"/>
                  </a:moveTo>
                  <a:lnTo>
                    <a:pt x="58681" y="19560"/>
                  </a:lnTo>
                  <a:lnTo>
                    <a:pt x="63159" y="24135"/>
                  </a:lnTo>
                  <a:lnTo>
                    <a:pt x="65220" y="29959"/>
                  </a:lnTo>
                  <a:lnTo>
                    <a:pt x="65670" y="36615"/>
                  </a:lnTo>
                  <a:lnTo>
                    <a:pt x="58772" y="51407"/>
                  </a:lnTo>
                  <a:lnTo>
                    <a:pt x="19447" y="103843"/>
                  </a:lnTo>
                  <a:lnTo>
                    <a:pt x="16663" y="110834"/>
                  </a:lnTo>
                  <a:lnTo>
                    <a:pt x="16035" y="125998"/>
                  </a:lnTo>
                  <a:lnTo>
                    <a:pt x="19011" y="133001"/>
                  </a:lnTo>
                  <a:lnTo>
                    <a:pt x="29715" y="145712"/>
                  </a:lnTo>
                  <a:lnTo>
                    <a:pt x="46183" y="152594"/>
                  </a:lnTo>
                  <a:lnTo>
                    <a:pt x="55752" y="154430"/>
                  </a:lnTo>
                  <a:lnTo>
                    <a:pt x="76246" y="151538"/>
                  </a:lnTo>
                  <a:lnTo>
                    <a:pt x="86889" y="148178"/>
                  </a:lnTo>
                  <a:lnTo>
                    <a:pt x="103645" y="134583"/>
                  </a:lnTo>
                  <a:lnTo>
                    <a:pt x="121008" y="108602"/>
                  </a:lnTo>
                  <a:lnTo>
                    <a:pt x="135159" y="74974"/>
                  </a:lnTo>
                  <a:lnTo>
                    <a:pt x="134485" y="71248"/>
                  </a:lnTo>
                  <a:lnTo>
                    <a:pt x="131262" y="70613"/>
                  </a:lnTo>
                  <a:lnTo>
                    <a:pt x="126340" y="72038"/>
                  </a:lnTo>
                  <a:lnTo>
                    <a:pt x="123058" y="76687"/>
                  </a:lnTo>
                  <a:lnTo>
                    <a:pt x="119412" y="91714"/>
                  </a:lnTo>
                  <a:lnTo>
                    <a:pt x="122722" y="108255"/>
                  </a:lnTo>
                  <a:lnTo>
                    <a:pt x="126194" y="116549"/>
                  </a:lnTo>
                  <a:lnTo>
                    <a:pt x="133131" y="122078"/>
                  </a:lnTo>
                  <a:lnTo>
                    <a:pt x="153167" y="128222"/>
                  </a:lnTo>
                  <a:lnTo>
                    <a:pt x="172550" y="126022"/>
                  </a:lnTo>
                  <a:lnTo>
                    <a:pt x="189485" y="118880"/>
                  </a:lnTo>
                  <a:lnTo>
                    <a:pt x="203176" y="109542"/>
                  </a:lnTo>
                  <a:lnTo>
                    <a:pt x="212959" y="94297"/>
                  </a:lnTo>
                  <a:lnTo>
                    <a:pt x="218540" y="76119"/>
                  </a:lnTo>
                  <a:lnTo>
                    <a:pt x="217939" y="58794"/>
                  </a:lnTo>
                  <a:lnTo>
                    <a:pt x="207984" y="33447"/>
                  </a:lnTo>
                  <a:lnTo>
                    <a:pt x="195989" y="21645"/>
                  </a:lnTo>
                  <a:lnTo>
                    <a:pt x="188907" y="17204"/>
                  </a:lnTo>
                  <a:lnTo>
                    <a:pt x="181412" y="16092"/>
                  </a:lnTo>
                  <a:lnTo>
                    <a:pt x="165687" y="19788"/>
                  </a:lnTo>
                  <a:lnTo>
                    <a:pt x="145658" y="32265"/>
                  </a:lnTo>
                  <a:lnTo>
                    <a:pt x="143334" y="37228"/>
                  </a:lnTo>
                  <a:lnTo>
                    <a:pt x="143633" y="42385"/>
                  </a:lnTo>
                  <a:lnTo>
                    <a:pt x="149779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225744" y="1955446"/>
              <a:ext cx="173143" cy="164996"/>
            </a:xfrm>
            <a:custGeom>
              <a:avLst/>
              <a:gdLst/>
              <a:ahLst/>
              <a:cxnLst/>
              <a:rect l="0" t="0" r="0" b="0"/>
              <a:pathLst>
                <a:path w="173143" h="164996">
                  <a:moveTo>
                    <a:pt x="23363" y="0"/>
                  </a:moveTo>
                  <a:lnTo>
                    <a:pt x="9170" y="56773"/>
                  </a:lnTo>
                  <a:lnTo>
                    <a:pt x="0" y="111119"/>
                  </a:lnTo>
                  <a:lnTo>
                    <a:pt x="4042" y="128282"/>
                  </a:lnTo>
                  <a:lnTo>
                    <a:pt x="7709" y="135448"/>
                  </a:lnTo>
                  <a:lnTo>
                    <a:pt x="14776" y="139300"/>
                  </a:lnTo>
                  <a:lnTo>
                    <a:pt x="34956" y="141116"/>
                  </a:lnTo>
                  <a:lnTo>
                    <a:pt x="54403" y="133909"/>
                  </a:lnTo>
                  <a:lnTo>
                    <a:pt x="85071" y="111100"/>
                  </a:lnTo>
                  <a:lnTo>
                    <a:pt x="108010" y="82145"/>
                  </a:lnTo>
                  <a:lnTo>
                    <a:pt x="115842" y="66095"/>
                  </a:lnTo>
                  <a:lnTo>
                    <a:pt x="117375" y="64404"/>
                  </a:lnTo>
                  <a:lnTo>
                    <a:pt x="116613" y="72387"/>
                  </a:lnTo>
                  <a:lnTo>
                    <a:pt x="107881" y="128587"/>
                  </a:lnTo>
                  <a:lnTo>
                    <a:pt x="112086" y="147757"/>
                  </a:lnTo>
                  <a:lnTo>
                    <a:pt x="115796" y="156752"/>
                  </a:lnTo>
                  <a:lnTo>
                    <a:pt x="122892" y="161824"/>
                  </a:lnTo>
                  <a:lnTo>
                    <a:pt x="143104" y="164995"/>
                  </a:lnTo>
                  <a:lnTo>
                    <a:pt x="157634" y="163322"/>
                  </a:lnTo>
                  <a:lnTo>
                    <a:pt x="173142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432170" y="1972089"/>
              <a:ext cx="93688" cy="180446"/>
            </a:xfrm>
            <a:custGeom>
              <a:avLst/>
              <a:gdLst/>
              <a:ahLst/>
              <a:cxnLst/>
              <a:rect l="0" t="0" r="0" b="0"/>
              <a:pathLst>
                <a:path w="93688" h="180446">
                  <a:moveTo>
                    <a:pt x="83211" y="0"/>
                  </a:moveTo>
                  <a:lnTo>
                    <a:pt x="65541" y="0"/>
                  </a:lnTo>
                  <a:lnTo>
                    <a:pt x="41301" y="8834"/>
                  </a:lnTo>
                  <a:lnTo>
                    <a:pt x="35855" y="15135"/>
                  </a:lnTo>
                  <a:lnTo>
                    <a:pt x="29804" y="31998"/>
                  </a:lnTo>
                  <a:lnTo>
                    <a:pt x="30964" y="40747"/>
                  </a:lnTo>
                  <a:lnTo>
                    <a:pt x="55716" y="83097"/>
                  </a:lnTo>
                  <a:lnTo>
                    <a:pt x="91526" y="133126"/>
                  </a:lnTo>
                  <a:lnTo>
                    <a:pt x="93687" y="149774"/>
                  </a:lnTo>
                  <a:lnTo>
                    <a:pt x="92969" y="158096"/>
                  </a:lnTo>
                  <a:lnTo>
                    <a:pt x="88792" y="164569"/>
                  </a:lnTo>
                  <a:lnTo>
                    <a:pt x="74289" y="174227"/>
                  </a:lnTo>
                  <a:lnTo>
                    <a:pt x="40914" y="180445"/>
                  </a:lnTo>
                  <a:lnTo>
                    <a:pt x="31899" y="178544"/>
                  </a:lnTo>
                  <a:lnTo>
                    <a:pt x="24964" y="174503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382244" y="1905520"/>
              <a:ext cx="158101" cy="432696"/>
            </a:xfrm>
            <a:custGeom>
              <a:avLst/>
              <a:gdLst/>
              <a:ahLst/>
              <a:cxnLst/>
              <a:rect l="0" t="0" r="0" b="0"/>
              <a:pathLst>
                <a:path w="158101" h="432696">
                  <a:moveTo>
                    <a:pt x="158100" y="0"/>
                  </a:moveTo>
                  <a:lnTo>
                    <a:pt x="134936" y="55162"/>
                  </a:lnTo>
                  <a:lnTo>
                    <a:pt x="110511" y="109137"/>
                  </a:lnTo>
                  <a:lnTo>
                    <a:pt x="94613" y="164699"/>
                  </a:lnTo>
                  <a:lnTo>
                    <a:pt x="76060" y="226302"/>
                  </a:lnTo>
                  <a:lnTo>
                    <a:pt x="56301" y="289352"/>
                  </a:lnTo>
                  <a:lnTo>
                    <a:pt x="35973" y="345538"/>
                  </a:lnTo>
                  <a:lnTo>
                    <a:pt x="11940" y="403858"/>
                  </a:lnTo>
                  <a:lnTo>
                    <a:pt x="0" y="4326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1772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08387" y="774699"/>
            <a:ext cx="3894251" cy="2545400"/>
            <a:chOff x="5608387" y="774699"/>
            <a:chExt cx="3894251" cy="2545400"/>
          </a:xfrm>
        </p:grpSpPr>
        <p:sp>
          <p:nvSpPr>
            <p:cNvPr id="2" name="Freeform 1"/>
            <p:cNvSpPr/>
            <p:nvPr/>
          </p:nvSpPr>
          <p:spPr>
            <a:xfrm>
              <a:off x="5728664" y="774699"/>
              <a:ext cx="54465" cy="2270806"/>
            </a:xfrm>
            <a:custGeom>
              <a:avLst/>
              <a:gdLst/>
              <a:ahLst/>
              <a:cxnLst/>
              <a:rect l="0" t="0" r="0" b="0"/>
              <a:pathLst>
                <a:path w="54465" h="2270806">
                  <a:moveTo>
                    <a:pt x="0" y="0"/>
                  </a:moveTo>
                  <a:lnTo>
                    <a:pt x="3349" y="38111"/>
                  </a:lnTo>
                  <a:lnTo>
                    <a:pt x="4304" y="100131"/>
                  </a:lnTo>
                  <a:lnTo>
                    <a:pt x="5393" y="149269"/>
                  </a:lnTo>
                  <a:lnTo>
                    <a:pt x="10236" y="199886"/>
                  </a:lnTo>
                  <a:lnTo>
                    <a:pt x="12082" y="254538"/>
                  </a:lnTo>
                  <a:lnTo>
                    <a:pt x="12629" y="307199"/>
                  </a:lnTo>
                  <a:lnTo>
                    <a:pt x="12791" y="363381"/>
                  </a:lnTo>
                  <a:lnTo>
                    <a:pt x="12839" y="421941"/>
                  </a:lnTo>
                  <a:lnTo>
                    <a:pt x="12853" y="484801"/>
                  </a:lnTo>
                  <a:lnTo>
                    <a:pt x="13782" y="544825"/>
                  </a:lnTo>
                  <a:lnTo>
                    <a:pt x="18577" y="604524"/>
                  </a:lnTo>
                  <a:lnTo>
                    <a:pt x="20409" y="667722"/>
                  </a:lnTo>
                  <a:lnTo>
                    <a:pt x="20952" y="728771"/>
                  </a:lnTo>
                  <a:lnTo>
                    <a:pt x="21079" y="771535"/>
                  </a:lnTo>
                  <a:lnTo>
                    <a:pt x="23601" y="815196"/>
                  </a:lnTo>
                  <a:lnTo>
                    <a:pt x="26879" y="858331"/>
                  </a:lnTo>
                  <a:lnTo>
                    <a:pt x="28724" y="919925"/>
                  </a:lnTo>
                  <a:lnTo>
                    <a:pt x="29156" y="962817"/>
                  </a:lnTo>
                  <a:lnTo>
                    <a:pt x="33816" y="1024130"/>
                  </a:lnTo>
                  <a:lnTo>
                    <a:pt x="36042" y="1066144"/>
                  </a:lnTo>
                  <a:lnTo>
                    <a:pt x="39760" y="1128916"/>
                  </a:lnTo>
                  <a:lnTo>
                    <a:pt x="44252" y="1190969"/>
                  </a:lnTo>
                  <a:lnTo>
                    <a:pt x="45583" y="1253735"/>
                  </a:lnTo>
                  <a:lnTo>
                    <a:pt x="45977" y="1315786"/>
                  </a:lnTo>
                  <a:lnTo>
                    <a:pt x="46070" y="1359108"/>
                  </a:lnTo>
                  <a:lnTo>
                    <a:pt x="46111" y="1403018"/>
                  </a:lnTo>
                  <a:lnTo>
                    <a:pt x="46134" y="1464905"/>
                  </a:lnTo>
                  <a:lnTo>
                    <a:pt x="46141" y="1524230"/>
                  </a:lnTo>
                  <a:lnTo>
                    <a:pt x="46143" y="1582797"/>
                  </a:lnTo>
                  <a:lnTo>
                    <a:pt x="46143" y="1641139"/>
                  </a:lnTo>
                  <a:lnTo>
                    <a:pt x="46144" y="1694997"/>
                  </a:lnTo>
                  <a:lnTo>
                    <a:pt x="46144" y="1746088"/>
                  </a:lnTo>
                  <a:lnTo>
                    <a:pt x="46144" y="1796360"/>
                  </a:lnTo>
                  <a:lnTo>
                    <a:pt x="46144" y="1846388"/>
                  </a:lnTo>
                  <a:lnTo>
                    <a:pt x="46144" y="1906348"/>
                  </a:lnTo>
                  <a:lnTo>
                    <a:pt x="46144" y="1962708"/>
                  </a:lnTo>
                  <a:lnTo>
                    <a:pt x="46144" y="2013939"/>
                  </a:lnTo>
                  <a:lnTo>
                    <a:pt x="46144" y="2065390"/>
                  </a:lnTo>
                  <a:lnTo>
                    <a:pt x="50561" y="2123413"/>
                  </a:lnTo>
                  <a:lnTo>
                    <a:pt x="53950" y="2186619"/>
                  </a:lnTo>
                  <a:lnTo>
                    <a:pt x="54362" y="2245135"/>
                  </a:lnTo>
                  <a:lnTo>
                    <a:pt x="54464" y="2270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5608387" y="2962293"/>
              <a:ext cx="3894251" cy="357806"/>
            </a:xfrm>
            <a:custGeom>
              <a:avLst/>
              <a:gdLst/>
              <a:ahLst/>
              <a:cxnLst/>
              <a:rect l="0" t="0" r="0" b="0"/>
              <a:pathLst>
                <a:path w="3894251" h="357806">
                  <a:moveTo>
                    <a:pt x="0" y="0"/>
                  </a:moveTo>
                  <a:lnTo>
                    <a:pt x="14211" y="12362"/>
                  </a:lnTo>
                  <a:lnTo>
                    <a:pt x="69378" y="33196"/>
                  </a:lnTo>
                  <a:lnTo>
                    <a:pt x="123336" y="46217"/>
                  </a:lnTo>
                  <a:lnTo>
                    <a:pt x="180311" y="53855"/>
                  </a:lnTo>
                  <a:lnTo>
                    <a:pt x="234808" y="63099"/>
                  </a:lnTo>
                  <a:lnTo>
                    <a:pt x="288582" y="68349"/>
                  </a:lnTo>
                  <a:lnTo>
                    <a:pt x="343925" y="73598"/>
                  </a:lnTo>
                  <a:lnTo>
                    <a:pt x="406634" y="74719"/>
                  </a:lnTo>
                  <a:lnTo>
                    <a:pt x="463985" y="75792"/>
                  </a:lnTo>
                  <a:lnTo>
                    <a:pt x="516607" y="81471"/>
                  </a:lnTo>
                  <a:lnTo>
                    <a:pt x="571517" y="82867"/>
                  </a:lnTo>
                  <a:lnTo>
                    <a:pt x="622085" y="82218"/>
                  </a:lnTo>
                  <a:lnTo>
                    <a:pt x="681110" y="76611"/>
                  </a:lnTo>
                  <a:lnTo>
                    <a:pt x="737559" y="75230"/>
                  </a:lnTo>
                  <a:lnTo>
                    <a:pt x="794150" y="74957"/>
                  </a:lnTo>
                  <a:lnTo>
                    <a:pt x="855323" y="74903"/>
                  </a:lnTo>
                  <a:lnTo>
                    <a:pt x="912197" y="74893"/>
                  </a:lnTo>
                  <a:lnTo>
                    <a:pt x="973666" y="74890"/>
                  </a:lnTo>
                  <a:lnTo>
                    <a:pt x="1033747" y="74890"/>
                  </a:lnTo>
                  <a:lnTo>
                    <a:pt x="1082309" y="74890"/>
                  </a:lnTo>
                  <a:lnTo>
                    <a:pt x="1131832" y="74890"/>
                  </a:lnTo>
                  <a:lnTo>
                    <a:pt x="1181639" y="74890"/>
                  </a:lnTo>
                  <a:lnTo>
                    <a:pt x="1233995" y="74890"/>
                  </a:lnTo>
                  <a:lnTo>
                    <a:pt x="1288032" y="74890"/>
                  </a:lnTo>
                  <a:lnTo>
                    <a:pt x="1339176" y="74890"/>
                  </a:lnTo>
                  <a:lnTo>
                    <a:pt x="1391928" y="77355"/>
                  </a:lnTo>
                  <a:lnTo>
                    <a:pt x="1446082" y="81476"/>
                  </a:lnTo>
                  <a:lnTo>
                    <a:pt x="1499727" y="85162"/>
                  </a:lnTo>
                  <a:lnTo>
                    <a:pt x="1556611" y="89644"/>
                  </a:lnTo>
                  <a:lnTo>
                    <a:pt x="1611988" y="93438"/>
                  </a:lnTo>
                  <a:lnTo>
                    <a:pt x="1665995" y="97952"/>
                  </a:lnTo>
                  <a:lnTo>
                    <a:pt x="1722986" y="99290"/>
                  </a:lnTo>
                  <a:lnTo>
                    <a:pt x="1778395" y="102152"/>
                  </a:lnTo>
                  <a:lnTo>
                    <a:pt x="1832412" y="106389"/>
                  </a:lnTo>
                  <a:lnTo>
                    <a:pt x="1889406" y="107645"/>
                  </a:lnTo>
                  <a:lnTo>
                    <a:pt x="1944816" y="110483"/>
                  </a:lnTo>
                  <a:lnTo>
                    <a:pt x="1998832" y="114713"/>
                  </a:lnTo>
                  <a:lnTo>
                    <a:pt x="2055827" y="115967"/>
                  </a:lnTo>
                  <a:lnTo>
                    <a:pt x="2111237" y="118804"/>
                  </a:lnTo>
                  <a:lnTo>
                    <a:pt x="2165253" y="123035"/>
                  </a:lnTo>
                  <a:lnTo>
                    <a:pt x="2219782" y="126754"/>
                  </a:lnTo>
                  <a:lnTo>
                    <a:pt x="2273537" y="131246"/>
                  </a:lnTo>
                  <a:lnTo>
                    <a:pt x="2327987" y="132576"/>
                  </a:lnTo>
                  <a:lnTo>
                    <a:pt x="2381721" y="135436"/>
                  </a:lnTo>
                  <a:lnTo>
                    <a:pt x="2436165" y="139674"/>
                  </a:lnTo>
                  <a:lnTo>
                    <a:pt x="2489895" y="140929"/>
                  </a:lnTo>
                  <a:lnTo>
                    <a:pt x="2544339" y="143767"/>
                  </a:lnTo>
                  <a:lnTo>
                    <a:pt x="2598069" y="147997"/>
                  </a:lnTo>
                  <a:lnTo>
                    <a:pt x="2652513" y="149251"/>
                  </a:lnTo>
                  <a:lnTo>
                    <a:pt x="2703777" y="152088"/>
                  </a:lnTo>
                  <a:lnTo>
                    <a:pt x="2756565" y="156319"/>
                  </a:lnTo>
                  <a:lnTo>
                    <a:pt x="2810729" y="160038"/>
                  </a:lnTo>
                  <a:lnTo>
                    <a:pt x="2861911" y="166995"/>
                  </a:lnTo>
                  <a:lnTo>
                    <a:pt x="2914675" y="172447"/>
                  </a:lnTo>
                  <a:lnTo>
                    <a:pt x="2968832" y="176528"/>
                  </a:lnTo>
                  <a:lnTo>
                    <a:pt x="3020012" y="183592"/>
                  </a:lnTo>
                  <a:lnTo>
                    <a:pt x="3070310" y="189075"/>
                  </a:lnTo>
                  <a:lnTo>
                    <a:pt x="3120346" y="193166"/>
                  </a:lnTo>
                  <a:lnTo>
                    <a:pt x="3170305" y="200233"/>
                  </a:lnTo>
                  <a:lnTo>
                    <a:pt x="3232468" y="206487"/>
                  </a:lnTo>
                  <a:lnTo>
                    <a:pt x="3295905" y="214365"/>
                  </a:lnTo>
                  <a:lnTo>
                    <a:pt x="3359390" y="224825"/>
                  </a:lnTo>
                  <a:lnTo>
                    <a:pt x="3421137" y="235794"/>
                  </a:lnTo>
                  <a:lnTo>
                    <a:pt x="3480110" y="246864"/>
                  </a:lnTo>
                  <a:lnTo>
                    <a:pt x="3536274" y="257954"/>
                  </a:lnTo>
                  <a:lnTo>
                    <a:pt x="3591885" y="269048"/>
                  </a:lnTo>
                  <a:lnTo>
                    <a:pt x="3652204" y="282916"/>
                  </a:lnTo>
                  <a:lnTo>
                    <a:pt x="3708316" y="291990"/>
                  </a:lnTo>
                  <a:lnTo>
                    <a:pt x="3763874" y="309839"/>
                  </a:lnTo>
                  <a:lnTo>
                    <a:pt x="3820626" y="328230"/>
                  </a:lnTo>
                  <a:lnTo>
                    <a:pt x="3869914" y="347203"/>
                  </a:lnTo>
                  <a:lnTo>
                    <a:pt x="389425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45864" y="3444914"/>
            <a:ext cx="873312" cy="582475"/>
            <a:chOff x="8445864" y="3444914"/>
            <a:chExt cx="873312" cy="582475"/>
          </a:xfrm>
        </p:grpSpPr>
        <p:sp>
          <p:nvSpPr>
            <p:cNvPr id="5" name="Freeform 4"/>
            <p:cNvSpPr/>
            <p:nvPr/>
          </p:nvSpPr>
          <p:spPr>
            <a:xfrm>
              <a:off x="8507364" y="3444914"/>
              <a:ext cx="54996" cy="316201"/>
            </a:xfrm>
            <a:custGeom>
              <a:avLst/>
              <a:gdLst/>
              <a:ahLst/>
              <a:cxnLst/>
              <a:rect l="0" t="0" r="0" b="0"/>
              <a:pathLst>
                <a:path w="54996" h="316201">
                  <a:moveTo>
                    <a:pt x="54995" y="0"/>
                  </a:moveTo>
                  <a:lnTo>
                    <a:pt x="50578" y="46327"/>
                  </a:lnTo>
                  <a:lnTo>
                    <a:pt x="29085" y="109161"/>
                  </a:lnTo>
                  <a:lnTo>
                    <a:pt x="12073" y="168259"/>
                  </a:lnTo>
                  <a:lnTo>
                    <a:pt x="733" y="221915"/>
                  </a:lnTo>
                  <a:lnTo>
                    <a:pt x="0" y="281550"/>
                  </a:lnTo>
                  <a:lnTo>
                    <a:pt x="1689" y="295874"/>
                  </a:lnTo>
                  <a:lnTo>
                    <a:pt x="6514" y="304498"/>
                  </a:lnTo>
                  <a:lnTo>
                    <a:pt x="13428" y="309324"/>
                  </a:lnTo>
                  <a:lnTo>
                    <a:pt x="38352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8587322" y="3478198"/>
              <a:ext cx="54720" cy="282917"/>
            </a:xfrm>
            <a:custGeom>
              <a:avLst/>
              <a:gdLst/>
              <a:ahLst/>
              <a:cxnLst/>
              <a:rect l="0" t="0" r="0" b="0"/>
              <a:pathLst>
                <a:path w="54720" h="282917">
                  <a:moveTo>
                    <a:pt x="49926" y="0"/>
                  </a:moveTo>
                  <a:lnTo>
                    <a:pt x="54719" y="27497"/>
                  </a:lnTo>
                  <a:lnTo>
                    <a:pt x="48681" y="78952"/>
                  </a:lnTo>
                  <a:lnTo>
                    <a:pt x="38586" y="142260"/>
                  </a:lnTo>
                  <a:lnTo>
                    <a:pt x="24931" y="202551"/>
                  </a:lnTo>
                  <a:lnTo>
                    <a:pt x="14167" y="237223"/>
                  </a:lnTo>
                  <a:lnTo>
                    <a:pt x="4197" y="262597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8445864" y="3536788"/>
              <a:ext cx="282917" cy="41264"/>
            </a:xfrm>
            <a:custGeom>
              <a:avLst/>
              <a:gdLst/>
              <a:ahLst/>
              <a:cxnLst/>
              <a:rect l="0" t="0" r="0" b="0"/>
              <a:pathLst>
                <a:path w="282917" h="41264">
                  <a:moveTo>
                    <a:pt x="0" y="7979"/>
                  </a:moveTo>
                  <a:lnTo>
                    <a:pt x="22704" y="2260"/>
                  </a:lnTo>
                  <a:lnTo>
                    <a:pt x="84591" y="0"/>
                  </a:lnTo>
                  <a:lnTo>
                    <a:pt x="147244" y="5444"/>
                  </a:lnTo>
                  <a:lnTo>
                    <a:pt x="209736" y="12062"/>
                  </a:lnTo>
                  <a:lnTo>
                    <a:pt x="248325" y="23030"/>
                  </a:lnTo>
                  <a:lnTo>
                    <a:pt x="282916" y="41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8475401" y="3569730"/>
              <a:ext cx="228417" cy="74890"/>
            </a:xfrm>
            <a:custGeom>
              <a:avLst/>
              <a:gdLst/>
              <a:ahLst/>
              <a:cxnLst/>
              <a:rect l="0" t="0" r="0" b="0"/>
              <a:pathLst>
                <a:path w="228417" h="74890">
                  <a:moveTo>
                    <a:pt x="37031" y="0"/>
                  </a:moveTo>
                  <a:lnTo>
                    <a:pt x="2286" y="11582"/>
                  </a:lnTo>
                  <a:lnTo>
                    <a:pt x="0" y="15117"/>
                  </a:lnTo>
                  <a:lnTo>
                    <a:pt x="1249" y="19324"/>
                  </a:lnTo>
                  <a:lnTo>
                    <a:pt x="4856" y="23977"/>
                  </a:lnTo>
                  <a:lnTo>
                    <a:pt x="32018" y="39361"/>
                  </a:lnTo>
                  <a:lnTo>
                    <a:pt x="76893" y="53558"/>
                  </a:lnTo>
                  <a:lnTo>
                    <a:pt x="138515" y="62047"/>
                  </a:lnTo>
                  <a:lnTo>
                    <a:pt x="194981" y="68438"/>
                  </a:lnTo>
                  <a:lnTo>
                    <a:pt x="228416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8740029" y="3548273"/>
              <a:ext cx="219621" cy="218379"/>
            </a:xfrm>
            <a:custGeom>
              <a:avLst/>
              <a:gdLst/>
              <a:ahLst/>
              <a:cxnLst/>
              <a:rect l="0" t="0" r="0" b="0"/>
              <a:pathLst>
                <a:path w="219621" h="218379">
                  <a:moveTo>
                    <a:pt x="63640" y="29778"/>
                  </a:moveTo>
                  <a:lnTo>
                    <a:pt x="59222" y="80522"/>
                  </a:lnTo>
                  <a:lnTo>
                    <a:pt x="37730" y="137694"/>
                  </a:lnTo>
                  <a:lnTo>
                    <a:pt x="16533" y="193391"/>
                  </a:lnTo>
                  <a:lnTo>
                    <a:pt x="6954" y="215599"/>
                  </a:lnTo>
                  <a:lnTo>
                    <a:pt x="3661" y="218378"/>
                  </a:lnTo>
                  <a:lnTo>
                    <a:pt x="1465" y="215608"/>
                  </a:lnTo>
                  <a:lnTo>
                    <a:pt x="0" y="209138"/>
                  </a:lnTo>
                  <a:lnTo>
                    <a:pt x="13095" y="152645"/>
                  </a:lnTo>
                  <a:lnTo>
                    <a:pt x="29350" y="96432"/>
                  </a:lnTo>
                  <a:lnTo>
                    <a:pt x="60186" y="40667"/>
                  </a:lnTo>
                  <a:lnTo>
                    <a:pt x="77306" y="18314"/>
                  </a:lnTo>
                  <a:lnTo>
                    <a:pt x="95910" y="8349"/>
                  </a:lnTo>
                  <a:lnTo>
                    <a:pt x="129908" y="6"/>
                  </a:lnTo>
                  <a:lnTo>
                    <a:pt x="160938" y="0"/>
                  </a:lnTo>
                  <a:lnTo>
                    <a:pt x="178999" y="4524"/>
                  </a:lnTo>
                  <a:lnTo>
                    <a:pt x="196272" y="12698"/>
                  </a:lnTo>
                  <a:lnTo>
                    <a:pt x="217173" y="32114"/>
                  </a:lnTo>
                  <a:lnTo>
                    <a:pt x="219620" y="40581"/>
                  </a:lnTo>
                  <a:lnTo>
                    <a:pt x="217408" y="59851"/>
                  </a:lnTo>
                  <a:lnTo>
                    <a:pt x="207795" y="75811"/>
                  </a:lnTo>
                  <a:lnTo>
                    <a:pt x="193353" y="88144"/>
                  </a:lnTo>
                  <a:lnTo>
                    <a:pt x="174607" y="96707"/>
                  </a:lnTo>
                  <a:lnTo>
                    <a:pt x="117404" y="106085"/>
                  </a:lnTo>
                  <a:lnTo>
                    <a:pt x="94672" y="113408"/>
                  </a:lnTo>
                  <a:lnTo>
                    <a:pt x="80282" y="1213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853631" y="3758922"/>
              <a:ext cx="74854" cy="77082"/>
            </a:xfrm>
            <a:custGeom>
              <a:avLst/>
              <a:gdLst/>
              <a:ahLst/>
              <a:cxnLst/>
              <a:rect l="0" t="0" r="0" b="0"/>
              <a:pathLst>
                <a:path w="74854" h="77082">
                  <a:moveTo>
                    <a:pt x="74853" y="10513"/>
                  </a:moveTo>
                  <a:lnTo>
                    <a:pt x="66019" y="1678"/>
                  </a:lnTo>
                  <a:lnTo>
                    <a:pt x="60643" y="0"/>
                  </a:lnTo>
                  <a:lnTo>
                    <a:pt x="38900" y="2056"/>
                  </a:lnTo>
                  <a:lnTo>
                    <a:pt x="19734" y="6138"/>
                  </a:lnTo>
                  <a:lnTo>
                    <a:pt x="12219" y="10370"/>
                  </a:lnTo>
                  <a:lnTo>
                    <a:pt x="1405" y="22469"/>
                  </a:lnTo>
                  <a:lnTo>
                    <a:pt x="0" y="29578"/>
                  </a:lnTo>
                  <a:lnTo>
                    <a:pt x="3370" y="44874"/>
                  </a:lnTo>
                  <a:lnTo>
                    <a:pt x="13497" y="58452"/>
                  </a:lnTo>
                  <a:lnTo>
                    <a:pt x="33248" y="770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24444" y="3764239"/>
              <a:ext cx="231015" cy="151159"/>
            </a:xfrm>
            <a:custGeom>
              <a:avLst/>
              <a:gdLst/>
              <a:ahLst/>
              <a:cxnLst/>
              <a:rect l="0" t="0" r="0" b="0"/>
              <a:pathLst>
                <a:path w="231015" h="151159">
                  <a:moveTo>
                    <a:pt x="62288" y="21838"/>
                  </a:moveTo>
                  <a:lnTo>
                    <a:pt x="49036" y="17421"/>
                  </a:lnTo>
                  <a:lnTo>
                    <a:pt x="35134" y="17718"/>
                  </a:lnTo>
                  <a:lnTo>
                    <a:pt x="27543" y="19091"/>
                  </a:lnTo>
                  <a:lnTo>
                    <a:pt x="14178" y="28014"/>
                  </a:lnTo>
                  <a:lnTo>
                    <a:pt x="8026" y="34276"/>
                  </a:lnTo>
                  <a:lnTo>
                    <a:pt x="1189" y="53562"/>
                  </a:lnTo>
                  <a:lnTo>
                    <a:pt x="0" y="75694"/>
                  </a:lnTo>
                  <a:lnTo>
                    <a:pt x="5635" y="94776"/>
                  </a:lnTo>
                  <a:lnTo>
                    <a:pt x="11575" y="100049"/>
                  </a:lnTo>
                  <a:lnTo>
                    <a:pt x="19234" y="102640"/>
                  </a:lnTo>
                  <a:lnTo>
                    <a:pt x="28038" y="103443"/>
                  </a:lnTo>
                  <a:lnTo>
                    <a:pt x="42751" y="99404"/>
                  </a:lnTo>
                  <a:lnTo>
                    <a:pt x="55454" y="90521"/>
                  </a:lnTo>
                  <a:lnTo>
                    <a:pt x="67264" y="77327"/>
                  </a:lnTo>
                  <a:lnTo>
                    <a:pt x="73745" y="59752"/>
                  </a:lnTo>
                  <a:lnTo>
                    <a:pt x="75473" y="49887"/>
                  </a:lnTo>
                  <a:lnTo>
                    <a:pt x="72463" y="31531"/>
                  </a:lnTo>
                  <a:lnTo>
                    <a:pt x="60372" y="8068"/>
                  </a:lnTo>
                  <a:lnTo>
                    <a:pt x="54040" y="0"/>
                  </a:lnTo>
                  <a:lnTo>
                    <a:pt x="57389" y="5661"/>
                  </a:lnTo>
                  <a:lnTo>
                    <a:pt x="103768" y="35991"/>
                  </a:lnTo>
                  <a:lnTo>
                    <a:pt x="108433" y="43293"/>
                  </a:lnTo>
                  <a:lnTo>
                    <a:pt x="111150" y="61267"/>
                  </a:lnTo>
                  <a:lnTo>
                    <a:pt x="106810" y="76653"/>
                  </a:lnTo>
                  <a:lnTo>
                    <a:pt x="88958" y="101597"/>
                  </a:lnTo>
                  <a:lnTo>
                    <a:pt x="47280" y="150637"/>
                  </a:lnTo>
                  <a:lnTo>
                    <a:pt x="47660" y="151158"/>
                  </a:lnTo>
                  <a:lnTo>
                    <a:pt x="61556" y="138709"/>
                  </a:lnTo>
                  <a:lnTo>
                    <a:pt x="114245" y="78554"/>
                  </a:lnTo>
                  <a:lnTo>
                    <a:pt x="148368" y="45846"/>
                  </a:lnTo>
                  <a:lnTo>
                    <a:pt x="163416" y="37748"/>
                  </a:lnTo>
                  <a:lnTo>
                    <a:pt x="191899" y="32407"/>
                  </a:lnTo>
                  <a:lnTo>
                    <a:pt x="208034" y="36089"/>
                  </a:lnTo>
                  <a:lnTo>
                    <a:pt x="214926" y="39660"/>
                  </a:lnTo>
                  <a:lnTo>
                    <a:pt x="225049" y="53489"/>
                  </a:lnTo>
                  <a:lnTo>
                    <a:pt x="229043" y="62355"/>
                  </a:lnTo>
                  <a:lnTo>
                    <a:pt x="231014" y="79602"/>
                  </a:lnTo>
                  <a:lnTo>
                    <a:pt x="230246" y="88084"/>
                  </a:lnTo>
                  <a:lnTo>
                    <a:pt x="226960" y="94663"/>
                  </a:lnTo>
                  <a:lnTo>
                    <a:pt x="215913" y="104439"/>
                  </a:lnTo>
                  <a:lnTo>
                    <a:pt x="209083" y="106491"/>
                  </a:lnTo>
                  <a:lnTo>
                    <a:pt x="194099" y="106306"/>
                  </a:lnTo>
                  <a:lnTo>
                    <a:pt x="170069" y="101004"/>
                  </a:lnTo>
                  <a:lnTo>
                    <a:pt x="164652" y="97729"/>
                  </a:lnTo>
                  <a:lnTo>
                    <a:pt x="161041" y="93697"/>
                  </a:lnTo>
                  <a:lnTo>
                    <a:pt x="153820" y="800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189835" y="3702867"/>
              <a:ext cx="129341" cy="324522"/>
            </a:xfrm>
            <a:custGeom>
              <a:avLst/>
              <a:gdLst/>
              <a:ahLst/>
              <a:cxnLst/>
              <a:rect l="0" t="0" r="0" b="0"/>
              <a:pathLst>
                <a:path w="129341" h="324522">
                  <a:moveTo>
                    <a:pt x="121418" y="0"/>
                  </a:moveTo>
                  <a:lnTo>
                    <a:pt x="60279" y="45495"/>
                  </a:lnTo>
                  <a:lnTo>
                    <a:pt x="19634" y="87078"/>
                  </a:lnTo>
                  <a:lnTo>
                    <a:pt x="8071" y="105578"/>
                  </a:lnTo>
                  <a:lnTo>
                    <a:pt x="0" y="141202"/>
                  </a:lnTo>
                  <a:lnTo>
                    <a:pt x="2026" y="172200"/>
                  </a:lnTo>
                  <a:lnTo>
                    <a:pt x="8566" y="187789"/>
                  </a:lnTo>
                  <a:lnTo>
                    <a:pt x="32249" y="217281"/>
                  </a:lnTo>
                  <a:lnTo>
                    <a:pt x="52509" y="226008"/>
                  </a:lnTo>
                  <a:lnTo>
                    <a:pt x="75999" y="228961"/>
                  </a:lnTo>
                  <a:lnTo>
                    <a:pt x="98766" y="227192"/>
                  </a:lnTo>
                  <a:lnTo>
                    <a:pt x="116281" y="220859"/>
                  </a:lnTo>
                  <a:lnTo>
                    <a:pt x="123541" y="216581"/>
                  </a:lnTo>
                  <a:lnTo>
                    <a:pt x="127456" y="210956"/>
                  </a:lnTo>
                  <a:lnTo>
                    <a:pt x="129141" y="204431"/>
                  </a:lnTo>
                  <a:lnTo>
                    <a:pt x="129340" y="197309"/>
                  </a:lnTo>
                  <a:lnTo>
                    <a:pt x="122166" y="181998"/>
                  </a:lnTo>
                  <a:lnTo>
                    <a:pt x="94960" y="149568"/>
                  </a:lnTo>
                  <a:lnTo>
                    <a:pt x="87137" y="145016"/>
                  </a:lnTo>
                  <a:lnTo>
                    <a:pt x="71049" y="142422"/>
                  </a:lnTo>
                  <a:lnTo>
                    <a:pt x="66574" y="147648"/>
                  </a:lnTo>
                  <a:lnTo>
                    <a:pt x="64067" y="168247"/>
                  </a:lnTo>
                  <a:lnTo>
                    <a:pt x="72340" y="224543"/>
                  </a:lnTo>
                  <a:lnTo>
                    <a:pt x="91191" y="280125"/>
                  </a:lnTo>
                  <a:lnTo>
                    <a:pt x="104776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67223" y="377750"/>
            <a:ext cx="890354" cy="297052"/>
            <a:chOff x="5267223" y="377750"/>
            <a:chExt cx="890354" cy="297052"/>
          </a:xfrm>
        </p:grpSpPr>
        <p:sp>
          <p:nvSpPr>
            <p:cNvPr id="14" name="Freeform 13"/>
            <p:cNvSpPr/>
            <p:nvPr/>
          </p:nvSpPr>
          <p:spPr>
            <a:xfrm>
              <a:off x="5267223" y="377750"/>
              <a:ext cx="173273" cy="297052"/>
            </a:xfrm>
            <a:custGeom>
              <a:avLst/>
              <a:gdLst/>
              <a:ahLst/>
              <a:cxnLst/>
              <a:rect l="0" t="0" r="0" b="0"/>
              <a:pathLst>
                <a:path w="173273" h="297052">
                  <a:moveTo>
                    <a:pt x="0" y="138155"/>
                  </a:moveTo>
                  <a:lnTo>
                    <a:pt x="7568" y="119150"/>
                  </a:lnTo>
                  <a:lnTo>
                    <a:pt x="54504" y="60048"/>
                  </a:lnTo>
                  <a:lnTo>
                    <a:pt x="109793" y="3435"/>
                  </a:lnTo>
                  <a:lnTo>
                    <a:pt x="116650" y="265"/>
                  </a:lnTo>
                  <a:lnTo>
                    <a:pt x="123070" y="0"/>
                  </a:lnTo>
                  <a:lnTo>
                    <a:pt x="129200" y="1673"/>
                  </a:lnTo>
                  <a:lnTo>
                    <a:pt x="133286" y="7411"/>
                  </a:lnTo>
                  <a:lnTo>
                    <a:pt x="139037" y="37573"/>
                  </a:lnTo>
                  <a:lnTo>
                    <a:pt x="145557" y="98314"/>
                  </a:lnTo>
                  <a:lnTo>
                    <a:pt x="160741" y="161250"/>
                  </a:lnTo>
                  <a:lnTo>
                    <a:pt x="170594" y="195849"/>
                  </a:lnTo>
                  <a:lnTo>
                    <a:pt x="173272" y="251803"/>
                  </a:lnTo>
                  <a:lnTo>
                    <a:pt x="170082" y="274033"/>
                  </a:lnTo>
                  <a:lnTo>
                    <a:pt x="166088" y="282365"/>
                  </a:lnTo>
                  <a:lnTo>
                    <a:pt x="154254" y="294088"/>
                  </a:lnTo>
                  <a:lnTo>
                    <a:pt x="147215" y="296659"/>
                  </a:lnTo>
                  <a:lnTo>
                    <a:pt x="131998" y="297051"/>
                  </a:lnTo>
                  <a:lnTo>
                    <a:pt x="125906" y="294012"/>
                  </a:lnTo>
                  <a:lnTo>
                    <a:pt x="116671" y="283239"/>
                  </a:lnTo>
                  <a:lnTo>
                    <a:pt x="111951" y="271671"/>
                  </a:lnTo>
                  <a:lnTo>
                    <a:pt x="108174" y="2546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83571" y="532547"/>
              <a:ext cx="108174" cy="83212"/>
            </a:xfrm>
            <a:custGeom>
              <a:avLst/>
              <a:gdLst/>
              <a:ahLst/>
              <a:cxnLst/>
              <a:rect l="0" t="0" r="0" b="0"/>
              <a:pathLst>
                <a:path w="108174" h="83212">
                  <a:moveTo>
                    <a:pt x="0" y="0"/>
                  </a:moveTo>
                  <a:lnTo>
                    <a:pt x="13252" y="4417"/>
                  </a:lnTo>
                  <a:lnTo>
                    <a:pt x="17156" y="9417"/>
                  </a:lnTo>
                  <a:lnTo>
                    <a:pt x="21493" y="24834"/>
                  </a:lnTo>
                  <a:lnTo>
                    <a:pt x="19518" y="49888"/>
                  </a:lnTo>
                  <a:lnTo>
                    <a:pt x="12416" y="77656"/>
                  </a:lnTo>
                  <a:lnTo>
                    <a:pt x="24738" y="55324"/>
                  </a:lnTo>
                  <a:lnTo>
                    <a:pt x="44004" y="36836"/>
                  </a:lnTo>
                  <a:lnTo>
                    <a:pt x="51525" y="33803"/>
                  </a:lnTo>
                  <a:lnTo>
                    <a:pt x="67279" y="32898"/>
                  </a:lnTo>
                  <a:lnTo>
                    <a:pt x="73514" y="36725"/>
                  </a:lnTo>
                  <a:lnTo>
                    <a:pt x="82907" y="50839"/>
                  </a:lnTo>
                  <a:lnTo>
                    <a:pt x="96471" y="79693"/>
                  </a:lnTo>
                  <a:lnTo>
                    <a:pt x="99448" y="81790"/>
                  </a:lnTo>
                  <a:lnTo>
                    <a:pt x="108173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52648" y="507584"/>
              <a:ext cx="113839" cy="120952"/>
            </a:xfrm>
            <a:custGeom>
              <a:avLst/>
              <a:gdLst/>
              <a:ahLst/>
              <a:cxnLst/>
              <a:rect l="0" t="0" r="0" b="0"/>
              <a:pathLst>
                <a:path w="113839" h="120952">
                  <a:moveTo>
                    <a:pt x="22307" y="0"/>
                  </a:moveTo>
                  <a:lnTo>
                    <a:pt x="0" y="63098"/>
                  </a:lnTo>
                  <a:lnTo>
                    <a:pt x="2548" y="90503"/>
                  </a:lnTo>
                  <a:lnTo>
                    <a:pt x="9211" y="105251"/>
                  </a:lnTo>
                  <a:lnTo>
                    <a:pt x="13576" y="111773"/>
                  </a:lnTo>
                  <a:lnTo>
                    <a:pt x="20185" y="116120"/>
                  </a:lnTo>
                  <a:lnTo>
                    <a:pt x="37390" y="120951"/>
                  </a:lnTo>
                  <a:lnTo>
                    <a:pt x="57364" y="118167"/>
                  </a:lnTo>
                  <a:lnTo>
                    <a:pt x="113838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23805" y="529700"/>
              <a:ext cx="433772" cy="94380"/>
            </a:xfrm>
            <a:custGeom>
              <a:avLst/>
              <a:gdLst/>
              <a:ahLst/>
              <a:cxnLst/>
              <a:rect l="0" t="0" r="0" b="0"/>
              <a:pathLst>
                <a:path w="433772" h="94380">
                  <a:moveTo>
                    <a:pt x="42681" y="27810"/>
                  </a:moveTo>
                  <a:lnTo>
                    <a:pt x="12353" y="50974"/>
                  </a:lnTo>
                  <a:lnTo>
                    <a:pt x="0" y="71348"/>
                  </a:lnTo>
                  <a:lnTo>
                    <a:pt x="359" y="77176"/>
                  </a:lnTo>
                  <a:lnTo>
                    <a:pt x="3372" y="81985"/>
                  </a:lnTo>
                  <a:lnTo>
                    <a:pt x="8154" y="86116"/>
                  </a:lnTo>
                  <a:lnTo>
                    <a:pt x="23329" y="90707"/>
                  </a:lnTo>
                  <a:lnTo>
                    <a:pt x="32554" y="91931"/>
                  </a:lnTo>
                  <a:lnTo>
                    <a:pt x="63205" y="84819"/>
                  </a:lnTo>
                  <a:lnTo>
                    <a:pt x="91292" y="66583"/>
                  </a:lnTo>
                  <a:lnTo>
                    <a:pt x="103735" y="51514"/>
                  </a:lnTo>
                  <a:lnTo>
                    <a:pt x="108347" y="43613"/>
                  </a:lnTo>
                  <a:lnTo>
                    <a:pt x="111006" y="27437"/>
                  </a:lnTo>
                  <a:lnTo>
                    <a:pt x="110421" y="19241"/>
                  </a:lnTo>
                  <a:lnTo>
                    <a:pt x="107257" y="12851"/>
                  </a:lnTo>
                  <a:lnTo>
                    <a:pt x="96345" y="3287"/>
                  </a:lnTo>
                  <a:lnTo>
                    <a:pt x="89551" y="1291"/>
                  </a:lnTo>
                  <a:lnTo>
                    <a:pt x="74607" y="1539"/>
                  </a:lnTo>
                  <a:lnTo>
                    <a:pt x="61185" y="7197"/>
                  </a:lnTo>
                  <a:lnTo>
                    <a:pt x="37502" y="25896"/>
                  </a:lnTo>
                  <a:lnTo>
                    <a:pt x="37379" y="29308"/>
                  </a:lnTo>
                  <a:lnTo>
                    <a:pt x="40995" y="31582"/>
                  </a:lnTo>
                  <a:lnTo>
                    <a:pt x="47105" y="33099"/>
                  </a:lnTo>
                  <a:lnTo>
                    <a:pt x="63755" y="29852"/>
                  </a:lnTo>
                  <a:lnTo>
                    <a:pt x="119695" y="4761"/>
                  </a:lnTo>
                  <a:lnTo>
                    <a:pt x="139780" y="0"/>
                  </a:lnTo>
                  <a:lnTo>
                    <a:pt x="157952" y="965"/>
                  </a:lnTo>
                  <a:lnTo>
                    <a:pt x="162983" y="4366"/>
                  </a:lnTo>
                  <a:lnTo>
                    <a:pt x="165412" y="9407"/>
                  </a:lnTo>
                  <a:lnTo>
                    <a:pt x="165646" y="23329"/>
                  </a:lnTo>
                  <a:lnTo>
                    <a:pt x="162668" y="41844"/>
                  </a:lnTo>
                  <a:lnTo>
                    <a:pt x="164278" y="46412"/>
                  </a:lnTo>
                  <a:lnTo>
                    <a:pt x="168125" y="47608"/>
                  </a:lnTo>
                  <a:lnTo>
                    <a:pt x="173463" y="46556"/>
                  </a:lnTo>
                  <a:lnTo>
                    <a:pt x="189811" y="36241"/>
                  </a:lnTo>
                  <a:lnTo>
                    <a:pt x="206366" y="21474"/>
                  </a:lnTo>
                  <a:lnTo>
                    <a:pt x="210051" y="21737"/>
                  </a:lnTo>
                  <a:lnTo>
                    <a:pt x="212509" y="25610"/>
                  </a:lnTo>
                  <a:lnTo>
                    <a:pt x="214147" y="31891"/>
                  </a:lnTo>
                  <a:lnTo>
                    <a:pt x="218013" y="37003"/>
                  </a:lnTo>
                  <a:lnTo>
                    <a:pt x="229704" y="45148"/>
                  </a:lnTo>
                  <a:lnTo>
                    <a:pt x="236706" y="45841"/>
                  </a:lnTo>
                  <a:lnTo>
                    <a:pt x="258886" y="41679"/>
                  </a:lnTo>
                  <a:lnTo>
                    <a:pt x="271601" y="46610"/>
                  </a:lnTo>
                  <a:lnTo>
                    <a:pt x="280950" y="57430"/>
                  </a:lnTo>
                  <a:lnTo>
                    <a:pt x="284738" y="64199"/>
                  </a:lnTo>
                  <a:lnTo>
                    <a:pt x="290961" y="67787"/>
                  </a:lnTo>
                  <a:lnTo>
                    <a:pt x="307738" y="69308"/>
                  </a:lnTo>
                  <a:lnTo>
                    <a:pt x="333558" y="60549"/>
                  </a:lnTo>
                  <a:lnTo>
                    <a:pt x="372231" y="30293"/>
                  </a:lnTo>
                  <a:lnTo>
                    <a:pt x="384821" y="9438"/>
                  </a:lnTo>
                  <a:lnTo>
                    <a:pt x="384495" y="5392"/>
                  </a:lnTo>
                  <a:lnTo>
                    <a:pt x="381505" y="3619"/>
                  </a:lnTo>
                  <a:lnTo>
                    <a:pt x="376737" y="3362"/>
                  </a:lnTo>
                  <a:lnTo>
                    <a:pt x="352358" y="11834"/>
                  </a:lnTo>
                  <a:lnTo>
                    <a:pt x="330547" y="26056"/>
                  </a:lnTo>
                  <a:lnTo>
                    <a:pt x="327048" y="33113"/>
                  </a:lnTo>
                  <a:lnTo>
                    <a:pt x="325626" y="50815"/>
                  </a:lnTo>
                  <a:lnTo>
                    <a:pt x="329315" y="58865"/>
                  </a:lnTo>
                  <a:lnTo>
                    <a:pt x="343275" y="72739"/>
                  </a:lnTo>
                  <a:lnTo>
                    <a:pt x="385179" y="86529"/>
                  </a:lnTo>
                  <a:lnTo>
                    <a:pt x="433771" y="943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Freeform 18"/>
          <p:cNvSpPr/>
          <p:nvPr/>
        </p:nvSpPr>
        <p:spPr>
          <a:xfrm>
            <a:off x="5858018" y="707289"/>
            <a:ext cx="4060673" cy="2288289"/>
          </a:xfrm>
          <a:custGeom>
            <a:avLst/>
            <a:gdLst/>
            <a:ahLst/>
            <a:cxnLst/>
            <a:rect l="0" t="0" r="0" b="0"/>
            <a:pathLst>
              <a:path w="4060673" h="2288289">
                <a:moveTo>
                  <a:pt x="0" y="0"/>
                </a:moveTo>
                <a:lnTo>
                  <a:pt x="4418" y="46327"/>
                </a:lnTo>
                <a:lnTo>
                  <a:pt x="22286" y="107963"/>
                </a:lnTo>
                <a:lnTo>
                  <a:pt x="41611" y="166409"/>
                </a:lnTo>
                <a:lnTo>
                  <a:pt x="61021" y="224668"/>
                </a:lnTo>
                <a:lnTo>
                  <a:pt x="80437" y="282916"/>
                </a:lnTo>
                <a:lnTo>
                  <a:pt x="99852" y="341163"/>
                </a:lnTo>
                <a:lnTo>
                  <a:pt x="119268" y="399411"/>
                </a:lnTo>
                <a:lnTo>
                  <a:pt x="125644" y="458458"/>
                </a:lnTo>
                <a:lnTo>
                  <a:pt x="139924" y="499139"/>
                </a:lnTo>
                <a:lnTo>
                  <a:pt x="178391" y="560362"/>
                </a:lnTo>
                <a:lnTo>
                  <a:pt x="216398" y="615925"/>
                </a:lnTo>
                <a:lnTo>
                  <a:pt x="255182" y="674015"/>
                </a:lnTo>
                <a:lnTo>
                  <a:pt x="305105" y="736499"/>
                </a:lnTo>
                <a:lnTo>
                  <a:pt x="355031" y="794857"/>
                </a:lnTo>
                <a:lnTo>
                  <a:pt x="410505" y="852425"/>
                </a:lnTo>
                <a:lnTo>
                  <a:pt x="465979" y="915163"/>
                </a:lnTo>
                <a:lnTo>
                  <a:pt x="527000" y="976335"/>
                </a:lnTo>
                <a:lnTo>
                  <a:pt x="585400" y="1026263"/>
                </a:lnTo>
                <a:lnTo>
                  <a:pt x="640892" y="1062629"/>
                </a:lnTo>
                <a:lnTo>
                  <a:pt x="698978" y="1091530"/>
                </a:lnTo>
                <a:lnTo>
                  <a:pt x="757216" y="1117889"/>
                </a:lnTo>
                <a:lnTo>
                  <a:pt x="815463" y="1142292"/>
                </a:lnTo>
                <a:lnTo>
                  <a:pt x="873710" y="1167369"/>
                </a:lnTo>
                <a:lnTo>
                  <a:pt x="931957" y="1200384"/>
                </a:lnTo>
                <a:lnTo>
                  <a:pt x="991362" y="1237417"/>
                </a:lnTo>
                <a:lnTo>
                  <a:pt x="1050232" y="1278990"/>
                </a:lnTo>
                <a:lnTo>
                  <a:pt x="1106803" y="1312295"/>
                </a:lnTo>
                <a:lnTo>
                  <a:pt x="1166686" y="1346072"/>
                </a:lnTo>
                <a:lnTo>
                  <a:pt x="1187960" y="1358222"/>
                </a:lnTo>
                <a:lnTo>
                  <a:pt x="1208440" y="1371068"/>
                </a:lnTo>
                <a:lnTo>
                  <a:pt x="1229609" y="1383195"/>
                </a:lnTo>
                <a:lnTo>
                  <a:pt x="1250058" y="1396034"/>
                </a:lnTo>
                <a:lnTo>
                  <a:pt x="1306515" y="1428822"/>
                </a:lnTo>
                <a:lnTo>
                  <a:pt x="1366391" y="1462568"/>
                </a:lnTo>
                <a:lnTo>
                  <a:pt x="1423001" y="1490971"/>
                </a:lnTo>
                <a:lnTo>
                  <a:pt x="1485396" y="1529567"/>
                </a:lnTo>
                <a:lnTo>
                  <a:pt x="1541295" y="1562455"/>
                </a:lnTo>
                <a:lnTo>
                  <a:pt x="1597752" y="1590826"/>
                </a:lnTo>
                <a:lnTo>
                  <a:pt x="1656407" y="1628627"/>
                </a:lnTo>
                <a:lnTo>
                  <a:pt x="1714166" y="1657371"/>
                </a:lnTo>
                <a:lnTo>
                  <a:pt x="1771460" y="1686477"/>
                </a:lnTo>
                <a:lnTo>
                  <a:pt x="1814759" y="1710517"/>
                </a:lnTo>
                <a:lnTo>
                  <a:pt x="1872281" y="1730728"/>
                </a:lnTo>
                <a:lnTo>
                  <a:pt x="1930486" y="1754608"/>
                </a:lnTo>
                <a:lnTo>
                  <a:pt x="1987574" y="1774814"/>
                </a:lnTo>
                <a:lnTo>
                  <a:pt x="2042973" y="1791769"/>
                </a:lnTo>
                <a:lnTo>
                  <a:pt x="2100970" y="1815603"/>
                </a:lnTo>
                <a:lnTo>
                  <a:pt x="2155322" y="1837064"/>
                </a:lnTo>
                <a:lnTo>
                  <a:pt x="2209723" y="1853496"/>
                </a:lnTo>
                <a:lnTo>
                  <a:pt x="2263355" y="1873820"/>
                </a:lnTo>
                <a:lnTo>
                  <a:pt x="2321211" y="1891187"/>
                </a:lnTo>
                <a:lnTo>
                  <a:pt x="2376998" y="1910276"/>
                </a:lnTo>
                <a:lnTo>
                  <a:pt x="2432513" y="1929249"/>
                </a:lnTo>
                <a:lnTo>
                  <a:pt x="2487993" y="1949063"/>
                </a:lnTo>
                <a:lnTo>
                  <a:pt x="2542542" y="1968474"/>
                </a:lnTo>
                <a:lnTo>
                  <a:pt x="2602486" y="1985883"/>
                </a:lnTo>
                <a:lnTo>
                  <a:pt x="2657289" y="1999816"/>
                </a:lnTo>
                <a:lnTo>
                  <a:pt x="2712675" y="2022744"/>
                </a:lnTo>
                <a:lnTo>
                  <a:pt x="2773856" y="2043204"/>
                </a:lnTo>
                <a:lnTo>
                  <a:pt x="2831587" y="2057941"/>
                </a:lnTo>
                <a:lnTo>
                  <a:pt x="2889824" y="2078510"/>
                </a:lnTo>
                <a:lnTo>
                  <a:pt x="2950421" y="2093900"/>
                </a:lnTo>
                <a:lnTo>
                  <a:pt x="3010987" y="2107969"/>
                </a:lnTo>
                <a:lnTo>
                  <a:pt x="3069939" y="2121863"/>
                </a:lnTo>
                <a:lnTo>
                  <a:pt x="3125872" y="2135735"/>
                </a:lnTo>
                <a:lnTo>
                  <a:pt x="3185822" y="2149604"/>
                </a:lnTo>
                <a:lnTo>
                  <a:pt x="3244693" y="2156887"/>
                </a:lnTo>
                <a:lnTo>
                  <a:pt x="3301539" y="2168324"/>
                </a:lnTo>
                <a:lnTo>
                  <a:pt x="3363311" y="2175754"/>
                </a:lnTo>
                <a:lnTo>
                  <a:pt x="3419797" y="2186126"/>
                </a:lnTo>
                <a:lnTo>
                  <a:pt x="3479920" y="2194819"/>
                </a:lnTo>
                <a:lnTo>
                  <a:pt x="3533899" y="2202220"/>
                </a:lnTo>
                <a:lnTo>
                  <a:pt x="3589175" y="2204701"/>
                </a:lnTo>
                <a:lnTo>
                  <a:pt x="3651209" y="2211614"/>
                </a:lnTo>
                <a:lnTo>
                  <a:pt x="3707261" y="2214088"/>
                </a:lnTo>
                <a:lnTo>
                  <a:pt x="3768336" y="2226647"/>
                </a:lnTo>
                <a:lnTo>
                  <a:pt x="3824981" y="2234011"/>
                </a:lnTo>
                <a:lnTo>
                  <a:pt x="3882104" y="2240255"/>
                </a:lnTo>
                <a:lnTo>
                  <a:pt x="3939393" y="2252480"/>
                </a:lnTo>
                <a:lnTo>
                  <a:pt x="4001152" y="2268894"/>
                </a:lnTo>
                <a:lnTo>
                  <a:pt x="4060672" y="228828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reeform 19"/>
          <p:cNvSpPr/>
          <p:nvPr/>
        </p:nvSpPr>
        <p:spPr>
          <a:xfrm>
            <a:off x="6665160" y="1888878"/>
            <a:ext cx="116495" cy="1397937"/>
          </a:xfrm>
          <a:custGeom>
            <a:avLst/>
            <a:gdLst/>
            <a:ahLst/>
            <a:cxnLst/>
            <a:rect l="0" t="0" r="0" b="0"/>
            <a:pathLst>
              <a:path w="116495" h="1397937">
                <a:moveTo>
                  <a:pt x="116494" y="0"/>
                </a:moveTo>
                <a:lnTo>
                  <a:pt x="115570" y="57697"/>
                </a:lnTo>
                <a:lnTo>
                  <a:pt x="109909" y="109161"/>
                </a:lnTo>
                <a:lnTo>
                  <a:pt x="101759" y="167133"/>
                </a:lnTo>
                <a:lnTo>
                  <a:pt x="93825" y="228918"/>
                </a:lnTo>
                <a:lnTo>
                  <a:pt x="92210" y="284175"/>
                </a:lnTo>
                <a:lnTo>
                  <a:pt x="91666" y="347575"/>
                </a:lnTo>
                <a:lnTo>
                  <a:pt x="91549" y="407115"/>
                </a:lnTo>
                <a:lnTo>
                  <a:pt x="90609" y="464048"/>
                </a:lnTo>
                <a:lnTo>
                  <a:pt x="84368" y="525832"/>
                </a:lnTo>
                <a:lnTo>
                  <a:pt x="83362" y="588906"/>
                </a:lnTo>
                <a:lnTo>
                  <a:pt x="78823" y="639218"/>
                </a:lnTo>
                <a:lnTo>
                  <a:pt x="75666" y="693672"/>
                </a:lnTo>
                <a:lnTo>
                  <a:pt x="72577" y="748944"/>
                </a:lnTo>
                <a:lnTo>
                  <a:pt x="67755" y="804378"/>
                </a:lnTo>
                <a:lnTo>
                  <a:pt x="66802" y="859844"/>
                </a:lnTo>
                <a:lnTo>
                  <a:pt x="64149" y="915316"/>
                </a:lnTo>
                <a:lnTo>
                  <a:pt x="58099" y="978014"/>
                </a:lnTo>
                <a:lnTo>
                  <a:pt x="46768" y="1038857"/>
                </a:lnTo>
                <a:lnTo>
                  <a:pt x="38718" y="1088242"/>
                </a:lnTo>
                <a:lnTo>
                  <a:pt x="27714" y="1139111"/>
                </a:lnTo>
                <a:lnTo>
                  <a:pt x="13865" y="1202602"/>
                </a:lnTo>
                <a:lnTo>
                  <a:pt x="3697" y="1258985"/>
                </a:lnTo>
                <a:lnTo>
                  <a:pt x="1095" y="1307147"/>
                </a:lnTo>
                <a:lnTo>
                  <a:pt x="216" y="1365723"/>
                </a:lnTo>
                <a:lnTo>
                  <a:pt x="0" y="139793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" name="Group 25"/>
          <p:cNvGrpSpPr/>
          <p:nvPr/>
        </p:nvGrpSpPr>
        <p:grpSpPr>
          <a:xfrm>
            <a:off x="5787436" y="1289762"/>
            <a:ext cx="777872" cy="1630927"/>
            <a:chOff x="5787436" y="1289762"/>
            <a:chExt cx="777872" cy="1630927"/>
          </a:xfrm>
        </p:grpSpPr>
        <p:sp>
          <p:nvSpPr>
            <p:cNvPr id="21" name="Freeform 20"/>
            <p:cNvSpPr/>
            <p:nvPr/>
          </p:nvSpPr>
          <p:spPr>
            <a:xfrm>
              <a:off x="5787436" y="1289762"/>
              <a:ext cx="320214" cy="295917"/>
            </a:xfrm>
            <a:custGeom>
              <a:avLst/>
              <a:gdLst/>
              <a:ahLst/>
              <a:cxnLst/>
              <a:rect l="0" t="0" r="0" b="0"/>
              <a:pathLst>
                <a:path w="320214" h="295917">
                  <a:moveTo>
                    <a:pt x="320213" y="0"/>
                  </a:moveTo>
                  <a:lnTo>
                    <a:pt x="301209" y="7568"/>
                  </a:lnTo>
                  <a:lnTo>
                    <a:pt x="240400" y="60796"/>
                  </a:lnTo>
                  <a:lnTo>
                    <a:pt x="178955" y="116644"/>
                  </a:lnTo>
                  <a:lnTo>
                    <a:pt x="121445" y="167201"/>
                  </a:lnTo>
                  <a:lnTo>
                    <a:pt x="66336" y="228603"/>
                  </a:lnTo>
                  <a:lnTo>
                    <a:pt x="6313" y="281118"/>
                  </a:lnTo>
                  <a:lnTo>
                    <a:pt x="0" y="287265"/>
                  </a:lnTo>
                  <a:lnTo>
                    <a:pt x="413" y="291363"/>
                  </a:lnTo>
                  <a:lnTo>
                    <a:pt x="5312" y="294094"/>
                  </a:lnTo>
                  <a:lnTo>
                    <a:pt x="13200" y="295916"/>
                  </a:lnTo>
                  <a:lnTo>
                    <a:pt x="29361" y="293008"/>
                  </a:lnTo>
                  <a:lnTo>
                    <a:pt x="78903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01901" y="1447862"/>
              <a:ext cx="372318" cy="335350"/>
            </a:xfrm>
            <a:custGeom>
              <a:avLst/>
              <a:gdLst/>
              <a:ahLst/>
              <a:cxnLst/>
              <a:rect l="0" t="0" r="0" b="0"/>
              <a:pathLst>
                <a:path w="372318" h="335350">
                  <a:moveTo>
                    <a:pt x="372317" y="0"/>
                  </a:moveTo>
                  <a:lnTo>
                    <a:pt x="367900" y="13252"/>
                  </a:lnTo>
                  <a:lnTo>
                    <a:pt x="358334" y="24689"/>
                  </a:lnTo>
                  <a:lnTo>
                    <a:pt x="297207" y="70256"/>
                  </a:lnTo>
                  <a:lnTo>
                    <a:pt x="239914" y="116819"/>
                  </a:lnTo>
                  <a:lnTo>
                    <a:pt x="183586" y="158143"/>
                  </a:lnTo>
                  <a:lnTo>
                    <a:pt x="126505" y="199711"/>
                  </a:lnTo>
                  <a:lnTo>
                    <a:pt x="68974" y="249632"/>
                  </a:lnTo>
                  <a:lnTo>
                    <a:pt x="12686" y="309557"/>
                  </a:lnTo>
                  <a:lnTo>
                    <a:pt x="1065" y="321261"/>
                  </a:lnTo>
                  <a:lnTo>
                    <a:pt x="0" y="326046"/>
                  </a:lnTo>
                  <a:lnTo>
                    <a:pt x="2063" y="330160"/>
                  </a:lnTo>
                  <a:lnTo>
                    <a:pt x="6213" y="333828"/>
                  </a:lnTo>
                  <a:lnTo>
                    <a:pt x="11753" y="335349"/>
                  </a:lnTo>
                  <a:lnTo>
                    <a:pt x="25305" y="334573"/>
                  </a:lnTo>
                  <a:lnTo>
                    <a:pt x="81811" y="309831"/>
                  </a:lnTo>
                  <a:lnTo>
                    <a:pt x="135397" y="282583"/>
                  </a:lnTo>
                  <a:lnTo>
                    <a:pt x="195976" y="255969"/>
                  </a:lnTo>
                  <a:lnTo>
                    <a:pt x="252733" y="228694"/>
                  </a:lnTo>
                  <a:lnTo>
                    <a:pt x="280785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19394" y="1630925"/>
              <a:ext cx="374778" cy="309634"/>
            </a:xfrm>
            <a:custGeom>
              <a:avLst/>
              <a:gdLst/>
              <a:ahLst/>
              <a:cxnLst/>
              <a:rect l="0" t="0" r="0" b="0"/>
              <a:pathLst>
                <a:path w="374778" h="309634">
                  <a:moveTo>
                    <a:pt x="354677" y="0"/>
                  </a:moveTo>
                  <a:lnTo>
                    <a:pt x="372346" y="4418"/>
                  </a:lnTo>
                  <a:lnTo>
                    <a:pt x="374777" y="7568"/>
                  </a:lnTo>
                  <a:lnTo>
                    <a:pt x="373624" y="11517"/>
                  </a:lnTo>
                  <a:lnTo>
                    <a:pt x="356262" y="31142"/>
                  </a:lnTo>
                  <a:lnTo>
                    <a:pt x="297713" y="67548"/>
                  </a:lnTo>
                  <a:lnTo>
                    <a:pt x="239115" y="101261"/>
                  </a:lnTo>
                  <a:lnTo>
                    <a:pt x="177957" y="141644"/>
                  </a:lnTo>
                  <a:lnTo>
                    <a:pt x="116976" y="188807"/>
                  </a:lnTo>
                  <a:lnTo>
                    <a:pt x="56288" y="235366"/>
                  </a:lnTo>
                  <a:lnTo>
                    <a:pt x="178" y="292486"/>
                  </a:lnTo>
                  <a:lnTo>
                    <a:pt x="0" y="298542"/>
                  </a:lnTo>
                  <a:lnTo>
                    <a:pt x="3580" y="303503"/>
                  </a:lnTo>
                  <a:lnTo>
                    <a:pt x="9665" y="307736"/>
                  </a:lnTo>
                  <a:lnTo>
                    <a:pt x="16495" y="309633"/>
                  </a:lnTo>
                  <a:lnTo>
                    <a:pt x="31481" y="309275"/>
                  </a:lnTo>
                  <a:lnTo>
                    <a:pt x="91780" y="289256"/>
                  </a:lnTo>
                  <a:lnTo>
                    <a:pt x="148036" y="270882"/>
                  </a:lnTo>
                  <a:lnTo>
                    <a:pt x="204624" y="251912"/>
                  </a:lnTo>
                  <a:lnTo>
                    <a:pt x="260317" y="234570"/>
                  </a:lnTo>
                  <a:lnTo>
                    <a:pt x="28810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10065" y="1847273"/>
              <a:ext cx="553073" cy="599094"/>
            </a:xfrm>
            <a:custGeom>
              <a:avLst/>
              <a:gdLst/>
              <a:ahLst/>
              <a:cxnLst/>
              <a:rect l="0" t="0" r="0" b="0"/>
              <a:pathLst>
                <a:path w="553073" h="599094">
                  <a:moveTo>
                    <a:pt x="422253" y="0"/>
                  </a:moveTo>
                  <a:lnTo>
                    <a:pt x="439922" y="4417"/>
                  </a:lnTo>
                  <a:lnTo>
                    <a:pt x="444202" y="8492"/>
                  </a:lnTo>
                  <a:lnTo>
                    <a:pt x="446132" y="13982"/>
                  </a:lnTo>
                  <a:lnTo>
                    <a:pt x="446493" y="20416"/>
                  </a:lnTo>
                  <a:lnTo>
                    <a:pt x="442111" y="27479"/>
                  </a:lnTo>
                  <a:lnTo>
                    <a:pt x="404329" y="56279"/>
                  </a:lnTo>
                  <a:lnTo>
                    <a:pt x="349044" y="86649"/>
                  </a:lnTo>
                  <a:lnTo>
                    <a:pt x="294207" y="117174"/>
                  </a:lnTo>
                  <a:lnTo>
                    <a:pt x="234648" y="149913"/>
                  </a:lnTo>
                  <a:lnTo>
                    <a:pt x="184086" y="183089"/>
                  </a:lnTo>
                  <a:lnTo>
                    <a:pt x="125666" y="224672"/>
                  </a:lnTo>
                  <a:lnTo>
                    <a:pt x="65865" y="267430"/>
                  </a:lnTo>
                  <a:lnTo>
                    <a:pt x="11899" y="311884"/>
                  </a:lnTo>
                  <a:lnTo>
                    <a:pt x="10924" y="316096"/>
                  </a:lnTo>
                  <a:lnTo>
                    <a:pt x="13972" y="318904"/>
                  </a:lnTo>
                  <a:lnTo>
                    <a:pt x="19703" y="320776"/>
                  </a:lnTo>
                  <a:lnTo>
                    <a:pt x="45437" y="318994"/>
                  </a:lnTo>
                  <a:lnTo>
                    <a:pt x="103081" y="300930"/>
                  </a:lnTo>
                  <a:lnTo>
                    <a:pt x="160940" y="284316"/>
                  </a:lnTo>
                  <a:lnTo>
                    <a:pt x="207375" y="273057"/>
                  </a:lnTo>
                  <a:lnTo>
                    <a:pt x="260685" y="263866"/>
                  </a:lnTo>
                  <a:lnTo>
                    <a:pt x="317469" y="259704"/>
                  </a:lnTo>
                  <a:lnTo>
                    <a:pt x="370866" y="258471"/>
                  </a:lnTo>
                  <a:lnTo>
                    <a:pt x="431963" y="258979"/>
                  </a:lnTo>
                  <a:lnTo>
                    <a:pt x="486082" y="264559"/>
                  </a:lnTo>
                  <a:lnTo>
                    <a:pt x="509793" y="267360"/>
                  </a:lnTo>
                  <a:lnTo>
                    <a:pt x="532659" y="274769"/>
                  </a:lnTo>
                  <a:lnTo>
                    <a:pt x="547753" y="286691"/>
                  </a:lnTo>
                  <a:lnTo>
                    <a:pt x="553072" y="293754"/>
                  </a:lnTo>
                  <a:lnTo>
                    <a:pt x="552920" y="300311"/>
                  </a:lnTo>
                  <a:lnTo>
                    <a:pt x="549121" y="306532"/>
                  </a:lnTo>
                  <a:lnTo>
                    <a:pt x="535961" y="317450"/>
                  </a:lnTo>
                  <a:lnTo>
                    <a:pt x="481009" y="343730"/>
                  </a:lnTo>
                  <a:lnTo>
                    <a:pt x="420459" y="364603"/>
                  </a:lnTo>
                  <a:lnTo>
                    <a:pt x="362008" y="385789"/>
                  </a:lnTo>
                  <a:lnTo>
                    <a:pt x="313487" y="403181"/>
                  </a:lnTo>
                  <a:lnTo>
                    <a:pt x="264902" y="424566"/>
                  </a:lnTo>
                  <a:lnTo>
                    <a:pt x="204136" y="451292"/>
                  </a:lnTo>
                  <a:lnTo>
                    <a:pt x="147822" y="483007"/>
                  </a:lnTo>
                  <a:lnTo>
                    <a:pt x="89797" y="517691"/>
                  </a:lnTo>
                  <a:lnTo>
                    <a:pt x="31928" y="556936"/>
                  </a:lnTo>
                  <a:lnTo>
                    <a:pt x="2448" y="579586"/>
                  </a:lnTo>
                  <a:lnTo>
                    <a:pt x="0" y="585171"/>
                  </a:lnTo>
                  <a:lnTo>
                    <a:pt x="218" y="590744"/>
                  </a:lnTo>
                  <a:lnTo>
                    <a:pt x="2212" y="596308"/>
                  </a:lnTo>
                  <a:lnTo>
                    <a:pt x="8164" y="599093"/>
                  </a:lnTo>
                  <a:lnTo>
                    <a:pt x="38628" y="598595"/>
                  </a:lnTo>
                  <a:lnTo>
                    <a:pt x="90337" y="590143"/>
                  </a:lnTo>
                  <a:lnTo>
                    <a:pt x="149485" y="575154"/>
                  </a:lnTo>
                  <a:lnTo>
                    <a:pt x="209040" y="561954"/>
                  </a:lnTo>
                  <a:lnTo>
                    <a:pt x="230869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41228" y="2496314"/>
              <a:ext cx="624080" cy="424375"/>
            </a:xfrm>
            <a:custGeom>
              <a:avLst/>
              <a:gdLst/>
              <a:ahLst/>
              <a:cxnLst/>
              <a:rect l="0" t="0" r="0" b="0"/>
              <a:pathLst>
                <a:path w="624080" h="424375">
                  <a:moveTo>
                    <a:pt x="624079" y="0"/>
                  </a:moveTo>
                  <a:lnTo>
                    <a:pt x="596499" y="23164"/>
                  </a:lnTo>
                  <a:lnTo>
                    <a:pt x="541796" y="43978"/>
                  </a:lnTo>
                  <a:lnTo>
                    <a:pt x="487869" y="60661"/>
                  </a:lnTo>
                  <a:lnTo>
                    <a:pt x="434861" y="76497"/>
                  </a:lnTo>
                  <a:lnTo>
                    <a:pt x="373232" y="95171"/>
                  </a:lnTo>
                  <a:lnTo>
                    <a:pt x="323237" y="111204"/>
                  </a:lnTo>
                  <a:lnTo>
                    <a:pt x="269694" y="128591"/>
                  </a:lnTo>
                  <a:lnTo>
                    <a:pt x="209250" y="156380"/>
                  </a:lnTo>
                  <a:lnTo>
                    <a:pt x="152795" y="179950"/>
                  </a:lnTo>
                  <a:lnTo>
                    <a:pt x="97225" y="207982"/>
                  </a:lnTo>
                  <a:lnTo>
                    <a:pt x="89780" y="213544"/>
                  </a:lnTo>
                  <a:lnTo>
                    <a:pt x="89440" y="217252"/>
                  </a:lnTo>
                  <a:lnTo>
                    <a:pt x="93835" y="219724"/>
                  </a:lnTo>
                  <a:lnTo>
                    <a:pt x="111047" y="221547"/>
                  </a:lnTo>
                  <a:lnTo>
                    <a:pt x="168661" y="212798"/>
                  </a:lnTo>
                  <a:lnTo>
                    <a:pt x="226755" y="208969"/>
                  </a:lnTo>
                  <a:lnTo>
                    <a:pt x="289184" y="208213"/>
                  </a:lnTo>
                  <a:lnTo>
                    <a:pt x="346306" y="212481"/>
                  </a:lnTo>
                  <a:lnTo>
                    <a:pt x="402104" y="222227"/>
                  </a:lnTo>
                  <a:lnTo>
                    <a:pt x="462681" y="235807"/>
                  </a:lnTo>
                  <a:lnTo>
                    <a:pt x="494382" y="248515"/>
                  </a:lnTo>
                  <a:lnTo>
                    <a:pt x="496009" y="253510"/>
                  </a:lnTo>
                  <a:lnTo>
                    <a:pt x="491547" y="258689"/>
                  </a:lnTo>
                  <a:lnTo>
                    <a:pt x="463692" y="272348"/>
                  </a:lnTo>
                  <a:lnTo>
                    <a:pt x="412314" y="285246"/>
                  </a:lnTo>
                  <a:lnTo>
                    <a:pt x="354464" y="291903"/>
                  </a:lnTo>
                  <a:lnTo>
                    <a:pt x="306889" y="303248"/>
                  </a:lnTo>
                  <a:lnTo>
                    <a:pt x="257660" y="313801"/>
                  </a:lnTo>
                  <a:lnTo>
                    <a:pt x="207940" y="328228"/>
                  </a:lnTo>
                  <a:lnTo>
                    <a:pt x="158999" y="344214"/>
                  </a:lnTo>
                  <a:lnTo>
                    <a:pt x="103044" y="366181"/>
                  </a:lnTo>
                  <a:lnTo>
                    <a:pt x="42616" y="399415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8487" y="3159420"/>
            <a:ext cx="595289" cy="1090117"/>
            <a:chOff x="5878487" y="3159420"/>
            <a:chExt cx="595289" cy="1090117"/>
          </a:xfrm>
        </p:grpSpPr>
        <p:sp>
          <p:nvSpPr>
            <p:cNvPr id="27" name="Freeform 26"/>
            <p:cNvSpPr/>
            <p:nvPr/>
          </p:nvSpPr>
          <p:spPr>
            <a:xfrm>
              <a:off x="5878487" y="3336741"/>
              <a:ext cx="287411" cy="122055"/>
            </a:xfrm>
            <a:custGeom>
              <a:avLst/>
              <a:gdLst/>
              <a:ahLst/>
              <a:cxnLst/>
              <a:rect l="0" t="0" r="0" b="0"/>
              <a:pathLst>
                <a:path w="287411" h="122055">
                  <a:moveTo>
                    <a:pt x="287410" y="0"/>
                  </a:moveTo>
                  <a:lnTo>
                    <a:pt x="273199" y="12361"/>
                  </a:lnTo>
                  <a:lnTo>
                    <a:pt x="212291" y="35998"/>
                  </a:lnTo>
                  <a:lnTo>
                    <a:pt x="150992" y="57112"/>
                  </a:lnTo>
                  <a:lnTo>
                    <a:pt x="95959" y="83426"/>
                  </a:lnTo>
                  <a:lnTo>
                    <a:pt x="39619" y="110975"/>
                  </a:lnTo>
                  <a:lnTo>
                    <a:pt x="13941" y="122054"/>
                  </a:lnTo>
                  <a:lnTo>
                    <a:pt x="6169" y="122050"/>
                  </a:lnTo>
                  <a:lnTo>
                    <a:pt x="1913" y="118349"/>
                  </a:lnTo>
                  <a:lnTo>
                    <a:pt x="0" y="112183"/>
                  </a:lnTo>
                  <a:lnTo>
                    <a:pt x="573" y="106224"/>
                  </a:lnTo>
                  <a:lnTo>
                    <a:pt x="12815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007283" y="3159420"/>
              <a:ext cx="341678" cy="268853"/>
            </a:xfrm>
            <a:custGeom>
              <a:avLst/>
              <a:gdLst/>
              <a:ahLst/>
              <a:cxnLst/>
              <a:rect l="0" t="0" r="0" b="0"/>
              <a:pathLst>
                <a:path w="341678" h="268853">
                  <a:moveTo>
                    <a:pt x="8835" y="27541"/>
                  </a:moveTo>
                  <a:lnTo>
                    <a:pt x="0" y="14289"/>
                  </a:lnTo>
                  <a:lnTo>
                    <a:pt x="1096" y="9461"/>
                  </a:lnTo>
                  <a:lnTo>
                    <a:pt x="5524" y="5318"/>
                  </a:lnTo>
                  <a:lnTo>
                    <a:pt x="12175" y="1631"/>
                  </a:lnTo>
                  <a:lnTo>
                    <a:pt x="26961" y="0"/>
                  </a:lnTo>
                  <a:lnTo>
                    <a:pt x="59055" y="6486"/>
                  </a:lnTo>
                  <a:lnTo>
                    <a:pt x="111923" y="37473"/>
                  </a:lnTo>
                  <a:lnTo>
                    <a:pt x="172737" y="78604"/>
                  </a:lnTo>
                  <a:lnTo>
                    <a:pt x="225780" y="119845"/>
                  </a:lnTo>
                  <a:lnTo>
                    <a:pt x="281317" y="173724"/>
                  </a:lnTo>
                  <a:lnTo>
                    <a:pt x="325603" y="226931"/>
                  </a:lnTo>
                  <a:lnTo>
                    <a:pt x="338227" y="255537"/>
                  </a:lnTo>
                  <a:lnTo>
                    <a:pt x="341677" y="268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16529" y="3453235"/>
              <a:ext cx="167680" cy="183064"/>
            </a:xfrm>
            <a:custGeom>
              <a:avLst/>
              <a:gdLst/>
              <a:ahLst/>
              <a:cxnLst/>
              <a:rect l="0" t="0" r="0" b="0"/>
              <a:pathLst>
                <a:path w="167680" h="183064">
                  <a:moveTo>
                    <a:pt x="41341" y="0"/>
                  </a:moveTo>
                  <a:lnTo>
                    <a:pt x="28980" y="14211"/>
                  </a:lnTo>
                  <a:lnTo>
                    <a:pt x="22595" y="27581"/>
                  </a:lnTo>
                  <a:lnTo>
                    <a:pt x="21607" y="42769"/>
                  </a:lnTo>
                  <a:lnTo>
                    <a:pt x="22638" y="50702"/>
                  </a:lnTo>
                  <a:lnTo>
                    <a:pt x="31180" y="64448"/>
                  </a:lnTo>
                  <a:lnTo>
                    <a:pt x="45146" y="75796"/>
                  </a:lnTo>
                  <a:lnTo>
                    <a:pt x="100920" y="96672"/>
                  </a:lnTo>
                  <a:lnTo>
                    <a:pt x="159872" y="106476"/>
                  </a:lnTo>
                  <a:lnTo>
                    <a:pt x="165666" y="105193"/>
                  </a:lnTo>
                  <a:lnTo>
                    <a:pt x="167679" y="102488"/>
                  </a:lnTo>
                  <a:lnTo>
                    <a:pt x="167172" y="98836"/>
                  </a:lnTo>
                  <a:lnTo>
                    <a:pt x="163136" y="95477"/>
                  </a:lnTo>
                  <a:lnTo>
                    <a:pt x="148789" y="89278"/>
                  </a:lnTo>
                  <a:lnTo>
                    <a:pt x="96158" y="85334"/>
                  </a:lnTo>
                  <a:lnTo>
                    <a:pt x="51420" y="91133"/>
                  </a:lnTo>
                  <a:lnTo>
                    <a:pt x="20289" y="104152"/>
                  </a:lnTo>
                  <a:lnTo>
                    <a:pt x="5481" y="114399"/>
                  </a:lnTo>
                  <a:lnTo>
                    <a:pt x="1717" y="120645"/>
                  </a:lnTo>
                  <a:lnTo>
                    <a:pt x="0" y="134981"/>
                  </a:lnTo>
                  <a:lnTo>
                    <a:pt x="3610" y="141763"/>
                  </a:lnTo>
                  <a:lnTo>
                    <a:pt x="41669" y="171643"/>
                  </a:lnTo>
                  <a:lnTo>
                    <a:pt x="60595" y="177988"/>
                  </a:lnTo>
                  <a:lnTo>
                    <a:pt x="119520" y="182395"/>
                  </a:lnTo>
                  <a:lnTo>
                    <a:pt x="16615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028113" y="3561409"/>
              <a:ext cx="295885" cy="274595"/>
            </a:xfrm>
            <a:custGeom>
              <a:avLst/>
              <a:gdLst/>
              <a:ahLst/>
              <a:cxnLst/>
              <a:rect l="0" t="0" r="0" b="0"/>
              <a:pathLst>
                <a:path w="295885" h="274595">
                  <a:moveTo>
                    <a:pt x="295884" y="0"/>
                  </a:moveTo>
                  <a:lnTo>
                    <a:pt x="239646" y="4417"/>
                  </a:lnTo>
                  <a:lnTo>
                    <a:pt x="183469" y="19560"/>
                  </a:lnTo>
                  <a:lnTo>
                    <a:pt x="131735" y="35768"/>
                  </a:lnTo>
                  <a:lnTo>
                    <a:pt x="71349" y="67844"/>
                  </a:lnTo>
                  <a:lnTo>
                    <a:pt x="43676" y="87708"/>
                  </a:lnTo>
                  <a:lnTo>
                    <a:pt x="8725" y="125408"/>
                  </a:lnTo>
                  <a:lnTo>
                    <a:pt x="1837" y="144187"/>
                  </a:lnTo>
                  <a:lnTo>
                    <a:pt x="0" y="154372"/>
                  </a:lnTo>
                  <a:lnTo>
                    <a:pt x="2890" y="175550"/>
                  </a:lnTo>
                  <a:lnTo>
                    <a:pt x="10338" y="195442"/>
                  </a:lnTo>
                  <a:lnTo>
                    <a:pt x="26777" y="217960"/>
                  </a:lnTo>
                  <a:lnTo>
                    <a:pt x="86801" y="267292"/>
                  </a:lnTo>
                  <a:lnTo>
                    <a:pt x="96179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01395" y="3853873"/>
              <a:ext cx="272381" cy="240084"/>
            </a:xfrm>
            <a:custGeom>
              <a:avLst/>
              <a:gdLst/>
              <a:ahLst/>
              <a:cxnLst/>
              <a:rect l="0" t="0" r="0" b="0"/>
              <a:pathLst>
                <a:path w="272381" h="240084">
                  <a:moveTo>
                    <a:pt x="272380" y="23736"/>
                  </a:moveTo>
                  <a:lnTo>
                    <a:pt x="221636" y="4990"/>
                  </a:lnTo>
                  <a:lnTo>
                    <a:pt x="162401" y="0"/>
                  </a:lnTo>
                  <a:lnTo>
                    <a:pt x="104679" y="1480"/>
                  </a:lnTo>
                  <a:lnTo>
                    <a:pt x="61328" y="14820"/>
                  </a:lnTo>
                  <a:lnTo>
                    <a:pt x="37056" y="29928"/>
                  </a:lnTo>
                  <a:lnTo>
                    <a:pt x="18153" y="50534"/>
                  </a:lnTo>
                  <a:lnTo>
                    <a:pt x="5259" y="78623"/>
                  </a:lnTo>
                  <a:lnTo>
                    <a:pt x="0" y="114785"/>
                  </a:lnTo>
                  <a:lnTo>
                    <a:pt x="7130" y="168965"/>
                  </a:lnTo>
                  <a:lnTo>
                    <a:pt x="26959" y="229822"/>
                  </a:lnTo>
                  <a:lnTo>
                    <a:pt x="31070" y="2400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264607" y="4124854"/>
              <a:ext cx="142787" cy="124683"/>
            </a:xfrm>
            <a:custGeom>
              <a:avLst/>
              <a:gdLst/>
              <a:ahLst/>
              <a:cxnLst/>
              <a:rect l="0" t="0" r="0" b="0"/>
              <a:pathLst>
                <a:path w="142787" h="124683">
                  <a:moveTo>
                    <a:pt x="84353" y="10707"/>
                  </a:moveTo>
                  <a:lnTo>
                    <a:pt x="66683" y="1872"/>
                  </a:lnTo>
                  <a:lnTo>
                    <a:pt x="48147" y="0"/>
                  </a:lnTo>
                  <a:lnTo>
                    <a:pt x="29430" y="3175"/>
                  </a:lnTo>
                  <a:lnTo>
                    <a:pt x="14947" y="10749"/>
                  </a:lnTo>
                  <a:lnTo>
                    <a:pt x="4812" y="25211"/>
                  </a:lnTo>
                  <a:lnTo>
                    <a:pt x="815" y="34244"/>
                  </a:lnTo>
                  <a:lnTo>
                    <a:pt x="0" y="43041"/>
                  </a:lnTo>
                  <a:lnTo>
                    <a:pt x="4025" y="60211"/>
                  </a:lnTo>
                  <a:lnTo>
                    <a:pt x="16687" y="81054"/>
                  </a:lnTo>
                  <a:lnTo>
                    <a:pt x="40984" y="103358"/>
                  </a:lnTo>
                  <a:lnTo>
                    <a:pt x="71605" y="118699"/>
                  </a:lnTo>
                  <a:lnTo>
                    <a:pt x="104101" y="124682"/>
                  </a:lnTo>
                  <a:lnTo>
                    <a:pt x="121175" y="121151"/>
                  </a:lnTo>
                  <a:lnTo>
                    <a:pt x="128316" y="117620"/>
                  </a:lnTo>
                  <a:lnTo>
                    <a:pt x="138718" y="106301"/>
                  </a:lnTo>
                  <a:lnTo>
                    <a:pt x="142786" y="99400"/>
                  </a:lnTo>
                  <a:lnTo>
                    <a:pt x="142724" y="92025"/>
                  </a:lnTo>
                  <a:lnTo>
                    <a:pt x="135259" y="76434"/>
                  </a:lnTo>
                  <a:lnTo>
                    <a:pt x="122695" y="65190"/>
                  </a:lnTo>
                  <a:lnTo>
                    <a:pt x="70637" y="41646"/>
                  </a:lnTo>
                  <a:lnTo>
                    <a:pt x="17784" y="273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36063" y="2162397"/>
            <a:ext cx="2049638" cy="1041208"/>
            <a:chOff x="7636063" y="2162397"/>
            <a:chExt cx="2049638" cy="1041208"/>
          </a:xfrm>
        </p:grpSpPr>
        <p:sp>
          <p:nvSpPr>
            <p:cNvPr id="34" name="Freeform 33"/>
            <p:cNvSpPr/>
            <p:nvPr/>
          </p:nvSpPr>
          <p:spPr>
            <a:xfrm>
              <a:off x="8063095" y="2621130"/>
              <a:ext cx="208028" cy="490943"/>
            </a:xfrm>
            <a:custGeom>
              <a:avLst/>
              <a:gdLst/>
              <a:ahLst/>
              <a:cxnLst/>
              <a:rect l="0" t="0" r="0" b="0"/>
              <a:pathLst>
                <a:path w="208028" h="490943">
                  <a:moveTo>
                    <a:pt x="208027" y="0"/>
                  </a:moveTo>
                  <a:lnTo>
                    <a:pt x="189022" y="7568"/>
                  </a:lnTo>
                  <a:lnTo>
                    <a:pt x="148720" y="44047"/>
                  </a:lnTo>
                  <a:lnTo>
                    <a:pt x="121217" y="81775"/>
                  </a:lnTo>
                  <a:lnTo>
                    <a:pt x="90192" y="141374"/>
                  </a:lnTo>
                  <a:lnTo>
                    <a:pt x="60952" y="200625"/>
                  </a:lnTo>
                  <a:lnTo>
                    <a:pt x="36905" y="262900"/>
                  </a:lnTo>
                  <a:lnTo>
                    <a:pt x="22302" y="325104"/>
                  </a:lnTo>
                  <a:lnTo>
                    <a:pt x="13902" y="374620"/>
                  </a:lnTo>
                  <a:lnTo>
                    <a:pt x="9975" y="424425"/>
                  </a:lnTo>
                  <a:lnTo>
                    <a:pt x="1954" y="475505"/>
                  </a:lnTo>
                  <a:lnTo>
                    <a:pt x="0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86331" y="2754267"/>
              <a:ext cx="259534" cy="241311"/>
            </a:xfrm>
            <a:custGeom>
              <a:avLst/>
              <a:gdLst/>
              <a:ahLst/>
              <a:cxnLst/>
              <a:rect l="0" t="0" r="0" b="0"/>
              <a:pathLst>
                <a:path w="259534" h="241311">
                  <a:moveTo>
                    <a:pt x="259533" y="0"/>
                  </a:moveTo>
                  <a:lnTo>
                    <a:pt x="201666" y="46285"/>
                  </a:lnTo>
                  <a:lnTo>
                    <a:pt x="144892" y="85933"/>
                  </a:lnTo>
                  <a:lnTo>
                    <a:pt x="84900" y="133864"/>
                  </a:lnTo>
                  <a:lnTo>
                    <a:pt x="24870" y="185541"/>
                  </a:lnTo>
                  <a:lnTo>
                    <a:pt x="8379" y="203316"/>
                  </a:lnTo>
                  <a:lnTo>
                    <a:pt x="596" y="217952"/>
                  </a:lnTo>
                  <a:lnTo>
                    <a:pt x="0" y="223889"/>
                  </a:lnTo>
                  <a:lnTo>
                    <a:pt x="1451" y="228772"/>
                  </a:lnTo>
                  <a:lnTo>
                    <a:pt x="9901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315847" y="2829156"/>
              <a:ext cx="296439" cy="246204"/>
            </a:xfrm>
            <a:custGeom>
              <a:avLst/>
              <a:gdLst/>
              <a:ahLst/>
              <a:cxnLst/>
              <a:rect l="0" t="0" r="0" b="0"/>
              <a:pathLst>
                <a:path w="296439" h="246204">
                  <a:moveTo>
                    <a:pt x="296438" y="0"/>
                  </a:moveTo>
                  <a:lnTo>
                    <a:pt x="238571" y="46285"/>
                  </a:lnTo>
                  <a:lnTo>
                    <a:pt x="181134" y="84778"/>
                  </a:lnTo>
                  <a:lnTo>
                    <a:pt x="122957" y="128857"/>
                  </a:lnTo>
                  <a:lnTo>
                    <a:pt x="64716" y="175097"/>
                  </a:lnTo>
                  <a:lnTo>
                    <a:pt x="5981" y="232273"/>
                  </a:lnTo>
                  <a:lnTo>
                    <a:pt x="174" y="238059"/>
                  </a:lnTo>
                  <a:lnTo>
                    <a:pt x="0" y="241917"/>
                  </a:lnTo>
                  <a:lnTo>
                    <a:pt x="3583" y="244489"/>
                  </a:lnTo>
                  <a:lnTo>
                    <a:pt x="9670" y="246203"/>
                  </a:lnTo>
                  <a:lnTo>
                    <a:pt x="15577" y="245497"/>
                  </a:lnTo>
                  <a:lnTo>
                    <a:pt x="38486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531190" y="2862441"/>
              <a:ext cx="314085" cy="240627"/>
            </a:xfrm>
            <a:custGeom>
              <a:avLst/>
              <a:gdLst/>
              <a:ahLst/>
              <a:cxnLst/>
              <a:rect l="0" t="0" r="0" b="0"/>
              <a:pathLst>
                <a:path w="314085" h="240627">
                  <a:moveTo>
                    <a:pt x="314084" y="0"/>
                  </a:moveTo>
                  <a:lnTo>
                    <a:pt x="275413" y="13982"/>
                  </a:lnTo>
                  <a:lnTo>
                    <a:pt x="215220" y="43106"/>
                  </a:lnTo>
                  <a:lnTo>
                    <a:pt x="155340" y="84072"/>
                  </a:lnTo>
                  <a:lnTo>
                    <a:pt x="100427" y="124929"/>
                  </a:lnTo>
                  <a:lnTo>
                    <a:pt x="40578" y="174752"/>
                  </a:lnTo>
                  <a:lnTo>
                    <a:pt x="2445" y="211931"/>
                  </a:lnTo>
                  <a:lnTo>
                    <a:pt x="0" y="218950"/>
                  </a:lnTo>
                  <a:lnTo>
                    <a:pt x="2215" y="234146"/>
                  </a:lnTo>
                  <a:lnTo>
                    <a:pt x="6318" y="238383"/>
                  </a:lnTo>
                  <a:lnTo>
                    <a:pt x="11828" y="240283"/>
                  </a:lnTo>
                  <a:lnTo>
                    <a:pt x="18275" y="240626"/>
                  </a:lnTo>
                  <a:lnTo>
                    <a:pt x="80781" y="218086"/>
                  </a:lnTo>
                  <a:lnTo>
                    <a:pt x="135205" y="191008"/>
                  </a:lnTo>
                  <a:lnTo>
                    <a:pt x="198416" y="166894"/>
                  </a:lnTo>
                  <a:lnTo>
                    <a:pt x="247516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819791" y="2945651"/>
              <a:ext cx="300079" cy="159501"/>
            </a:xfrm>
            <a:custGeom>
              <a:avLst/>
              <a:gdLst/>
              <a:ahLst/>
              <a:cxnLst/>
              <a:rect l="0" t="0" r="0" b="0"/>
              <a:pathLst>
                <a:path w="300079" h="159501">
                  <a:moveTo>
                    <a:pt x="300078" y="0"/>
                  </a:moveTo>
                  <a:lnTo>
                    <a:pt x="249889" y="9052"/>
                  </a:lnTo>
                  <a:lnTo>
                    <a:pt x="196783" y="19560"/>
                  </a:lnTo>
                  <a:lnTo>
                    <a:pt x="139425" y="42355"/>
                  </a:lnTo>
                  <a:lnTo>
                    <a:pt x="84662" y="69441"/>
                  </a:lnTo>
                  <a:lnTo>
                    <a:pt x="35206" y="101510"/>
                  </a:lnTo>
                  <a:lnTo>
                    <a:pt x="8365" y="127746"/>
                  </a:lnTo>
                  <a:lnTo>
                    <a:pt x="0" y="142760"/>
                  </a:lnTo>
                  <a:lnTo>
                    <a:pt x="1098" y="148798"/>
                  </a:lnTo>
                  <a:lnTo>
                    <a:pt x="5528" y="153748"/>
                  </a:lnTo>
                  <a:lnTo>
                    <a:pt x="12180" y="157972"/>
                  </a:lnTo>
                  <a:lnTo>
                    <a:pt x="52463" y="159500"/>
                  </a:lnTo>
                  <a:lnTo>
                    <a:pt x="100970" y="149680"/>
                  </a:lnTo>
                  <a:lnTo>
                    <a:pt x="150476" y="139477"/>
                  </a:lnTo>
                  <a:lnTo>
                    <a:pt x="211355" y="122952"/>
                  </a:lnTo>
                  <a:lnTo>
                    <a:pt x="23351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229485" y="3062146"/>
              <a:ext cx="181621" cy="86861"/>
            </a:xfrm>
            <a:custGeom>
              <a:avLst/>
              <a:gdLst/>
              <a:ahLst/>
              <a:cxnLst/>
              <a:rect l="0" t="0" r="0" b="0"/>
              <a:pathLst>
                <a:path w="181621" h="86861">
                  <a:moveTo>
                    <a:pt x="181620" y="0"/>
                  </a:moveTo>
                  <a:lnTo>
                    <a:pt x="132547" y="4417"/>
                  </a:lnTo>
                  <a:lnTo>
                    <a:pt x="82805" y="19324"/>
                  </a:lnTo>
                  <a:lnTo>
                    <a:pt x="24924" y="39938"/>
                  </a:lnTo>
                  <a:lnTo>
                    <a:pt x="3496" y="52883"/>
                  </a:lnTo>
                  <a:lnTo>
                    <a:pt x="0" y="60219"/>
                  </a:lnTo>
                  <a:lnTo>
                    <a:pt x="1369" y="67882"/>
                  </a:lnTo>
                  <a:lnTo>
                    <a:pt x="5979" y="75765"/>
                  </a:lnTo>
                  <a:lnTo>
                    <a:pt x="12751" y="81021"/>
                  </a:lnTo>
                  <a:lnTo>
                    <a:pt x="30137" y="86860"/>
                  </a:lnTo>
                  <a:lnTo>
                    <a:pt x="8176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85995" y="3145356"/>
              <a:ext cx="199706" cy="58249"/>
            </a:xfrm>
            <a:custGeom>
              <a:avLst/>
              <a:gdLst/>
              <a:ahLst/>
              <a:cxnLst/>
              <a:rect l="0" t="0" r="0" b="0"/>
              <a:pathLst>
                <a:path w="199706" h="58249">
                  <a:moveTo>
                    <a:pt x="199705" y="0"/>
                  </a:moveTo>
                  <a:lnTo>
                    <a:pt x="141323" y="24666"/>
                  </a:lnTo>
                  <a:lnTo>
                    <a:pt x="80003" y="41579"/>
                  </a:lnTo>
                  <a:lnTo>
                    <a:pt x="18069" y="54546"/>
                  </a:ln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36063" y="2413104"/>
              <a:ext cx="227329" cy="682327"/>
            </a:xfrm>
            <a:custGeom>
              <a:avLst/>
              <a:gdLst/>
              <a:ahLst/>
              <a:cxnLst/>
              <a:rect l="0" t="0" r="0" b="0"/>
              <a:pathLst>
                <a:path w="227329" h="682327">
                  <a:moveTo>
                    <a:pt x="227328" y="0"/>
                  </a:moveTo>
                  <a:lnTo>
                    <a:pt x="209247" y="19929"/>
                  </a:lnTo>
                  <a:lnTo>
                    <a:pt x="182213" y="73500"/>
                  </a:lnTo>
                  <a:lnTo>
                    <a:pt x="155115" y="132189"/>
                  </a:lnTo>
                  <a:lnTo>
                    <a:pt x="133003" y="187122"/>
                  </a:lnTo>
                  <a:lnTo>
                    <a:pt x="110829" y="250433"/>
                  </a:lnTo>
                  <a:lnTo>
                    <a:pt x="94191" y="302261"/>
                  </a:lnTo>
                  <a:lnTo>
                    <a:pt x="77548" y="356141"/>
                  </a:lnTo>
                  <a:lnTo>
                    <a:pt x="60907" y="407238"/>
                  </a:lnTo>
                  <a:lnTo>
                    <a:pt x="46730" y="457511"/>
                  </a:lnTo>
                  <a:lnTo>
                    <a:pt x="29240" y="519780"/>
                  </a:lnTo>
                  <a:lnTo>
                    <a:pt x="14621" y="576595"/>
                  </a:lnTo>
                  <a:lnTo>
                    <a:pt x="2830" y="634800"/>
                  </a:lnTo>
                  <a:lnTo>
                    <a:pt x="0" y="650642"/>
                  </a:lnTo>
                  <a:lnTo>
                    <a:pt x="1810" y="662128"/>
                  </a:lnTo>
                  <a:lnTo>
                    <a:pt x="6717" y="670710"/>
                  </a:lnTo>
                  <a:lnTo>
                    <a:pt x="13686" y="677355"/>
                  </a:lnTo>
                  <a:lnTo>
                    <a:pt x="20181" y="680861"/>
                  </a:lnTo>
                  <a:lnTo>
                    <a:pt x="44264" y="6823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787552" y="2596167"/>
              <a:ext cx="350434" cy="224016"/>
            </a:xfrm>
            <a:custGeom>
              <a:avLst/>
              <a:gdLst/>
              <a:ahLst/>
              <a:cxnLst/>
              <a:rect l="0" t="0" r="0" b="0"/>
              <a:pathLst>
                <a:path w="350434" h="224016">
                  <a:moveTo>
                    <a:pt x="350433" y="0"/>
                  </a:moveTo>
                  <a:lnTo>
                    <a:pt x="296417" y="15118"/>
                  </a:lnTo>
                  <a:lnTo>
                    <a:pt x="235988" y="39014"/>
                  </a:lnTo>
                  <a:lnTo>
                    <a:pt x="181143" y="68601"/>
                  </a:lnTo>
                  <a:lnTo>
                    <a:pt x="121632" y="101855"/>
                  </a:lnTo>
                  <a:lnTo>
                    <a:pt x="61299" y="147489"/>
                  </a:lnTo>
                  <a:lnTo>
                    <a:pt x="37322" y="168208"/>
                  </a:lnTo>
                  <a:lnTo>
                    <a:pt x="3686" y="209918"/>
                  </a:lnTo>
                  <a:lnTo>
                    <a:pt x="0" y="217609"/>
                  </a:lnTo>
                  <a:lnTo>
                    <a:pt x="3090" y="221811"/>
                  </a:lnTo>
                  <a:lnTo>
                    <a:pt x="21317" y="224015"/>
                  </a:lnTo>
                  <a:lnTo>
                    <a:pt x="75964" y="215531"/>
                  </a:lnTo>
                  <a:lnTo>
                    <a:pt x="109123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812869" y="2720983"/>
              <a:ext cx="433291" cy="195231"/>
            </a:xfrm>
            <a:custGeom>
              <a:avLst/>
              <a:gdLst/>
              <a:ahLst/>
              <a:cxnLst/>
              <a:rect l="0" t="0" r="0" b="0"/>
              <a:pathLst>
                <a:path w="433291" h="195231">
                  <a:moveTo>
                    <a:pt x="433290" y="0"/>
                  </a:moveTo>
                  <a:lnTo>
                    <a:pt x="379798" y="11581"/>
                  </a:lnTo>
                  <a:lnTo>
                    <a:pt x="328487" y="22285"/>
                  </a:lnTo>
                  <a:lnTo>
                    <a:pt x="268356" y="35768"/>
                  </a:lnTo>
                  <a:lnTo>
                    <a:pt x="207272" y="51547"/>
                  </a:lnTo>
                  <a:lnTo>
                    <a:pt x="149354" y="75929"/>
                  </a:lnTo>
                  <a:lnTo>
                    <a:pt x="89949" y="105171"/>
                  </a:lnTo>
                  <a:lnTo>
                    <a:pt x="26843" y="151768"/>
                  </a:lnTo>
                  <a:lnTo>
                    <a:pt x="8270" y="169886"/>
                  </a:lnTo>
                  <a:lnTo>
                    <a:pt x="0" y="184603"/>
                  </a:lnTo>
                  <a:lnTo>
                    <a:pt x="2972" y="189637"/>
                  </a:lnTo>
                  <a:lnTo>
                    <a:pt x="21067" y="195230"/>
                  </a:lnTo>
                  <a:lnTo>
                    <a:pt x="42670" y="192785"/>
                  </a:lnTo>
                  <a:lnTo>
                    <a:pt x="99585" y="177700"/>
                  </a:lnTo>
                  <a:lnTo>
                    <a:pt x="155238" y="166457"/>
                  </a:lnTo>
                  <a:lnTo>
                    <a:pt x="19198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55217" y="2862441"/>
              <a:ext cx="499264" cy="291237"/>
            </a:xfrm>
            <a:custGeom>
              <a:avLst/>
              <a:gdLst/>
              <a:ahLst/>
              <a:cxnLst/>
              <a:rect l="0" t="0" r="0" b="0"/>
              <a:pathLst>
                <a:path w="499264" h="291237">
                  <a:moveTo>
                    <a:pt x="499263" y="0"/>
                  </a:moveTo>
                  <a:lnTo>
                    <a:pt x="438825" y="16858"/>
                  </a:lnTo>
                  <a:lnTo>
                    <a:pt x="382850" y="27779"/>
                  </a:lnTo>
                  <a:lnTo>
                    <a:pt x="329536" y="39764"/>
                  </a:lnTo>
                  <a:lnTo>
                    <a:pt x="274490" y="58979"/>
                  </a:lnTo>
                  <a:lnTo>
                    <a:pt x="223518" y="84998"/>
                  </a:lnTo>
                  <a:lnTo>
                    <a:pt x="160049" y="118465"/>
                  </a:lnTo>
                  <a:lnTo>
                    <a:pt x="103807" y="157435"/>
                  </a:lnTo>
                  <a:lnTo>
                    <a:pt x="51198" y="200499"/>
                  </a:lnTo>
                  <a:lnTo>
                    <a:pt x="15531" y="250249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21049" y="2162397"/>
              <a:ext cx="282916" cy="325597"/>
            </a:xfrm>
            <a:custGeom>
              <a:avLst/>
              <a:gdLst/>
              <a:ahLst/>
              <a:cxnLst/>
              <a:rect l="0" t="0" r="0" b="0"/>
              <a:pathLst>
                <a:path w="282916" h="325597">
                  <a:moveTo>
                    <a:pt x="0" y="42681"/>
                  </a:moveTo>
                  <a:lnTo>
                    <a:pt x="23163" y="12353"/>
                  </a:lnTo>
                  <a:lnTo>
                    <a:pt x="52372" y="0"/>
                  </a:lnTo>
                  <a:lnTo>
                    <a:pt x="79675" y="906"/>
                  </a:lnTo>
                  <a:lnTo>
                    <a:pt x="138800" y="15846"/>
                  </a:lnTo>
                  <a:lnTo>
                    <a:pt x="191150" y="46702"/>
                  </a:lnTo>
                  <a:lnTo>
                    <a:pt x="246361" y="97824"/>
                  </a:lnTo>
                  <a:lnTo>
                    <a:pt x="249300" y="104406"/>
                  </a:lnTo>
                  <a:lnTo>
                    <a:pt x="250100" y="119116"/>
                  </a:lnTo>
                  <a:lnTo>
                    <a:pt x="244908" y="132434"/>
                  </a:lnTo>
                  <a:lnTo>
                    <a:pt x="240935" y="138574"/>
                  </a:lnTo>
                  <a:lnTo>
                    <a:pt x="226658" y="147862"/>
                  </a:lnTo>
                  <a:lnTo>
                    <a:pt x="168330" y="176285"/>
                  </a:lnTo>
                  <a:lnTo>
                    <a:pt x="159372" y="181677"/>
                  </a:lnTo>
                  <a:lnTo>
                    <a:pt x="154325" y="188969"/>
                  </a:lnTo>
                  <a:lnTo>
                    <a:pt x="151183" y="206934"/>
                  </a:lnTo>
                  <a:lnTo>
                    <a:pt x="154413" y="215978"/>
                  </a:lnTo>
                  <a:lnTo>
                    <a:pt x="187394" y="254420"/>
                  </a:lnTo>
                  <a:lnTo>
                    <a:pt x="243214" y="300562"/>
                  </a:lnTo>
                  <a:lnTo>
                    <a:pt x="282915" y="3255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54480" y="2413104"/>
              <a:ext cx="158101" cy="482622"/>
            </a:xfrm>
            <a:custGeom>
              <a:avLst/>
              <a:gdLst/>
              <a:ahLst/>
              <a:cxnLst/>
              <a:rect l="0" t="0" r="0" b="0"/>
              <a:pathLst>
                <a:path w="158101" h="482622">
                  <a:moveTo>
                    <a:pt x="158100" y="0"/>
                  </a:moveTo>
                  <a:lnTo>
                    <a:pt x="141242" y="55507"/>
                  </a:lnTo>
                  <a:lnTo>
                    <a:pt x="124796" y="117989"/>
                  </a:lnTo>
                  <a:lnTo>
                    <a:pt x="108172" y="174143"/>
                  </a:lnTo>
                  <a:lnTo>
                    <a:pt x="88757" y="237372"/>
                  </a:lnTo>
                  <a:lnTo>
                    <a:pt x="69342" y="299327"/>
                  </a:lnTo>
                  <a:lnTo>
                    <a:pt x="49926" y="357792"/>
                  </a:lnTo>
                  <a:lnTo>
                    <a:pt x="30819" y="416782"/>
                  </a:lnTo>
                  <a:lnTo>
                    <a:pt x="4715" y="468702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206955" y="2720983"/>
              <a:ext cx="207371" cy="169368"/>
            </a:xfrm>
            <a:custGeom>
              <a:avLst/>
              <a:gdLst/>
              <a:ahLst/>
              <a:cxnLst/>
              <a:rect l="0" t="0" r="0" b="0"/>
              <a:pathLst>
                <a:path w="207371" h="169368">
                  <a:moveTo>
                    <a:pt x="22562" y="0"/>
                  </a:moveTo>
                  <a:lnTo>
                    <a:pt x="5703" y="58382"/>
                  </a:lnTo>
                  <a:lnTo>
                    <a:pt x="0" y="85716"/>
                  </a:lnTo>
                  <a:lnTo>
                    <a:pt x="776" y="117237"/>
                  </a:lnTo>
                  <a:lnTo>
                    <a:pt x="9321" y="156603"/>
                  </a:lnTo>
                  <a:lnTo>
                    <a:pt x="14659" y="162649"/>
                  </a:lnTo>
                  <a:lnTo>
                    <a:pt x="30452" y="169367"/>
                  </a:lnTo>
                  <a:lnTo>
                    <a:pt x="60136" y="168732"/>
                  </a:lnTo>
                  <a:lnTo>
                    <a:pt x="108092" y="153591"/>
                  </a:lnTo>
                  <a:lnTo>
                    <a:pt x="169211" y="116171"/>
                  </a:lnTo>
                  <a:lnTo>
                    <a:pt x="194528" y="96880"/>
                  </a:lnTo>
                  <a:lnTo>
                    <a:pt x="204699" y="81889"/>
                  </a:lnTo>
                  <a:lnTo>
                    <a:pt x="206857" y="75858"/>
                  </a:lnTo>
                  <a:lnTo>
                    <a:pt x="207370" y="70912"/>
                  </a:lnTo>
                  <a:lnTo>
                    <a:pt x="205625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19376" y="1553704"/>
            <a:ext cx="1349502" cy="684659"/>
            <a:chOff x="8019376" y="1553704"/>
            <a:chExt cx="1349502" cy="684659"/>
          </a:xfrm>
        </p:grpSpPr>
        <p:sp>
          <p:nvSpPr>
            <p:cNvPr id="49" name="Freeform 48"/>
            <p:cNvSpPr/>
            <p:nvPr/>
          </p:nvSpPr>
          <p:spPr>
            <a:xfrm>
              <a:off x="8019376" y="1553704"/>
              <a:ext cx="185178" cy="177075"/>
            </a:xfrm>
            <a:custGeom>
              <a:avLst/>
              <a:gdLst/>
              <a:ahLst/>
              <a:cxnLst/>
              <a:rect l="0" t="0" r="0" b="0"/>
              <a:pathLst>
                <a:path w="185178" h="177075">
                  <a:moveTo>
                    <a:pt x="52041" y="85542"/>
                  </a:moveTo>
                  <a:lnTo>
                    <a:pt x="65293" y="89960"/>
                  </a:lnTo>
                  <a:lnTo>
                    <a:pt x="91203" y="88290"/>
                  </a:lnTo>
                  <a:lnTo>
                    <a:pt x="117885" y="81939"/>
                  </a:lnTo>
                  <a:lnTo>
                    <a:pt x="143358" y="65367"/>
                  </a:lnTo>
                  <a:lnTo>
                    <a:pt x="155189" y="48223"/>
                  </a:lnTo>
                  <a:lnTo>
                    <a:pt x="159638" y="38473"/>
                  </a:lnTo>
                  <a:lnTo>
                    <a:pt x="160754" y="30124"/>
                  </a:lnTo>
                  <a:lnTo>
                    <a:pt x="157064" y="15917"/>
                  </a:lnTo>
                  <a:lnTo>
                    <a:pt x="146795" y="5904"/>
                  </a:lnTo>
                  <a:lnTo>
                    <a:pt x="140174" y="1940"/>
                  </a:lnTo>
                  <a:lnTo>
                    <a:pt x="120489" y="0"/>
                  </a:lnTo>
                  <a:lnTo>
                    <a:pt x="79019" y="6289"/>
                  </a:lnTo>
                  <a:lnTo>
                    <a:pt x="33605" y="28796"/>
                  </a:lnTo>
                  <a:lnTo>
                    <a:pt x="17343" y="40598"/>
                  </a:lnTo>
                  <a:lnTo>
                    <a:pt x="6417" y="56938"/>
                  </a:lnTo>
                  <a:lnTo>
                    <a:pt x="2209" y="66473"/>
                  </a:lnTo>
                  <a:lnTo>
                    <a:pt x="0" y="86929"/>
                  </a:lnTo>
                  <a:lnTo>
                    <a:pt x="3023" y="106499"/>
                  </a:lnTo>
                  <a:lnTo>
                    <a:pt x="10531" y="121361"/>
                  </a:lnTo>
                  <a:lnTo>
                    <a:pt x="22497" y="131664"/>
                  </a:lnTo>
                  <a:lnTo>
                    <a:pt x="77223" y="161826"/>
                  </a:lnTo>
                  <a:lnTo>
                    <a:pt x="127690" y="174427"/>
                  </a:lnTo>
                  <a:lnTo>
                    <a:pt x="185177" y="1770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269374" y="1562244"/>
              <a:ext cx="342912" cy="251746"/>
            </a:xfrm>
            <a:custGeom>
              <a:avLst/>
              <a:gdLst/>
              <a:ahLst/>
              <a:cxnLst/>
              <a:rect l="0" t="0" r="0" b="0"/>
              <a:pathLst>
                <a:path w="342912" h="251746">
                  <a:moveTo>
                    <a:pt x="93280" y="110287"/>
                  </a:moveTo>
                  <a:lnTo>
                    <a:pt x="116444" y="87123"/>
                  </a:lnTo>
                  <a:lnTo>
                    <a:pt x="118892" y="80976"/>
                  </a:lnTo>
                  <a:lnTo>
                    <a:pt x="119148" y="66749"/>
                  </a:lnTo>
                  <a:lnTo>
                    <a:pt x="116072" y="60921"/>
                  </a:lnTo>
                  <a:lnTo>
                    <a:pt x="105259" y="51980"/>
                  </a:lnTo>
                  <a:lnTo>
                    <a:pt x="88742" y="49856"/>
                  </a:lnTo>
                  <a:lnTo>
                    <a:pt x="79160" y="50584"/>
                  </a:lnTo>
                  <a:lnTo>
                    <a:pt x="48004" y="64860"/>
                  </a:lnTo>
                  <a:lnTo>
                    <a:pt x="19769" y="86657"/>
                  </a:lnTo>
                  <a:lnTo>
                    <a:pt x="7291" y="105024"/>
                  </a:lnTo>
                  <a:lnTo>
                    <a:pt x="2670" y="115099"/>
                  </a:lnTo>
                  <a:lnTo>
                    <a:pt x="0" y="136156"/>
                  </a:lnTo>
                  <a:lnTo>
                    <a:pt x="583" y="146949"/>
                  </a:lnTo>
                  <a:lnTo>
                    <a:pt x="8627" y="163872"/>
                  </a:lnTo>
                  <a:lnTo>
                    <a:pt x="14654" y="170973"/>
                  </a:lnTo>
                  <a:lnTo>
                    <a:pt x="22372" y="174783"/>
                  </a:lnTo>
                  <a:lnTo>
                    <a:pt x="40809" y="176550"/>
                  </a:lnTo>
                  <a:lnTo>
                    <a:pt x="58865" y="171789"/>
                  </a:lnTo>
                  <a:lnTo>
                    <a:pt x="93056" y="153665"/>
                  </a:lnTo>
                  <a:lnTo>
                    <a:pt x="119877" y="125635"/>
                  </a:lnTo>
                  <a:lnTo>
                    <a:pt x="160934" y="67474"/>
                  </a:lnTo>
                  <a:lnTo>
                    <a:pt x="172459" y="28516"/>
                  </a:lnTo>
                  <a:lnTo>
                    <a:pt x="174699" y="7067"/>
                  </a:lnTo>
                  <a:lnTo>
                    <a:pt x="171598" y="1718"/>
                  </a:lnTo>
                  <a:lnTo>
                    <a:pt x="165832" y="0"/>
                  </a:lnTo>
                  <a:lnTo>
                    <a:pt x="158290" y="705"/>
                  </a:lnTo>
                  <a:lnTo>
                    <a:pt x="151413" y="4872"/>
                  </a:lnTo>
                  <a:lnTo>
                    <a:pt x="138841" y="19365"/>
                  </a:lnTo>
                  <a:lnTo>
                    <a:pt x="116060" y="68735"/>
                  </a:lnTo>
                  <a:lnTo>
                    <a:pt x="115116" y="85347"/>
                  </a:lnTo>
                  <a:lnTo>
                    <a:pt x="120434" y="141838"/>
                  </a:lnTo>
                  <a:lnTo>
                    <a:pt x="122477" y="150737"/>
                  </a:lnTo>
                  <a:lnTo>
                    <a:pt x="126614" y="157594"/>
                  </a:lnTo>
                  <a:lnTo>
                    <a:pt x="138605" y="167678"/>
                  </a:lnTo>
                  <a:lnTo>
                    <a:pt x="158111" y="170311"/>
                  </a:lnTo>
                  <a:lnTo>
                    <a:pt x="181265" y="167475"/>
                  </a:lnTo>
                  <a:lnTo>
                    <a:pt x="238197" y="144840"/>
                  </a:lnTo>
                  <a:lnTo>
                    <a:pt x="240741" y="147191"/>
                  </a:lnTo>
                  <a:lnTo>
                    <a:pt x="241514" y="151531"/>
                  </a:lnTo>
                  <a:lnTo>
                    <a:pt x="251435" y="166475"/>
                  </a:lnTo>
                  <a:lnTo>
                    <a:pt x="256964" y="169011"/>
                  </a:lnTo>
                  <a:lnTo>
                    <a:pt x="270504" y="169362"/>
                  </a:lnTo>
                  <a:lnTo>
                    <a:pt x="293720" y="164362"/>
                  </a:lnTo>
                  <a:lnTo>
                    <a:pt x="299947" y="165753"/>
                  </a:lnTo>
                  <a:lnTo>
                    <a:pt x="305023" y="169454"/>
                  </a:lnTo>
                  <a:lnTo>
                    <a:pt x="309331" y="174694"/>
                  </a:lnTo>
                  <a:lnTo>
                    <a:pt x="314118" y="192845"/>
                  </a:lnTo>
                  <a:lnTo>
                    <a:pt x="318095" y="214472"/>
                  </a:lnTo>
                  <a:lnTo>
                    <a:pt x="329805" y="239468"/>
                  </a:lnTo>
                  <a:lnTo>
                    <a:pt x="342911" y="2517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69134" y="1703623"/>
              <a:ext cx="126215" cy="91156"/>
            </a:xfrm>
            <a:custGeom>
              <a:avLst/>
              <a:gdLst/>
              <a:ahLst/>
              <a:cxnLst/>
              <a:rect l="0" t="0" r="0" b="0"/>
              <a:pathLst>
                <a:path w="126215" h="91156">
                  <a:moveTo>
                    <a:pt x="84608" y="10513"/>
                  </a:moveTo>
                  <a:lnTo>
                    <a:pt x="75774" y="1678"/>
                  </a:lnTo>
                  <a:lnTo>
                    <a:pt x="70398" y="0"/>
                  </a:lnTo>
                  <a:lnTo>
                    <a:pt x="57028" y="601"/>
                  </a:lnTo>
                  <a:lnTo>
                    <a:pt x="33907" y="10556"/>
                  </a:lnTo>
                  <a:lnTo>
                    <a:pt x="13907" y="25216"/>
                  </a:lnTo>
                  <a:lnTo>
                    <a:pt x="687" y="45688"/>
                  </a:lnTo>
                  <a:lnTo>
                    <a:pt x="0" y="53379"/>
                  </a:lnTo>
                  <a:lnTo>
                    <a:pt x="4167" y="69321"/>
                  </a:lnTo>
                  <a:lnTo>
                    <a:pt x="9716" y="75606"/>
                  </a:lnTo>
                  <a:lnTo>
                    <a:pt x="25743" y="85055"/>
                  </a:lnTo>
                  <a:lnTo>
                    <a:pt x="59976" y="91155"/>
                  </a:lnTo>
                  <a:lnTo>
                    <a:pt x="114296" y="86799"/>
                  </a:lnTo>
                  <a:lnTo>
                    <a:pt x="126214" y="854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772071" y="1743003"/>
              <a:ext cx="157786" cy="87629"/>
            </a:xfrm>
            <a:custGeom>
              <a:avLst/>
              <a:gdLst/>
              <a:ahLst/>
              <a:cxnLst/>
              <a:rect l="0" t="0" r="0" b="0"/>
              <a:pathLst>
                <a:path w="157786" h="87629">
                  <a:moveTo>
                    <a:pt x="89845" y="4417"/>
                  </a:moveTo>
                  <a:lnTo>
                    <a:pt x="72176" y="0"/>
                  </a:lnTo>
                  <a:lnTo>
                    <a:pt x="39101" y="6088"/>
                  </a:lnTo>
                  <a:lnTo>
                    <a:pt x="8858" y="24020"/>
                  </a:lnTo>
                  <a:lnTo>
                    <a:pt x="3494" y="32278"/>
                  </a:lnTo>
                  <a:lnTo>
                    <a:pt x="0" y="51317"/>
                  </a:lnTo>
                  <a:lnTo>
                    <a:pt x="2211" y="58798"/>
                  </a:lnTo>
                  <a:lnTo>
                    <a:pt x="6460" y="64709"/>
                  </a:lnTo>
                  <a:lnTo>
                    <a:pt x="12066" y="69575"/>
                  </a:lnTo>
                  <a:lnTo>
                    <a:pt x="33088" y="74981"/>
                  </a:lnTo>
                  <a:lnTo>
                    <a:pt x="87366" y="74035"/>
                  </a:lnTo>
                  <a:lnTo>
                    <a:pt x="135036" y="58302"/>
                  </a:lnTo>
                  <a:lnTo>
                    <a:pt x="154309" y="48090"/>
                  </a:lnTo>
                  <a:lnTo>
                    <a:pt x="157785" y="48325"/>
                  </a:lnTo>
                  <a:lnTo>
                    <a:pt x="157328" y="52180"/>
                  </a:lnTo>
                  <a:lnTo>
                    <a:pt x="149424" y="64477"/>
                  </a:lnTo>
                  <a:lnTo>
                    <a:pt x="123129" y="876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926974" y="1580999"/>
              <a:ext cx="441904" cy="349485"/>
            </a:xfrm>
            <a:custGeom>
              <a:avLst/>
              <a:gdLst/>
              <a:ahLst/>
              <a:cxnLst/>
              <a:rect l="0" t="0" r="0" b="0"/>
              <a:pathLst>
                <a:path w="441904" h="349485">
                  <a:moveTo>
                    <a:pt x="93042" y="0"/>
                  </a:moveTo>
                  <a:lnTo>
                    <a:pt x="67412" y="54017"/>
                  </a:lnTo>
                  <a:lnTo>
                    <a:pt x="45393" y="113521"/>
                  </a:lnTo>
                  <a:lnTo>
                    <a:pt x="20811" y="167085"/>
                  </a:lnTo>
                  <a:lnTo>
                    <a:pt x="0" y="219574"/>
                  </a:lnTo>
                  <a:lnTo>
                    <a:pt x="504" y="224046"/>
                  </a:lnTo>
                  <a:lnTo>
                    <a:pt x="3613" y="224253"/>
                  </a:lnTo>
                  <a:lnTo>
                    <a:pt x="63009" y="185302"/>
                  </a:lnTo>
                  <a:lnTo>
                    <a:pt x="73020" y="181782"/>
                  </a:lnTo>
                  <a:lnTo>
                    <a:pt x="81543" y="181284"/>
                  </a:lnTo>
                  <a:lnTo>
                    <a:pt x="95944" y="185663"/>
                  </a:lnTo>
                  <a:lnTo>
                    <a:pt x="106044" y="196238"/>
                  </a:lnTo>
                  <a:lnTo>
                    <a:pt x="110031" y="202941"/>
                  </a:lnTo>
                  <a:lnTo>
                    <a:pt x="111996" y="217785"/>
                  </a:lnTo>
                  <a:lnTo>
                    <a:pt x="111225" y="225627"/>
                  </a:lnTo>
                  <a:lnTo>
                    <a:pt x="105438" y="239271"/>
                  </a:lnTo>
                  <a:lnTo>
                    <a:pt x="101306" y="245498"/>
                  </a:lnTo>
                  <a:lnTo>
                    <a:pt x="102249" y="246876"/>
                  </a:lnTo>
                  <a:lnTo>
                    <a:pt x="113160" y="241011"/>
                  </a:lnTo>
                  <a:lnTo>
                    <a:pt x="169803" y="179040"/>
                  </a:lnTo>
                  <a:lnTo>
                    <a:pt x="201585" y="146724"/>
                  </a:lnTo>
                  <a:lnTo>
                    <a:pt x="208858" y="144044"/>
                  </a:lnTo>
                  <a:lnTo>
                    <a:pt x="215556" y="144107"/>
                  </a:lnTo>
                  <a:lnTo>
                    <a:pt x="221871" y="145998"/>
                  </a:lnTo>
                  <a:lnTo>
                    <a:pt x="226080" y="150956"/>
                  </a:lnTo>
                  <a:lnTo>
                    <a:pt x="237768" y="180556"/>
                  </a:lnTo>
                  <a:lnTo>
                    <a:pt x="242227" y="186939"/>
                  </a:lnTo>
                  <a:lnTo>
                    <a:pt x="243349" y="194893"/>
                  </a:lnTo>
                  <a:lnTo>
                    <a:pt x="231651" y="248163"/>
                  </a:lnTo>
                  <a:lnTo>
                    <a:pt x="236624" y="261614"/>
                  </a:lnTo>
                  <a:lnTo>
                    <a:pt x="249929" y="273757"/>
                  </a:lnTo>
                  <a:lnTo>
                    <a:pt x="268169" y="283468"/>
                  </a:lnTo>
                  <a:lnTo>
                    <a:pt x="288604" y="287784"/>
                  </a:lnTo>
                  <a:lnTo>
                    <a:pt x="310013" y="284771"/>
                  </a:lnTo>
                  <a:lnTo>
                    <a:pt x="349475" y="267770"/>
                  </a:lnTo>
                  <a:lnTo>
                    <a:pt x="362031" y="249989"/>
                  </a:lnTo>
                  <a:lnTo>
                    <a:pt x="368844" y="228525"/>
                  </a:lnTo>
                  <a:lnTo>
                    <a:pt x="368790" y="209741"/>
                  </a:lnTo>
                  <a:lnTo>
                    <a:pt x="360754" y="192146"/>
                  </a:lnTo>
                  <a:lnTo>
                    <a:pt x="347936" y="176930"/>
                  </a:lnTo>
                  <a:lnTo>
                    <a:pt x="332993" y="167085"/>
                  </a:lnTo>
                  <a:lnTo>
                    <a:pt x="314641" y="164559"/>
                  </a:lnTo>
                  <a:lnTo>
                    <a:pt x="304569" y="165180"/>
                  </a:lnTo>
                  <a:lnTo>
                    <a:pt x="299704" y="168367"/>
                  </a:lnTo>
                  <a:lnTo>
                    <a:pt x="298310" y="173266"/>
                  </a:lnTo>
                  <a:lnTo>
                    <a:pt x="299230" y="179305"/>
                  </a:lnTo>
                  <a:lnTo>
                    <a:pt x="310114" y="193412"/>
                  </a:lnTo>
                  <a:lnTo>
                    <a:pt x="334567" y="212018"/>
                  </a:lnTo>
                  <a:lnTo>
                    <a:pt x="388348" y="234440"/>
                  </a:lnTo>
                  <a:lnTo>
                    <a:pt x="420823" y="241124"/>
                  </a:lnTo>
                  <a:lnTo>
                    <a:pt x="436271" y="249240"/>
                  </a:lnTo>
                  <a:lnTo>
                    <a:pt x="440205" y="254918"/>
                  </a:lnTo>
                  <a:lnTo>
                    <a:pt x="441903" y="261477"/>
                  </a:lnTo>
                  <a:lnTo>
                    <a:pt x="435886" y="317240"/>
                  </a:lnTo>
                  <a:lnTo>
                    <a:pt x="434205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167650" y="1838952"/>
              <a:ext cx="286536" cy="249632"/>
            </a:xfrm>
            <a:custGeom>
              <a:avLst/>
              <a:gdLst/>
              <a:ahLst/>
              <a:cxnLst/>
              <a:rect l="0" t="0" r="0" b="0"/>
              <a:pathLst>
                <a:path w="286536" h="249632">
                  <a:moveTo>
                    <a:pt x="53546" y="0"/>
                  </a:moveTo>
                  <a:lnTo>
                    <a:pt x="26084" y="61566"/>
                  </a:lnTo>
                  <a:lnTo>
                    <a:pt x="6661" y="116980"/>
                  </a:lnTo>
                  <a:lnTo>
                    <a:pt x="0" y="147046"/>
                  </a:lnTo>
                  <a:lnTo>
                    <a:pt x="1395" y="165206"/>
                  </a:lnTo>
                  <a:lnTo>
                    <a:pt x="4910" y="169309"/>
                  </a:lnTo>
                  <a:lnTo>
                    <a:pt x="10027" y="170196"/>
                  </a:lnTo>
                  <a:lnTo>
                    <a:pt x="42587" y="158332"/>
                  </a:lnTo>
                  <a:lnTo>
                    <a:pt x="87755" y="131783"/>
                  </a:lnTo>
                  <a:lnTo>
                    <a:pt x="106349" y="130378"/>
                  </a:lnTo>
                  <a:lnTo>
                    <a:pt x="116485" y="131297"/>
                  </a:lnTo>
                  <a:lnTo>
                    <a:pt x="124166" y="135609"/>
                  </a:lnTo>
                  <a:lnTo>
                    <a:pt x="135167" y="150261"/>
                  </a:lnTo>
                  <a:lnTo>
                    <a:pt x="146818" y="187027"/>
                  </a:lnTo>
                  <a:lnTo>
                    <a:pt x="161876" y="198077"/>
                  </a:lnTo>
                  <a:lnTo>
                    <a:pt x="178431" y="201139"/>
                  </a:lnTo>
                  <a:lnTo>
                    <a:pt x="195035" y="198493"/>
                  </a:lnTo>
                  <a:lnTo>
                    <a:pt x="236613" y="176625"/>
                  </a:lnTo>
                  <a:lnTo>
                    <a:pt x="240310" y="171375"/>
                  </a:lnTo>
                  <a:lnTo>
                    <a:pt x="240925" y="166025"/>
                  </a:lnTo>
                  <a:lnTo>
                    <a:pt x="239486" y="160609"/>
                  </a:lnTo>
                  <a:lnTo>
                    <a:pt x="236679" y="158848"/>
                  </a:lnTo>
                  <a:lnTo>
                    <a:pt x="232957" y="159523"/>
                  </a:lnTo>
                  <a:lnTo>
                    <a:pt x="228627" y="161822"/>
                  </a:lnTo>
                  <a:lnTo>
                    <a:pt x="213698" y="178310"/>
                  </a:lnTo>
                  <a:lnTo>
                    <a:pt x="201981" y="205179"/>
                  </a:lnTo>
                  <a:lnTo>
                    <a:pt x="201504" y="213525"/>
                  </a:lnTo>
                  <a:lnTo>
                    <a:pt x="205906" y="227728"/>
                  </a:lnTo>
                  <a:lnTo>
                    <a:pt x="218956" y="237739"/>
                  </a:lnTo>
                  <a:lnTo>
                    <a:pt x="238008" y="244346"/>
                  </a:lnTo>
                  <a:lnTo>
                    <a:pt x="286535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465822" y="2032649"/>
              <a:ext cx="138143" cy="97385"/>
            </a:xfrm>
            <a:custGeom>
              <a:avLst/>
              <a:gdLst/>
              <a:ahLst/>
              <a:cxnLst/>
              <a:rect l="0" t="0" r="0" b="0"/>
              <a:pathLst>
                <a:path w="138143" h="97385">
                  <a:moveTo>
                    <a:pt x="96537" y="14329"/>
                  </a:moveTo>
                  <a:lnTo>
                    <a:pt x="83285" y="5494"/>
                  </a:lnTo>
                  <a:lnTo>
                    <a:pt x="52956" y="0"/>
                  </a:lnTo>
                  <a:lnTo>
                    <a:pt x="32789" y="3646"/>
                  </a:lnTo>
                  <a:lnTo>
                    <a:pt x="8306" y="16095"/>
                  </a:lnTo>
                  <a:lnTo>
                    <a:pt x="1658" y="21053"/>
                  </a:lnTo>
                  <a:lnTo>
                    <a:pt x="0" y="25284"/>
                  </a:lnTo>
                  <a:lnTo>
                    <a:pt x="1668" y="29029"/>
                  </a:lnTo>
                  <a:lnTo>
                    <a:pt x="5554" y="32450"/>
                  </a:lnTo>
                  <a:lnTo>
                    <a:pt x="19734" y="33786"/>
                  </a:lnTo>
                  <a:lnTo>
                    <a:pt x="77991" y="28752"/>
                  </a:lnTo>
                  <a:lnTo>
                    <a:pt x="86947" y="26718"/>
                  </a:lnTo>
                  <a:lnTo>
                    <a:pt x="91993" y="29060"/>
                  </a:lnTo>
                  <a:lnTo>
                    <a:pt x="94432" y="34320"/>
                  </a:lnTo>
                  <a:lnTo>
                    <a:pt x="94677" y="50026"/>
                  </a:lnTo>
                  <a:lnTo>
                    <a:pt x="88692" y="77811"/>
                  </a:lnTo>
                  <a:lnTo>
                    <a:pt x="80414" y="92161"/>
                  </a:lnTo>
                  <a:lnTo>
                    <a:pt x="82090" y="95803"/>
                  </a:lnTo>
                  <a:lnTo>
                    <a:pt x="87830" y="97306"/>
                  </a:lnTo>
                  <a:lnTo>
                    <a:pt x="96279" y="97384"/>
                  </a:lnTo>
                  <a:lnTo>
                    <a:pt x="113064" y="90074"/>
                  </a:lnTo>
                  <a:lnTo>
                    <a:pt x="138142" y="725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655531" y="1880557"/>
              <a:ext cx="81571" cy="256995"/>
            </a:xfrm>
            <a:custGeom>
              <a:avLst/>
              <a:gdLst/>
              <a:ahLst/>
              <a:cxnLst/>
              <a:rect l="0" t="0" r="0" b="0"/>
              <a:pathLst>
                <a:path w="81571" h="256995">
                  <a:moveTo>
                    <a:pt x="39965" y="0"/>
                  </a:moveTo>
                  <a:lnTo>
                    <a:pt x="23105" y="57162"/>
                  </a:lnTo>
                  <a:lnTo>
                    <a:pt x="6661" y="113009"/>
                  </a:lnTo>
                  <a:lnTo>
                    <a:pt x="0" y="164602"/>
                  </a:lnTo>
                  <a:lnTo>
                    <a:pt x="1041" y="221598"/>
                  </a:lnTo>
                  <a:lnTo>
                    <a:pt x="6023" y="239021"/>
                  </a:lnTo>
                  <a:lnTo>
                    <a:pt x="14401" y="252928"/>
                  </a:lnTo>
                  <a:lnTo>
                    <a:pt x="22922" y="256452"/>
                  </a:lnTo>
                  <a:lnTo>
                    <a:pt x="56796" y="256994"/>
                  </a:lnTo>
                  <a:lnTo>
                    <a:pt x="8157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780723" y="1963767"/>
              <a:ext cx="122800" cy="194668"/>
            </a:xfrm>
            <a:custGeom>
              <a:avLst/>
              <a:gdLst/>
              <a:ahLst/>
              <a:cxnLst/>
              <a:rect l="0" t="0" r="0" b="0"/>
              <a:pathLst>
                <a:path w="122800" h="194668">
                  <a:moveTo>
                    <a:pt x="89515" y="0"/>
                  </a:moveTo>
                  <a:lnTo>
                    <a:pt x="75321" y="55848"/>
                  </a:lnTo>
                  <a:lnTo>
                    <a:pt x="56211" y="116355"/>
                  </a:lnTo>
                  <a:lnTo>
                    <a:pt x="33000" y="179581"/>
                  </a:lnTo>
                  <a:lnTo>
                    <a:pt x="29649" y="189063"/>
                  </a:lnTo>
                  <a:lnTo>
                    <a:pt x="25566" y="193535"/>
                  </a:lnTo>
                  <a:lnTo>
                    <a:pt x="20994" y="194667"/>
                  </a:lnTo>
                  <a:lnTo>
                    <a:pt x="16097" y="193573"/>
                  </a:lnTo>
                  <a:lnTo>
                    <a:pt x="8192" y="177564"/>
                  </a:lnTo>
                  <a:lnTo>
                    <a:pt x="0" y="130921"/>
                  </a:lnTo>
                  <a:lnTo>
                    <a:pt x="3811" y="113353"/>
                  </a:lnTo>
                  <a:lnTo>
                    <a:pt x="7415" y="106079"/>
                  </a:lnTo>
                  <a:lnTo>
                    <a:pt x="13517" y="101230"/>
                  </a:lnTo>
                  <a:lnTo>
                    <a:pt x="30159" y="95842"/>
                  </a:lnTo>
                  <a:lnTo>
                    <a:pt x="88364" y="96220"/>
                  </a:lnTo>
                  <a:lnTo>
                    <a:pt x="122799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44095" y="1972089"/>
              <a:ext cx="88674" cy="266274"/>
            </a:xfrm>
            <a:custGeom>
              <a:avLst/>
              <a:gdLst/>
              <a:ahLst/>
              <a:cxnLst/>
              <a:rect l="0" t="0" r="0" b="0"/>
              <a:pathLst>
                <a:path w="88674" h="266274">
                  <a:moveTo>
                    <a:pt x="50958" y="0"/>
                  </a:moveTo>
                  <a:lnTo>
                    <a:pt x="34958" y="57908"/>
                  </a:lnTo>
                  <a:lnTo>
                    <a:pt x="4952" y="120205"/>
                  </a:lnTo>
                  <a:lnTo>
                    <a:pt x="871" y="130063"/>
                  </a:lnTo>
                  <a:lnTo>
                    <a:pt x="0" y="138484"/>
                  </a:lnTo>
                  <a:lnTo>
                    <a:pt x="3963" y="152771"/>
                  </a:lnTo>
                  <a:lnTo>
                    <a:pt x="10383" y="157321"/>
                  </a:lnTo>
                  <a:lnTo>
                    <a:pt x="72866" y="177405"/>
                  </a:lnTo>
                  <a:lnTo>
                    <a:pt x="79432" y="182065"/>
                  </a:lnTo>
                  <a:lnTo>
                    <a:pt x="83809" y="188869"/>
                  </a:lnTo>
                  <a:lnTo>
                    <a:pt x="88673" y="206292"/>
                  </a:lnTo>
                  <a:lnTo>
                    <a:pt x="86993" y="236892"/>
                  </a:lnTo>
                  <a:lnTo>
                    <a:pt x="75921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29336" y="2005373"/>
            <a:ext cx="742082" cy="347061"/>
            <a:chOff x="7329336" y="2005373"/>
            <a:chExt cx="742082" cy="347061"/>
          </a:xfrm>
        </p:grpSpPr>
        <p:sp>
          <p:nvSpPr>
            <p:cNvPr id="60" name="Freeform 59"/>
            <p:cNvSpPr/>
            <p:nvPr/>
          </p:nvSpPr>
          <p:spPr>
            <a:xfrm>
              <a:off x="7351203" y="2019204"/>
              <a:ext cx="720215" cy="333230"/>
            </a:xfrm>
            <a:custGeom>
              <a:avLst/>
              <a:gdLst/>
              <a:ahLst/>
              <a:cxnLst/>
              <a:rect l="0" t="0" r="0" b="0"/>
              <a:pathLst>
                <a:path w="720215" h="333230">
                  <a:moveTo>
                    <a:pt x="720214" y="277405"/>
                  </a:moveTo>
                  <a:lnTo>
                    <a:pt x="715796" y="295075"/>
                  </a:lnTo>
                  <a:lnTo>
                    <a:pt x="706231" y="308680"/>
                  </a:lnTo>
                  <a:lnTo>
                    <a:pt x="691810" y="319967"/>
                  </a:lnTo>
                  <a:lnTo>
                    <a:pt x="662899" y="330594"/>
                  </a:lnTo>
                  <a:lnTo>
                    <a:pt x="629986" y="333229"/>
                  </a:lnTo>
                  <a:lnTo>
                    <a:pt x="573164" y="323874"/>
                  </a:lnTo>
                  <a:lnTo>
                    <a:pt x="529189" y="308134"/>
                  </a:lnTo>
                  <a:lnTo>
                    <a:pt x="469883" y="283767"/>
                  </a:lnTo>
                  <a:lnTo>
                    <a:pt x="414092" y="257731"/>
                  </a:lnTo>
                  <a:lnTo>
                    <a:pt x="352459" y="225801"/>
                  </a:lnTo>
                  <a:lnTo>
                    <a:pt x="289405" y="192239"/>
                  </a:lnTo>
                  <a:lnTo>
                    <a:pt x="239095" y="160524"/>
                  </a:lnTo>
                  <a:lnTo>
                    <a:pt x="185566" y="128475"/>
                  </a:lnTo>
                  <a:lnTo>
                    <a:pt x="127099" y="93176"/>
                  </a:lnTo>
                  <a:lnTo>
                    <a:pt x="67282" y="55895"/>
                  </a:lnTo>
                  <a:lnTo>
                    <a:pt x="6728" y="17733"/>
                  </a:lnTo>
                  <a:lnTo>
                    <a:pt x="472" y="12759"/>
                  </a:lnTo>
                  <a:lnTo>
                    <a:pt x="0" y="8518"/>
                  </a:lnTo>
                  <a:lnTo>
                    <a:pt x="3384" y="4767"/>
                  </a:lnTo>
                  <a:lnTo>
                    <a:pt x="9338" y="1341"/>
                  </a:lnTo>
                  <a:lnTo>
                    <a:pt x="23350" y="0"/>
                  </a:lnTo>
                  <a:lnTo>
                    <a:pt x="46209" y="28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329336" y="2005373"/>
              <a:ext cx="184571" cy="149780"/>
            </a:xfrm>
            <a:custGeom>
              <a:avLst/>
              <a:gdLst/>
              <a:ahLst/>
              <a:cxnLst/>
              <a:rect l="0" t="0" r="0" b="0"/>
              <a:pathLst>
                <a:path w="184571" h="149780">
                  <a:moveTo>
                    <a:pt x="184570" y="0"/>
                  </a:moveTo>
                  <a:lnTo>
                    <a:pt x="123004" y="924"/>
                  </a:lnTo>
                  <a:lnTo>
                    <a:pt x="68221" y="11581"/>
                  </a:lnTo>
                  <a:lnTo>
                    <a:pt x="12679" y="25027"/>
                  </a:lnTo>
                  <a:lnTo>
                    <a:pt x="3408" y="27779"/>
                  </a:lnTo>
                  <a:lnTo>
                    <a:pt x="0" y="32388"/>
                  </a:lnTo>
                  <a:lnTo>
                    <a:pt x="503" y="38234"/>
                  </a:lnTo>
                  <a:lnTo>
                    <a:pt x="3611" y="44905"/>
                  </a:lnTo>
                  <a:lnTo>
                    <a:pt x="34249" y="74616"/>
                  </a:lnTo>
                  <a:lnTo>
                    <a:pt x="95473" y="116316"/>
                  </a:lnTo>
                  <a:lnTo>
                    <a:pt x="142965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3" name="Freeform 62"/>
          <p:cNvSpPr/>
          <p:nvPr/>
        </p:nvSpPr>
        <p:spPr>
          <a:xfrm>
            <a:off x="6182539" y="1872236"/>
            <a:ext cx="24964" cy="8322"/>
          </a:xfrm>
          <a:custGeom>
            <a:avLst/>
            <a:gdLst/>
            <a:ahLst/>
            <a:cxnLst/>
            <a:rect l="0" t="0" r="0" b="0"/>
            <a:pathLst>
              <a:path w="24964" h="8322">
                <a:moveTo>
                  <a:pt x="0" y="0"/>
                </a:moveTo>
                <a:lnTo>
                  <a:pt x="24963" y="832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91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2133600"/>
            <a:ext cx="10160000" cy="6627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Group 19"/>
          <p:cNvGrpSpPr/>
          <p:nvPr/>
        </p:nvGrpSpPr>
        <p:grpSpPr>
          <a:xfrm>
            <a:off x="1040131" y="142155"/>
            <a:ext cx="3894252" cy="548493"/>
            <a:chOff x="1040131" y="142155"/>
            <a:chExt cx="3894252" cy="548493"/>
          </a:xfrm>
        </p:grpSpPr>
        <p:sp>
          <p:nvSpPr>
            <p:cNvPr id="3" name="Freeform 2"/>
            <p:cNvSpPr/>
            <p:nvPr/>
          </p:nvSpPr>
          <p:spPr>
            <a:xfrm>
              <a:off x="1040131" y="357805"/>
              <a:ext cx="482622" cy="24964"/>
            </a:xfrm>
            <a:custGeom>
              <a:avLst/>
              <a:gdLst/>
              <a:ahLst/>
              <a:cxnLst/>
              <a:rect l="0" t="0" r="0" b="0"/>
              <a:pathLst>
                <a:path w="482622" h="24964">
                  <a:moveTo>
                    <a:pt x="0" y="0"/>
                  </a:moveTo>
                  <a:lnTo>
                    <a:pt x="55162" y="4417"/>
                  </a:lnTo>
                  <a:lnTo>
                    <a:pt x="105821" y="7164"/>
                  </a:lnTo>
                  <a:lnTo>
                    <a:pt x="161820" y="7978"/>
                  </a:lnTo>
                  <a:lnTo>
                    <a:pt x="218794" y="8253"/>
                  </a:lnTo>
                  <a:lnTo>
                    <a:pt x="276960" y="8312"/>
                  </a:lnTo>
                  <a:lnTo>
                    <a:pt x="332788" y="8320"/>
                  </a:lnTo>
                  <a:lnTo>
                    <a:pt x="391082" y="14040"/>
                  </a:lnTo>
                  <a:lnTo>
                    <a:pt x="449986" y="18594"/>
                  </a:lnTo>
                  <a:lnTo>
                    <a:pt x="482621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905547" y="142155"/>
              <a:ext cx="199138" cy="382072"/>
            </a:xfrm>
            <a:custGeom>
              <a:avLst/>
              <a:gdLst/>
              <a:ahLst/>
              <a:cxnLst/>
              <a:rect l="0" t="0" r="0" b="0"/>
              <a:pathLst>
                <a:path w="199138" h="382072">
                  <a:moveTo>
                    <a:pt x="41578" y="32587"/>
                  </a:moveTo>
                  <a:lnTo>
                    <a:pt x="27385" y="86603"/>
                  </a:lnTo>
                  <a:lnTo>
                    <a:pt x="16758" y="147957"/>
                  </a:lnTo>
                  <a:lnTo>
                    <a:pt x="5174" y="209041"/>
                  </a:lnTo>
                  <a:lnTo>
                    <a:pt x="658" y="272023"/>
                  </a:lnTo>
                  <a:lnTo>
                    <a:pt x="109" y="326741"/>
                  </a:lnTo>
                  <a:lnTo>
                    <a:pt x="0" y="370286"/>
                  </a:lnTo>
                  <a:lnTo>
                    <a:pt x="900" y="314099"/>
                  </a:lnTo>
                  <a:lnTo>
                    <a:pt x="9025" y="259991"/>
                  </a:lnTo>
                  <a:lnTo>
                    <a:pt x="19533" y="209000"/>
                  </a:lnTo>
                  <a:lnTo>
                    <a:pt x="33276" y="149667"/>
                  </a:lnTo>
                  <a:lnTo>
                    <a:pt x="52847" y="94610"/>
                  </a:lnTo>
                  <a:lnTo>
                    <a:pt x="73390" y="49726"/>
                  </a:lnTo>
                  <a:lnTo>
                    <a:pt x="105487" y="6511"/>
                  </a:lnTo>
                  <a:lnTo>
                    <a:pt x="111921" y="2259"/>
                  </a:lnTo>
                  <a:lnTo>
                    <a:pt x="126466" y="0"/>
                  </a:lnTo>
                  <a:lnTo>
                    <a:pt x="142176" y="7009"/>
                  </a:lnTo>
                  <a:lnTo>
                    <a:pt x="170445" y="29692"/>
                  </a:lnTo>
                  <a:lnTo>
                    <a:pt x="183723" y="50837"/>
                  </a:lnTo>
                  <a:lnTo>
                    <a:pt x="195568" y="89474"/>
                  </a:lnTo>
                  <a:lnTo>
                    <a:pt x="199137" y="148138"/>
                  </a:lnTo>
                  <a:lnTo>
                    <a:pt x="190555" y="209305"/>
                  </a:lnTo>
                  <a:lnTo>
                    <a:pt x="178308" y="270288"/>
                  </a:lnTo>
                  <a:lnTo>
                    <a:pt x="168387" y="331900"/>
                  </a:lnTo>
                  <a:lnTo>
                    <a:pt x="157919" y="366853"/>
                  </a:lnTo>
                  <a:lnTo>
                    <a:pt x="149752" y="3820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55446" y="341163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8321"/>
                  </a:moveTo>
                  <a:lnTo>
                    <a:pt x="62491" y="771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6235" y="366126"/>
              <a:ext cx="198549" cy="141459"/>
            </a:xfrm>
            <a:custGeom>
              <a:avLst/>
              <a:gdLst/>
              <a:ahLst/>
              <a:cxnLst/>
              <a:rect l="0" t="0" r="0" b="0"/>
              <a:pathLst>
                <a:path w="198549" h="141459">
                  <a:moveTo>
                    <a:pt x="7164" y="0"/>
                  </a:moveTo>
                  <a:lnTo>
                    <a:pt x="0" y="50744"/>
                  </a:lnTo>
                  <a:lnTo>
                    <a:pt x="3603" y="85405"/>
                  </a:lnTo>
                  <a:lnTo>
                    <a:pt x="14943" y="114679"/>
                  </a:lnTo>
                  <a:lnTo>
                    <a:pt x="20671" y="119907"/>
                  </a:lnTo>
                  <a:lnTo>
                    <a:pt x="27264" y="122468"/>
                  </a:lnTo>
                  <a:lnTo>
                    <a:pt x="34432" y="123251"/>
                  </a:lnTo>
                  <a:lnTo>
                    <a:pt x="62190" y="115517"/>
                  </a:lnTo>
                  <a:lnTo>
                    <a:pt x="85003" y="101515"/>
                  </a:lnTo>
                  <a:lnTo>
                    <a:pt x="103473" y="81238"/>
                  </a:lnTo>
                  <a:lnTo>
                    <a:pt x="110202" y="77273"/>
                  </a:lnTo>
                  <a:lnTo>
                    <a:pt x="125074" y="75332"/>
                  </a:lnTo>
                  <a:lnTo>
                    <a:pt x="131074" y="77958"/>
                  </a:lnTo>
                  <a:lnTo>
                    <a:pt x="140206" y="88273"/>
                  </a:lnTo>
                  <a:lnTo>
                    <a:pt x="155452" y="122289"/>
                  </a:lnTo>
                  <a:lnTo>
                    <a:pt x="168299" y="136328"/>
                  </a:lnTo>
                  <a:lnTo>
                    <a:pt x="174684" y="139887"/>
                  </a:lnTo>
                  <a:lnTo>
                    <a:pt x="180789" y="141335"/>
                  </a:lnTo>
                  <a:lnTo>
                    <a:pt x="198548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46241" y="166421"/>
              <a:ext cx="8254" cy="257953"/>
            </a:xfrm>
            <a:custGeom>
              <a:avLst/>
              <a:gdLst/>
              <a:ahLst/>
              <a:cxnLst/>
              <a:rect l="0" t="0" r="0" b="0"/>
              <a:pathLst>
                <a:path w="8254" h="257953">
                  <a:moveTo>
                    <a:pt x="0" y="0"/>
                  </a:moveTo>
                  <a:lnTo>
                    <a:pt x="6586" y="50189"/>
                  </a:lnTo>
                  <a:lnTo>
                    <a:pt x="7978" y="107712"/>
                  </a:lnTo>
                  <a:lnTo>
                    <a:pt x="8253" y="160406"/>
                  </a:lnTo>
                  <a:lnTo>
                    <a:pt x="2596" y="223288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63030" y="324521"/>
              <a:ext cx="74891" cy="24964"/>
            </a:xfrm>
            <a:custGeom>
              <a:avLst/>
              <a:gdLst/>
              <a:ahLst/>
              <a:cxnLst/>
              <a:rect l="0" t="0" r="0" b="0"/>
              <a:pathLst>
                <a:path w="74891" h="24964">
                  <a:moveTo>
                    <a:pt x="0" y="24963"/>
                  </a:moveTo>
                  <a:lnTo>
                    <a:pt x="58793" y="4145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72216" y="199705"/>
              <a:ext cx="123657" cy="332843"/>
            </a:xfrm>
            <a:custGeom>
              <a:avLst/>
              <a:gdLst/>
              <a:ahLst/>
              <a:cxnLst/>
              <a:rect l="0" t="0" r="0" b="0"/>
              <a:pathLst>
                <a:path w="123657" h="332843">
                  <a:moveTo>
                    <a:pt x="15483" y="0"/>
                  </a:moveTo>
                  <a:lnTo>
                    <a:pt x="9764" y="21779"/>
                  </a:lnTo>
                  <a:lnTo>
                    <a:pt x="7504" y="77427"/>
                  </a:lnTo>
                  <a:lnTo>
                    <a:pt x="7229" y="139151"/>
                  </a:lnTo>
                  <a:lnTo>
                    <a:pt x="2753" y="197027"/>
                  </a:lnTo>
                  <a:lnTo>
                    <a:pt x="0" y="228292"/>
                  </a:lnTo>
                  <a:lnTo>
                    <a:pt x="2387" y="232632"/>
                  </a:lnTo>
                  <a:lnTo>
                    <a:pt x="6752" y="232751"/>
                  </a:lnTo>
                  <a:lnTo>
                    <a:pt x="12436" y="230057"/>
                  </a:lnTo>
                  <a:lnTo>
                    <a:pt x="50387" y="187649"/>
                  </a:lnTo>
                  <a:lnTo>
                    <a:pt x="58168" y="184271"/>
                  </a:lnTo>
                  <a:lnTo>
                    <a:pt x="74210" y="182984"/>
                  </a:lnTo>
                  <a:lnTo>
                    <a:pt x="81446" y="185784"/>
                  </a:lnTo>
                  <a:lnTo>
                    <a:pt x="94418" y="196292"/>
                  </a:lnTo>
                  <a:lnTo>
                    <a:pt x="107699" y="226636"/>
                  </a:lnTo>
                  <a:lnTo>
                    <a:pt x="116795" y="289396"/>
                  </a:lnTo>
                  <a:lnTo>
                    <a:pt x="123656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20688" y="416052"/>
              <a:ext cx="66569" cy="74891"/>
            </a:xfrm>
            <a:custGeom>
              <a:avLst/>
              <a:gdLst/>
              <a:ahLst/>
              <a:cxnLst/>
              <a:rect l="0" t="0" r="0" b="0"/>
              <a:pathLst>
                <a:path w="66569" h="74891">
                  <a:moveTo>
                    <a:pt x="0" y="74890"/>
                  </a:moveTo>
                  <a:lnTo>
                    <a:pt x="55991" y="13181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27996" y="357805"/>
              <a:ext cx="308893" cy="183064"/>
            </a:xfrm>
            <a:custGeom>
              <a:avLst/>
              <a:gdLst/>
              <a:ahLst/>
              <a:cxnLst/>
              <a:rect l="0" t="0" r="0" b="0"/>
              <a:pathLst>
                <a:path w="308893" h="183064">
                  <a:moveTo>
                    <a:pt x="67581" y="0"/>
                  </a:moveTo>
                  <a:lnTo>
                    <a:pt x="49912" y="8835"/>
                  </a:lnTo>
                  <a:lnTo>
                    <a:pt x="36306" y="23034"/>
                  </a:lnTo>
                  <a:lnTo>
                    <a:pt x="12505" y="66701"/>
                  </a:lnTo>
                  <a:lnTo>
                    <a:pt x="0" y="101844"/>
                  </a:lnTo>
                  <a:lnTo>
                    <a:pt x="871" y="122002"/>
                  </a:lnTo>
                  <a:lnTo>
                    <a:pt x="3692" y="131261"/>
                  </a:lnTo>
                  <a:lnTo>
                    <a:pt x="10196" y="136509"/>
                  </a:lnTo>
                  <a:lnTo>
                    <a:pt x="29749" y="139875"/>
                  </a:lnTo>
                  <a:lnTo>
                    <a:pt x="46452" y="135823"/>
                  </a:lnTo>
                  <a:lnTo>
                    <a:pt x="72242" y="118155"/>
                  </a:lnTo>
                  <a:lnTo>
                    <a:pt x="124059" y="69915"/>
                  </a:lnTo>
                  <a:lnTo>
                    <a:pt x="130196" y="60479"/>
                  </a:lnTo>
                  <a:lnTo>
                    <a:pt x="137062" y="56961"/>
                  </a:lnTo>
                  <a:lnTo>
                    <a:pt x="144412" y="57390"/>
                  </a:lnTo>
                  <a:lnTo>
                    <a:pt x="152086" y="60449"/>
                  </a:lnTo>
                  <a:lnTo>
                    <a:pt x="157202" y="66187"/>
                  </a:lnTo>
                  <a:lnTo>
                    <a:pt x="162886" y="82425"/>
                  </a:lnTo>
                  <a:lnTo>
                    <a:pt x="168385" y="121134"/>
                  </a:lnTo>
                  <a:lnTo>
                    <a:pt x="175869" y="135815"/>
                  </a:lnTo>
                  <a:lnTo>
                    <a:pt x="180454" y="137696"/>
                  </a:lnTo>
                  <a:lnTo>
                    <a:pt x="185360" y="136176"/>
                  </a:lnTo>
                  <a:lnTo>
                    <a:pt x="243087" y="91394"/>
                  </a:lnTo>
                  <a:lnTo>
                    <a:pt x="251154" y="85893"/>
                  </a:lnTo>
                  <a:lnTo>
                    <a:pt x="258380" y="84074"/>
                  </a:lnTo>
                  <a:lnTo>
                    <a:pt x="265047" y="84711"/>
                  </a:lnTo>
                  <a:lnTo>
                    <a:pt x="271341" y="86984"/>
                  </a:lnTo>
                  <a:lnTo>
                    <a:pt x="283265" y="99373"/>
                  </a:lnTo>
                  <a:lnTo>
                    <a:pt x="293804" y="118131"/>
                  </a:lnTo>
                  <a:lnTo>
                    <a:pt x="305637" y="160443"/>
                  </a:lnTo>
                  <a:lnTo>
                    <a:pt x="308892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20273" y="183063"/>
              <a:ext cx="157926" cy="349485"/>
            </a:xfrm>
            <a:custGeom>
              <a:avLst/>
              <a:gdLst/>
              <a:ahLst/>
              <a:cxnLst/>
              <a:rect l="0" t="0" r="0" b="0"/>
              <a:pathLst>
                <a:path w="157926" h="349485">
                  <a:moveTo>
                    <a:pt x="74715" y="0"/>
                  </a:moveTo>
                  <a:lnTo>
                    <a:pt x="68996" y="22703"/>
                  </a:lnTo>
                  <a:lnTo>
                    <a:pt x="64442" y="75265"/>
                  </a:lnTo>
                  <a:lnTo>
                    <a:pt x="54913" y="130437"/>
                  </a:lnTo>
                  <a:lnTo>
                    <a:pt x="44128" y="184927"/>
                  </a:lnTo>
                  <a:lnTo>
                    <a:pt x="30326" y="243599"/>
                  </a:lnTo>
                  <a:lnTo>
                    <a:pt x="6528" y="306193"/>
                  </a:lnTo>
                  <a:lnTo>
                    <a:pt x="4294" y="308604"/>
                  </a:lnTo>
                  <a:lnTo>
                    <a:pt x="2804" y="306513"/>
                  </a:lnTo>
                  <a:lnTo>
                    <a:pt x="0" y="245804"/>
                  </a:lnTo>
                  <a:lnTo>
                    <a:pt x="2715" y="237834"/>
                  </a:lnTo>
                  <a:lnTo>
                    <a:pt x="13129" y="226513"/>
                  </a:lnTo>
                  <a:lnTo>
                    <a:pt x="43339" y="205994"/>
                  </a:lnTo>
                  <a:lnTo>
                    <a:pt x="73328" y="196124"/>
                  </a:lnTo>
                  <a:lnTo>
                    <a:pt x="94747" y="193491"/>
                  </a:lnTo>
                  <a:lnTo>
                    <a:pt x="114129" y="197251"/>
                  </a:lnTo>
                  <a:lnTo>
                    <a:pt x="123180" y="200843"/>
                  </a:lnTo>
                  <a:lnTo>
                    <a:pt x="130139" y="206936"/>
                  </a:lnTo>
                  <a:lnTo>
                    <a:pt x="140337" y="223567"/>
                  </a:lnTo>
                  <a:lnTo>
                    <a:pt x="147773" y="271021"/>
                  </a:lnTo>
                  <a:lnTo>
                    <a:pt x="144946" y="334232"/>
                  </a:lnTo>
                  <a:lnTo>
                    <a:pt x="145574" y="341165"/>
                  </a:lnTo>
                  <a:lnTo>
                    <a:pt x="147842" y="344863"/>
                  </a:lnTo>
                  <a:lnTo>
                    <a:pt x="157925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36445" y="274595"/>
              <a:ext cx="58249" cy="24964"/>
            </a:xfrm>
            <a:custGeom>
              <a:avLst/>
              <a:gdLst/>
              <a:ahLst/>
              <a:cxnLst/>
              <a:rect l="0" t="0" r="0" b="0"/>
              <a:pathLst>
                <a:path w="58249" h="24964">
                  <a:moveTo>
                    <a:pt x="0" y="24963"/>
                  </a:moveTo>
                  <a:lnTo>
                    <a:pt x="4418" y="11711"/>
                  </a:lnTo>
                  <a:lnTo>
                    <a:pt x="10342" y="7807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80101" y="363935"/>
              <a:ext cx="114298" cy="168613"/>
            </a:xfrm>
            <a:custGeom>
              <a:avLst/>
              <a:gdLst/>
              <a:ahLst/>
              <a:cxnLst/>
              <a:rect l="0" t="0" r="0" b="0"/>
              <a:pathLst>
                <a:path w="114298" h="168613">
                  <a:moveTo>
                    <a:pt x="114297" y="10512"/>
                  </a:moveTo>
                  <a:lnTo>
                    <a:pt x="105462" y="1677"/>
                  </a:lnTo>
                  <a:lnTo>
                    <a:pt x="100086" y="0"/>
                  </a:lnTo>
                  <a:lnTo>
                    <a:pt x="86716" y="601"/>
                  </a:lnTo>
                  <a:lnTo>
                    <a:pt x="50739" y="15163"/>
                  </a:lnTo>
                  <a:lnTo>
                    <a:pt x="36431" y="25215"/>
                  </a:lnTo>
                  <a:lnTo>
                    <a:pt x="17980" y="50105"/>
                  </a:lnTo>
                  <a:lnTo>
                    <a:pt x="5219" y="76484"/>
                  </a:lnTo>
                  <a:lnTo>
                    <a:pt x="0" y="106284"/>
                  </a:lnTo>
                  <a:lnTo>
                    <a:pt x="7288" y="138536"/>
                  </a:lnTo>
                  <a:lnTo>
                    <a:pt x="23591" y="155553"/>
                  </a:lnTo>
                  <a:lnTo>
                    <a:pt x="34411" y="162680"/>
                  </a:lnTo>
                  <a:lnTo>
                    <a:pt x="58760" y="168133"/>
                  </a:lnTo>
                  <a:lnTo>
                    <a:pt x="97655" y="1686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42896" y="419579"/>
              <a:ext cx="284345" cy="127113"/>
            </a:xfrm>
            <a:custGeom>
              <a:avLst/>
              <a:gdLst/>
              <a:ahLst/>
              <a:cxnLst/>
              <a:rect l="0" t="0" r="0" b="0"/>
              <a:pathLst>
                <a:path w="284345" h="127113">
                  <a:moveTo>
                    <a:pt x="142886" y="4794"/>
                  </a:moveTo>
                  <a:lnTo>
                    <a:pt x="116313" y="0"/>
                  </a:lnTo>
                  <a:lnTo>
                    <a:pt x="96559" y="2047"/>
                  </a:lnTo>
                  <a:lnTo>
                    <a:pt x="49874" y="23257"/>
                  </a:lnTo>
                  <a:lnTo>
                    <a:pt x="13789" y="51821"/>
                  </a:lnTo>
                  <a:lnTo>
                    <a:pt x="674" y="72969"/>
                  </a:lnTo>
                  <a:lnTo>
                    <a:pt x="0" y="80755"/>
                  </a:lnTo>
                  <a:lnTo>
                    <a:pt x="4184" y="96802"/>
                  </a:lnTo>
                  <a:lnTo>
                    <a:pt x="9737" y="101266"/>
                  </a:lnTo>
                  <a:lnTo>
                    <a:pt x="25770" y="103761"/>
                  </a:lnTo>
                  <a:lnTo>
                    <a:pt x="60005" y="91132"/>
                  </a:lnTo>
                  <a:lnTo>
                    <a:pt x="118227" y="56762"/>
                  </a:lnTo>
                  <a:lnTo>
                    <a:pt x="134700" y="43609"/>
                  </a:lnTo>
                  <a:lnTo>
                    <a:pt x="143901" y="39916"/>
                  </a:lnTo>
                  <a:lnTo>
                    <a:pt x="163986" y="38279"/>
                  </a:lnTo>
                  <a:lnTo>
                    <a:pt x="170821" y="41910"/>
                  </a:lnTo>
                  <a:lnTo>
                    <a:pt x="175378" y="48030"/>
                  </a:lnTo>
                  <a:lnTo>
                    <a:pt x="180441" y="64691"/>
                  </a:lnTo>
                  <a:lnTo>
                    <a:pt x="188375" y="116324"/>
                  </a:lnTo>
                  <a:lnTo>
                    <a:pt x="193553" y="122602"/>
                  </a:lnTo>
                  <a:lnTo>
                    <a:pt x="200703" y="125863"/>
                  </a:lnTo>
                  <a:lnTo>
                    <a:pt x="209167" y="127112"/>
                  </a:lnTo>
                  <a:lnTo>
                    <a:pt x="223503" y="123569"/>
                  </a:lnTo>
                  <a:lnTo>
                    <a:pt x="229915" y="120035"/>
                  </a:lnTo>
                  <a:lnTo>
                    <a:pt x="276075" y="58476"/>
                  </a:lnTo>
                  <a:lnTo>
                    <a:pt x="284344" y="464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148858" y="241310"/>
              <a:ext cx="132757" cy="341164"/>
            </a:xfrm>
            <a:custGeom>
              <a:avLst/>
              <a:gdLst/>
              <a:ahLst/>
              <a:cxnLst/>
              <a:rect l="0" t="0" r="0" b="0"/>
              <a:pathLst>
                <a:path w="132757" h="341164">
                  <a:moveTo>
                    <a:pt x="53272" y="0"/>
                  </a:moveTo>
                  <a:lnTo>
                    <a:pt x="63784" y="32292"/>
                  </a:lnTo>
                  <a:lnTo>
                    <a:pt x="62064" y="90636"/>
                  </a:lnTo>
                  <a:lnTo>
                    <a:pt x="55043" y="144603"/>
                  </a:lnTo>
                  <a:lnTo>
                    <a:pt x="44752" y="199779"/>
                  </a:lnTo>
                  <a:lnTo>
                    <a:pt x="25337" y="262414"/>
                  </a:lnTo>
                  <a:lnTo>
                    <a:pt x="9232" y="314414"/>
                  </a:lnTo>
                  <a:lnTo>
                    <a:pt x="6345" y="317783"/>
                  </a:lnTo>
                  <a:lnTo>
                    <a:pt x="3496" y="317255"/>
                  </a:lnTo>
                  <a:lnTo>
                    <a:pt x="672" y="314130"/>
                  </a:lnTo>
                  <a:lnTo>
                    <a:pt x="0" y="298330"/>
                  </a:lnTo>
                  <a:lnTo>
                    <a:pt x="7102" y="254937"/>
                  </a:lnTo>
                  <a:lnTo>
                    <a:pt x="19148" y="230658"/>
                  </a:lnTo>
                  <a:lnTo>
                    <a:pt x="31634" y="220242"/>
                  </a:lnTo>
                  <a:lnTo>
                    <a:pt x="38846" y="216170"/>
                  </a:lnTo>
                  <a:lnTo>
                    <a:pt x="56723" y="214112"/>
                  </a:lnTo>
                  <a:lnTo>
                    <a:pt x="66667" y="214857"/>
                  </a:lnTo>
                  <a:lnTo>
                    <a:pt x="98332" y="229158"/>
                  </a:lnTo>
                  <a:lnTo>
                    <a:pt x="122302" y="250962"/>
                  </a:lnTo>
                  <a:lnTo>
                    <a:pt x="130180" y="269331"/>
                  </a:lnTo>
                  <a:lnTo>
                    <a:pt x="132756" y="290746"/>
                  </a:lnTo>
                  <a:lnTo>
                    <a:pt x="128161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343587" y="341163"/>
              <a:ext cx="74891" cy="33285"/>
            </a:xfrm>
            <a:custGeom>
              <a:avLst/>
              <a:gdLst/>
              <a:ahLst/>
              <a:cxnLst/>
              <a:rect l="0" t="0" r="0" b="0"/>
              <a:pathLst>
                <a:path w="74891" h="33285">
                  <a:moveTo>
                    <a:pt x="0" y="33284"/>
                  </a:moveTo>
                  <a:lnTo>
                    <a:pt x="8835" y="20032"/>
                  </a:lnTo>
                  <a:lnTo>
                    <a:pt x="20569" y="11060"/>
                  </a:lnTo>
                  <a:lnTo>
                    <a:pt x="35954" y="4916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28843" y="403725"/>
              <a:ext cx="372403" cy="170428"/>
            </a:xfrm>
            <a:custGeom>
              <a:avLst/>
              <a:gdLst/>
              <a:ahLst/>
              <a:cxnLst/>
              <a:rect l="0" t="0" r="0" b="0"/>
              <a:pathLst>
                <a:path w="372403" h="170428">
                  <a:moveTo>
                    <a:pt x="39560" y="20648"/>
                  </a:moveTo>
                  <a:lnTo>
                    <a:pt x="16396" y="48229"/>
                  </a:lnTo>
                  <a:lnTo>
                    <a:pt x="4857" y="75768"/>
                  </a:lnTo>
                  <a:lnTo>
                    <a:pt x="0" y="107349"/>
                  </a:lnTo>
                  <a:lnTo>
                    <a:pt x="3795" y="126675"/>
                  </a:lnTo>
                  <a:lnTo>
                    <a:pt x="7395" y="135712"/>
                  </a:lnTo>
                  <a:lnTo>
                    <a:pt x="18792" y="148218"/>
                  </a:lnTo>
                  <a:lnTo>
                    <a:pt x="25715" y="152848"/>
                  </a:lnTo>
                  <a:lnTo>
                    <a:pt x="43269" y="155526"/>
                  </a:lnTo>
                  <a:lnTo>
                    <a:pt x="62473" y="152710"/>
                  </a:lnTo>
                  <a:lnTo>
                    <a:pt x="88879" y="139804"/>
                  </a:lnTo>
                  <a:lnTo>
                    <a:pt x="112420" y="118824"/>
                  </a:lnTo>
                  <a:lnTo>
                    <a:pt x="122177" y="103113"/>
                  </a:lnTo>
                  <a:lnTo>
                    <a:pt x="132868" y="69840"/>
                  </a:lnTo>
                  <a:lnTo>
                    <a:pt x="133056" y="35121"/>
                  </a:lnTo>
                  <a:lnTo>
                    <a:pt x="124568" y="17527"/>
                  </a:lnTo>
                  <a:lnTo>
                    <a:pt x="118422" y="10246"/>
                  </a:lnTo>
                  <a:lnTo>
                    <a:pt x="99264" y="2157"/>
                  </a:lnTo>
                  <a:lnTo>
                    <a:pt x="87684" y="0"/>
                  </a:lnTo>
                  <a:lnTo>
                    <a:pt x="78114" y="1335"/>
                  </a:lnTo>
                  <a:lnTo>
                    <a:pt x="62551" y="10216"/>
                  </a:lnTo>
                  <a:lnTo>
                    <a:pt x="57661" y="17392"/>
                  </a:lnTo>
                  <a:lnTo>
                    <a:pt x="52228" y="35227"/>
                  </a:lnTo>
                  <a:lnTo>
                    <a:pt x="53552" y="42387"/>
                  </a:lnTo>
                  <a:lnTo>
                    <a:pt x="57210" y="48084"/>
                  </a:lnTo>
                  <a:lnTo>
                    <a:pt x="62421" y="52808"/>
                  </a:lnTo>
                  <a:lnTo>
                    <a:pt x="83004" y="58055"/>
                  </a:lnTo>
                  <a:lnTo>
                    <a:pt x="137002" y="57007"/>
                  </a:lnTo>
                  <a:lnTo>
                    <a:pt x="196718" y="42621"/>
                  </a:lnTo>
                  <a:lnTo>
                    <a:pt x="226761" y="43287"/>
                  </a:lnTo>
                  <a:lnTo>
                    <a:pt x="233703" y="47760"/>
                  </a:lnTo>
                  <a:lnTo>
                    <a:pt x="238331" y="54441"/>
                  </a:lnTo>
                  <a:lnTo>
                    <a:pt x="250175" y="91735"/>
                  </a:lnTo>
                  <a:lnTo>
                    <a:pt x="255784" y="99474"/>
                  </a:lnTo>
                  <a:lnTo>
                    <a:pt x="271878" y="110539"/>
                  </a:lnTo>
                  <a:lnTo>
                    <a:pt x="281347" y="112011"/>
                  </a:lnTo>
                  <a:lnTo>
                    <a:pt x="301731" y="108715"/>
                  </a:lnTo>
                  <a:lnTo>
                    <a:pt x="355400" y="85539"/>
                  </a:lnTo>
                  <a:lnTo>
                    <a:pt x="361067" y="87023"/>
                  </a:lnTo>
                  <a:lnTo>
                    <a:pt x="364845" y="91710"/>
                  </a:lnTo>
                  <a:lnTo>
                    <a:pt x="369044" y="107705"/>
                  </a:lnTo>
                  <a:lnTo>
                    <a:pt x="372402" y="1704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17739" y="574152"/>
              <a:ext cx="16644" cy="116496"/>
            </a:xfrm>
            <a:custGeom>
              <a:avLst/>
              <a:gdLst/>
              <a:ahLst/>
              <a:cxnLst/>
              <a:rect l="0" t="0" r="0" b="0"/>
              <a:pathLst>
                <a:path w="16644" h="116496">
                  <a:moveTo>
                    <a:pt x="16643" y="0"/>
                  </a:moveTo>
                  <a:lnTo>
                    <a:pt x="15718" y="62491"/>
                  </a:lnTo>
                  <a:lnTo>
                    <a:pt x="7591" y="100520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16913" y="162177"/>
            <a:ext cx="2495963" cy="548126"/>
            <a:chOff x="5716913" y="162177"/>
            <a:chExt cx="2495963" cy="548126"/>
          </a:xfrm>
        </p:grpSpPr>
        <p:sp>
          <p:nvSpPr>
            <p:cNvPr id="21" name="Freeform 20"/>
            <p:cNvSpPr/>
            <p:nvPr/>
          </p:nvSpPr>
          <p:spPr>
            <a:xfrm>
              <a:off x="5716913" y="162177"/>
              <a:ext cx="178027" cy="352655"/>
            </a:xfrm>
            <a:custGeom>
              <a:avLst/>
              <a:gdLst/>
              <a:ahLst/>
              <a:cxnLst/>
              <a:rect l="0" t="0" r="0" b="0"/>
              <a:pathLst>
                <a:path w="178027" h="352655">
                  <a:moveTo>
                    <a:pt x="24610" y="95775"/>
                  </a:moveTo>
                  <a:lnTo>
                    <a:pt x="18892" y="157153"/>
                  </a:lnTo>
                  <a:lnTo>
                    <a:pt x="14338" y="213539"/>
                  </a:lnTo>
                  <a:lnTo>
                    <a:pt x="8807" y="267911"/>
                  </a:lnTo>
                  <a:lnTo>
                    <a:pt x="2323" y="328608"/>
                  </a:lnTo>
                  <a:lnTo>
                    <a:pt x="440" y="352654"/>
                  </a:lnTo>
                  <a:lnTo>
                    <a:pt x="0" y="346471"/>
                  </a:lnTo>
                  <a:lnTo>
                    <a:pt x="5435" y="295211"/>
                  </a:lnTo>
                  <a:lnTo>
                    <a:pt x="7635" y="235155"/>
                  </a:lnTo>
                  <a:lnTo>
                    <a:pt x="10390" y="171681"/>
                  </a:lnTo>
                  <a:lnTo>
                    <a:pt x="19541" y="108715"/>
                  </a:lnTo>
                  <a:lnTo>
                    <a:pt x="36360" y="65811"/>
                  </a:lnTo>
                  <a:lnTo>
                    <a:pt x="63328" y="32656"/>
                  </a:lnTo>
                  <a:lnTo>
                    <a:pt x="99158" y="9683"/>
                  </a:lnTo>
                  <a:lnTo>
                    <a:pt x="139052" y="0"/>
                  </a:lnTo>
                  <a:lnTo>
                    <a:pt x="149907" y="1415"/>
                  </a:lnTo>
                  <a:lnTo>
                    <a:pt x="166898" y="10383"/>
                  </a:lnTo>
                  <a:lnTo>
                    <a:pt x="172169" y="17582"/>
                  </a:lnTo>
                  <a:lnTo>
                    <a:pt x="178026" y="35443"/>
                  </a:lnTo>
                  <a:lnTo>
                    <a:pt x="173231" y="55709"/>
                  </a:lnTo>
                  <a:lnTo>
                    <a:pt x="151971" y="90018"/>
                  </a:lnTo>
                  <a:lnTo>
                    <a:pt x="117604" y="125115"/>
                  </a:lnTo>
                  <a:lnTo>
                    <a:pt x="100149" y="135936"/>
                  </a:lnTo>
                  <a:lnTo>
                    <a:pt x="88077" y="138896"/>
                  </a:lnTo>
                  <a:lnTo>
                    <a:pt x="74537" y="1373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34406" y="389017"/>
              <a:ext cx="206529" cy="129661"/>
            </a:xfrm>
            <a:custGeom>
              <a:avLst/>
              <a:gdLst/>
              <a:ahLst/>
              <a:cxnLst/>
              <a:rect l="0" t="0" r="0" b="0"/>
              <a:pathLst>
                <a:path w="206529" h="129661">
                  <a:moveTo>
                    <a:pt x="15144" y="60320"/>
                  </a:moveTo>
                  <a:lnTo>
                    <a:pt x="750" y="113361"/>
                  </a:lnTo>
                  <a:lnTo>
                    <a:pt x="0" y="123417"/>
                  </a:lnTo>
                  <a:lnTo>
                    <a:pt x="1350" y="128272"/>
                  </a:lnTo>
                  <a:lnTo>
                    <a:pt x="4099" y="129660"/>
                  </a:lnTo>
                  <a:lnTo>
                    <a:pt x="7781" y="128736"/>
                  </a:lnTo>
                  <a:lnTo>
                    <a:pt x="26214" y="114183"/>
                  </a:lnTo>
                  <a:lnTo>
                    <a:pt x="55442" y="78698"/>
                  </a:lnTo>
                  <a:lnTo>
                    <a:pt x="85904" y="32906"/>
                  </a:lnTo>
                  <a:lnTo>
                    <a:pt x="107917" y="11516"/>
                  </a:lnTo>
                  <a:lnTo>
                    <a:pt x="123870" y="2263"/>
                  </a:lnTo>
                  <a:lnTo>
                    <a:pt x="140205" y="0"/>
                  </a:lnTo>
                  <a:lnTo>
                    <a:pt x="156711" y="3000"/>
                  </a:lnTo>
                  <a:lnTo>
                    <a:pt x="173292" y="10498"/>
                  </a:lnTo>
                  <a:lnTo>
                    <a:pt x="184976" y="22459"/>
                  </a:lnTo>
                  <a:lnTo>
                    <a:pt x="200011" y="52738"/>
                  </a:lnTo>
                  <a:lnTo>
                    <a:pt x="206528" y="1019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207502" y="257952"/>
              <a:ext cx="58248" cy="58249"/>
            </a:xfrm>
            <a:custGeom>
              <a:avLst/>
              <a:gdLst/>
              <a:ahLst/>
              <a:cxnLst/>
              <a:rect l="0" t="0" r="0" b="0"/>
              <a:pathLst>
                <a:path w="58248" h="58249">
                  <a:moveTo>
                    <a:pt x="0" y="58248"/>
                  </a:moveTo>
                  <a:lnTo>
                    <a:pt x="29311" y="17518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99034" y="391089"/>
              <a:ext cx="291238" cy="109967"/>
            </a:xfrm>
            <a:custGeom>
              <a:avLst/>
              <a:gdLst/>
              <a:ahLst/>
              <a:cxnLst/>
              <a:rect l="0" t="0" r="0" b="0"/>
              <a:pathLst>
                <a:path w="291238" h="109967">
                  <a:moveTo>
                    <a:pt x="0" y="0"/>
                  </a:moveTo>
                  <a:lnTo>
                    <a:pt x="1849" y="26573"/>
                  </a:lnTo>
                  <a:lnTo>
                    <a:pt x="21743" y="88218"/>
                  </a:lnTo>
                  <a:lnTo>
                    <a:pt x="27538" y="106701"/>
                  </a:lnTo>
                  <a:lnTo>
                    <a:pt x="31302" y="109966"/>
                  </a:lnTo>
                  <a:lnTo>
                    <a:pt x="35661" y="109368"/>
                  </a:lnTo>
                  <a:lnTo>
                    <a:pt x="55942" y="92898"/>
                  </a:lnTo>
                  <a:lnTo>
                    <a:pt x="109829" y="36364"/>
                  </a:lnTo>
                  <a:lnTo>
                    <a:pt x="133627" y="23924"/>
                  </a:lnTo>
                  <a:lnTo>
                    <a:pt x="183858" y="17601"/>
                  </a:lnTo>
                  <a:lnTo>
                    <a:pt x="247236" y="14261"/>
                  </a:lnTo>
                  <a:lnTo>
                    <a:pt x="291237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556305" y="391089"/>
              <a:ext cx="167103" cy="124817"/>
            </a:xfrm>
            <a:custGeom>
              <a:avLst/>
              <a:gdLst/>
              <a:ahLst/>
              <a:cxnLst/>
              <a:rect l="0" t="0" r="0" b="0"/>
              <a:pathLst>
                <a:path w="167103" h="124817">
                  <a:moveTo>
                    <a:pt x="92212" y="0"/>
                  </a:moveTo>
                  <a:lnTo>
                    <a:pt x="49633" y="16042"/>
                  </a:lnTo>
                  <a:lnTo>
                    <a:pt x="19596" y="43131"/>
                  </a:lnTo>
                  <a:lnTo>
                    <a:pt x="3819" y="67021"/>
                  </a:lnTo>
                  <a:lnTo>
                    <a:pt x="0" y="75191"/>
                  </a:lnTo>
                  <a:lnTo>
                    <a:pt x="1151" y="79713"/>
                  </a:lnTo>
                  <a:lnTo>
                    <a:pt x="5618" y="81804"/>
                  </a:lnTo>
                  <a:lnTo>
                    <a:pt x="19518" y="81661"/>
                  </a:lnTo>
                  <a:lnTo>
                    <a:pt x="42936" y="75458"/>
                  </a:lnTo>
                  <a:lnTo>
                    <a:pt x="59218" y="67129"/>
                  </a:lnTo>
                  <a:lnTo>
                    <a:pt x="78164" y="64661"/>
                  </a:lnTo>
                  <a:lnTo>
                    <a:pt x="88395" y="65297"/>
                  </a:lnTo>
                  <a:lnTo>
                    <a:pt x="97064" y="69419"/>
                  </a:lnTo>
                  <a:lnTo>
                    <a:pt x="124264" y="100142"/>
                  </a:lnTo>
                  <a:lnTo>
                    <a:pt x="130222" y="108367"/>
                  </a:lnTo>
                  <a:lnTo>
                    <a:pt x="144239" y="117505"/>
                  </a:lnTo>
                  <a:lnTo>
                    <a:pt x="167102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64809" y="391089"/>
              <a:ext cx="158304" cy="122379"/>
            </a:xfrm>
            <a:custGeom>
              <a:avLst/>
              <a:gdLst/>
              <a:ahLst/>
              <a:cxnLst/>
              <a:rect l="0" t="0" r="0" b="0"/>
              <a:pathLst>
                <a:path w="158304" h="122379">
                  <a:moveTo>
                    <a:pt x="116698" y="0"/>
                  </a:moveTo>
                  <a:lnTo>
                    <a:pt x="70371" y="4418"/>
                  </a:lnTo>
                  <a:lnTo>
                    <a:pt x="54195" y="11517"/>
                  </a:lnTo>
                  <a:lnTo>
                    <a:pt x="24326" y="35559"/>
                  </a:lnTo>
                  <a:lnTo>
                    <a:pt x="4372" y="58922"/>
                  </a:lnTo>
                  <a:lnTo>
                    <a:pt x="1133" y="67018"/>
                  </a:lnTo>
                  <a:lnTo>
                    <a:pt x="0" y="83410"/>
                  </a:lnTo>
                  <a:lnTo>
                    <a:pt x="2841" y="90740"/>
                  </a:lnTo>
                  <a:lnTo>
                    <a:pt x="13395" y="103816"/>
                  </a:lnTo>
                  <a:lnTo>
                    <a:pt x="43765" y="117155"/>
                  </a:lnTo>
                  <a:lnTo>
                    <a:pt x="93594" y="122378"/>
                  </a:lnTo>
                  <a:lnTo>
                    <a:pt x="132063" y="117931"/>
                  </a:lnTo>
                  <a:lnTo>
                    <a:pt x="158303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32317" y="416052"/>
              <a:ext cx="257070" cy="294251"/>
            </a:xfrm>
            <a:custGeom>
              <a:avLst/>
              <a:gdLst/>
              <a:ahLst/>
              <a:cxnLst/>
              <a:rect l="0" t="0" r="0" b="0"/>
              <a:pathLst>
                <a:path w="257070" h="294251">
                  <a:moveTo>
                    <a:pt x="49042" y="0"/>
                  </a:moveTo>
                  <a:lnTo>
                    <a:pt x="44249" y="25648"/>
                  </a:lnTo>
                  <a:lnTo>
                    <a:pt x="46295" y="41910"/>
                  </a:lnTo>
                  <a:lnTo>
                    <a:pt x="57063" y="66659"/>
                  </a:lnTo>
                  <a:lnTo>
                    <a:pt x="63635" y="72176"/>
                  </a:lnTo>
                  <a:lnTo>
                    <a:pt x="80800" y="78307"/>
                  </a:lnTo>
                  <a:lnTo>
                    <a:pt x="111255" y="77340"/>
                  </a:lnTo>
                  <a:lnTo>
                    <a:pt x="139284" y="71199"/>
                  </a:lnTo>
                  <a:lnTo>
                    <a:pt x="190387" y="36647"/>
                  </a:lnTo>
                  <a:lnTo>
                    <a:pt x="196897" y="35526"/>
                  </a:lnTo>
                  <a:lnTo>
                    <a:pt x="202161" y="37553"/>
                  </a:lnTo>
                  <a:lnTo>
                    <a:pt x="206595" y="41677"/>
                  </a:lnTo>
                  <a:lnTo>
                    <a:pt x="209056" y="58588"/>
                  </a:lnTo>
                  <a:lnTo>
                    <a:pt x="198259" y="120725"/>
                  </a:lnTo>
                  <a:lnTo>
                    <a:pt x="192033" y="172804"/>
                  </a:lnTo>
                  <a:lnTo>
                    <a:pt x="181650" y="229904"/>
                  </a:lnTo>
                  <a:lnTo>
                    <a:pt x="171236" y="257039"/>
                  </a:lnTo>
                  <a:lnTo>
                    <a:pt x="166563" y="265664"/>
                  </a:lnTo>
                  <a:lnTo>
                    <a:pt x="153974" y="277714"/>
                  </a:lnTo>
                  <a:lnTo>
                    <a:pt x="128827" y="289696"/>
                  </a:lnTo>
                  <a:lnTo>
                    <a:pt x="108541" y="294250"/>
                  </a:lnTo>
                  <a:lnTo>
                    <a:pt x="49972" y="287399"/>
                  </a:lnTo>
                  <a:lnTo>
                    <a:pt x="18499" y="275410"/>
                  </a:lnTo>
                  <a:lnTo>
                    <a:pt x="5266" y="262938"/>
                  </a:lnTo>
                  <a:lnTo>
                    <a:pt x="442" y="255729"/>
                  </a:lnTo>
                  <a:lnTo>
                    <a:pt x="0" y="248149"/>
                  </a:lnTo>
                  <a:lnTo>
                    <a:pt x="6905" y="232331"/>
                  </a:lnTo>
                  <a:lnTo>
                    <a:pt x="26387" y="212249"/>
                  </a:lnTo>
                  <a:lnTo>
                    <a:pt x="49727" y="199005"/>
                  </a:lnTo>
                  <a:lnTo>
                    <a:pt x="102254" y="183336"/>
                  </a:lnTo>
                  <a:lnTo>
                    <a:pt x="155091" y="172023"/>
                  </a:lnTo>
                  <a:lnTo>
                    <a:pt x="209119" y="161809"/>
                  </a:lnTo>
                  <a:lnTo>
                    <a:pt x="257069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314202" y="532547"/>
              <a:ext cx="33285" cy="149780"/>
            </a:xfrm>
            <a:custGeom>
              <a:avLst/>
              <a:gdLst/>
              <a:ahLst/>
              <a:cxnLst/>
              <a:rect l="0" t="0" r="0" b="0"/>
              <a:pathLst>
                <a:path w="33285" h="149780">
                  <a:moveTo>
                    <a:pt x="33284" y="0"/>
                  </a:moveTo>
                  <a:lnTo>
                    <a:pt x="23884" y="62491"/>
                  </a:lnTo>
                  <a:lnTo>
                    <a:pt x="6319" y="11909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588796" y="549189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8321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46896" y="55751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921638" y="55751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71417" y="54918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204553" y="549189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39984" y="940278"/>
            <a:ext cx="3669583" cy="227417"/>
            <a:chOff x="1139984" y="940278"/>
            <a:chExt cx="3669583" cy="227417"/>
          </a:xfrm>
        </p:grpSpPr>
        <p:sp>
          <p:nvSpPr>
            <p:cNvPr id="35" name="Freeform 34"/>
            <p:cNvSpPr/>
            <p:nvPr/>
          </p:nvSpPr>
          <p:spPr>
            <a:xfrm>
              <a:off x="1139984" y="1048795"/>
              <a:ext cx="307879" cy="41263"/>
            </a:xfrm>
            <a:custGeom>
              <a:avLst/>
              <a:gdLst/>
              <a:ahLst/>
              <a:cxnLst/>
              <a:rect l="0" t="0" r="0" b="0"/>
              <a:pathLst>
                <a:path w="307879" h="41263">
                  <a:moveTo>
                    <a:pt x="0" y="7978"/>
                  </a:moveTo>
                  <a:lnTo>
                    <a:pt x="21778" y="2260"/>
                  </a:lnTo>
                  <a:lnTo>
                    <a:pt x="77426" y="0"/>
                  </a:lnTo>
                  <a:lnTo>
                    <a:pt x="137226" y="8754"/>
                  </a:lnTo>
                  <a:lnTo>
                    <a:pt x="199661" y="16230"/>
                  </a:lnTo>
                  <a:lnTo>
                    <a:pt x="257218" y="30405"/>
                  </a:lnTo>
                  <a:lnTo>
                    <a:pt x="307878" y="412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97346" y="981884"/>
              <a:ext cx="215308" cy="179534"/>
            </a:xfrm>
            <a:custGeom>
              <a:avLst/>
              <a:gdLst/>
              <a:ahLst/>
              <a:cxnLst/>
              <a:rect l="0" t="0" r="0" b="0"/>
              <a:pathLst>
                <a:path w="215308" h="179534">
                  <a:moveTo>
                    <a:pt x="0" y="0"/>
                  </a:moveTo>
                  <a:lnTo>
                    <a:pt x="6587" y="29620"/>
                  </a:lnTo>
                  <a:lnTo>
                    <a:pt x="14755" y="91940"/>
                  </a:lnTo>
                  <a:lnTo>
                    <a:pt x="20687" y="131574"/>
                  </a:lnTo>
                  <a:lnTo>
                    <a:pt x="25811" y="136717"/>
                  </a:lnTo>
                  <a:lnTo>
                    <a:pt x="32925" y="139222"/>
                  </a:lnTo>
                  <a:lnTo>
                    <a:pt x="41366" y="139967"/>
                  </a:lnTo>
                  <a:lnTo>
                    <a:pt x="48842" y="137690"/>
                  </a:lnTo>
                  <a:lnTo>
                    <a:pt x="84347" y="115416"/>
                  </a:lnTo>
                  <a:lnTo>
                    <a:pt x="90440" y="116700"/>
                  </a:lnTo>
                  <a:lnTo>
                    <a:pt x="95427" y="121254"/>
                  </a:lnTo>
                  <a:lnTo>
                    <a:pt x="99676" y="127989"/>
                  </a:lnTo>
                  <a:lnTo>
                    <a:pt x="111986" y="170959"/>
                  </a:lnTo>
                  <a:lnTo>
                    <a:pt x="116263" y="177767"/>
                  </a:lnTo>
                  <a:lnTo>
                    <a:pt x="121887" y="179533"/>
                  </a:lnTo>
                  <a:lnTo>
                    <a:pt x="128411" y="177936"/>
                  </a:lnTo>
                  <a:lnTo>
                    <a:pt x="163228" y="155443"/>
                  </a:lnTo>
                  <a:lnTo>
                    <a:pt x="186021" y="123515"/>
                  </a:lnTo>
                  <a:lnTo>
                    <a:pt x="208440" y="77954"/>
                  </a:lnTo>
                  <a:lnTo>
                    <a:pt x="215307" y="22227"/>
                  </a:lnTo>
                  <a:lnTo>
                    <a:pt x="214729" y="16667"/>
                  </a:lnTo>
                  <a:lnTo>
                    <a:pt x="213419" y="14810"/>
                  </a:lnTo>
                  <a:lnTo>
                    <a:pt x="208027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43171" y="981884"/>
              <a:ext cx="95192" cy="152824"/>
            </a:xfrm>
            <a:custGeom>
              <a:avLst/>
              <a:gdLst/>
              <a:ahLst/>
              <a:cxnLst/>
              <a:rect l="0" t="0" r="0" b="0"/>
              <a:pathLst>
                <a:path w="95192" h="152824">
                  <a:moveTo>
                    <a:pt x="36944" y="0"/>
                  </a:moveTo>
                  <a:lnTo>
                    <a:pt x="28109" y="8834"/>
                  </a:lnTo>
                  <a:lnTo>
                    <a:pt x="6565" y="66314"/>
                  </a:lnTo>
                  <a:lnTo>
                    <a:pt x="0" y="92380"/>
                  </a:lnTo>
                  <a:lnTo>
                    <a:pt x="1417" y="112557"/>
                  </a:lnTo>
                  <a:lnTo>
                    <a:pt x="10059" y="131387"/>
                  </a:lnTo>
                  <a:lnTo>
                    <a:pt x="16247" y="140291"/>
                  </a:lnTo>
                  <a:lnTo>
                    <a:pt x="24070" y="146227"/>
                  </a:lnTo>
                  <a:lnTo>
                    <a:pt x="42625" y="152823"/>
                  </a:lnTo>
                  <a:lnTo>
                    <a:pt x="95191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304930" y="989142"/>
              <a:ext cx="131533" cy="150843"/>
            </a:xfrm>
            <a:custGeom>
              <a:avLst/>
              <a:gdLst/>
              <a:ahLst/>
              <a:cxnLst/>
              <a:rect l="0" t="0" r="0" b="0"/>
              <a:pathLst>
                <a:path w="131533" h="150843">
                  <a:moveTo>
                    <a:pt x="0" y="17705"/>
                  </a:moveTo>
                  <a:lnTo>
                    <a:pt x="7550" y="81120"/>
                  </a:lnTo>
                  <a:lnTo>
                    <a:pt x="8093" y="110870"/>
                  </a:lnTo>
                  <a:lnTo>
                    <a:pt x="17360" y="50111"/>
                  </a:lnTo>
                  <a:lnTo>
                    <a:pt x="23433" y="30258"/>
                  </a:lnTo>
                  <a:lnTo>
                    <a:pt x="32296" y="15271"/>
                  </a:lnTo>
                  <a:lnTo>
                    <a:pt x="47330" y="4912"/>
                  </a:lnTo>
                  <a:lnTo>
                    <a:pt x="56517" y="855"/>
                  </a:lnTo>
                  <a:lnTo>
                    <a:pt x="65415" y="0"/>
                  </a:lnTo>
                  <a:lnTo>
                    <a:pt x="82698" y="3980"/>
                  </a:lnTo>
                  <a:lnTo>
                    <a:pt x="103605" y="16617"/>
                  </a:lnTo>
                  <a:lnTo>
                    <a:pt x="121510" y="40908"/>
                  </a:lnTo>
                  <a:lnTo>
                    <a:pt x="129692" y="71527"/>
                  </a:lnTo>
                  <a:lnTo>
                    <a:pt x="131532" y="114081"/>
                  </a:lnTo>
                  <a:lnTo>
                    <a:pt x="126292" y="138717"/>
                  </a:lnTo>
                  <a:lnTo>
                    <a:pt x="116495" y="150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96462" y="113166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21572" y="1048452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24963"/>
                  </a:moveTo>
                  <a:lnTo>
                    <a:pt x="58622" y="10770"/>
                  </a:lnTo>
                  <a:lnTo>
                    <a:pt x="110816" y="2401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529599" y="10401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19801" y="981915"/>
              <a:ext cx="209504" cy="127348"/>
            </a:xfrm>
            <a:custGeom>
              <a:avLst/>
              <a:gdLst/>
              <a:ahLst/>
              <a:cxnLst/>
              <a:rect l="0" t="0" r="0" b="0"/>
              <a:pathLst>
                <a:path w="209504" h="127348">
                  <a:moveTo>
                    <a:pt x="51403" y="24932"/>
                  </a:moveTo>
                  <a:lnTo>
                    <a:pt x="23941" y="80780"/>
                  </a:lnTo>
                  <a:lnTo>
                    <a:pt x="3008" y="124468"/>
                  </a:lnTo>
                  <a:lnTo>
                    <a:pt x="648" y="127347"/>
                  </a:lnTo>
                  <a:lnTo>
                    <a:pt x="0" y="126493"/>
                  </a:lnTo>
                  <a:lnTo>
                    <a:pt x="5602" y="105192"/>
                  </a:lnTo>
                  <a:lnTo>
                    <a:pt x="43351" y="49266"/>
                  </a:lnTo>
                  <a:lnTo>
                    <a:pt x="48809" y="41155"/>
                  </a:lnTo>
                  <a:lnTo>
                    <a:pt x="53372" y="39445"/>
                  </a:lnTo>
                  <a:lnTo>
                    <a:pt x="57338" y="42004"/>
                  </a:lnTo>
                  <a:lnTo>
                    <a:pt x="64211" y="54709"/>
                  </a:lnTo>
                  <a:lnTo>
                    <a:pt x="78622" y="88068"/>
                  </a:lnTo>
                  <a:lnTo>
                    <a:pt x="89388" y="100145"/>
                  </a:lnTo>
                  <a:lnTo>
                    <a:pt x="103419" y="108594"/>
                  </a:lnTo>
                  <a:lnTo>
                    <a:pt x="121365" y="110501"/>
                  </a:lnTo>
                  <a:lnTo>
                    <a:pt x="131329" y="109714"/>
                  </a:lnTo>
                  <a:lnTo>
                    <a:pt x="149796" y="98979"/>
                  </a:lnTo>
                  <a:lnTo>
                    <a:pt x="165400" y="81880"/>
                  </a:lnTo>
                  <a:lnTo>
                    <a:pt x="194175" y="24746"/>
                  </a:lnTo>
                  <a:lnTo>
                    <a:pt x="200030" y="16"/>
                  </a:lnTo>
                  <a:lnTo>
                    <a:pt x="202263" y="0"/>
                  </a:lnTo>
                  <a:lnTo>
                    <a:pt x="209503" y="82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32437" y="1031248"/>
              <a:ext cx="337589" cy="125359"/>
            </a:xfrm>
            <a:custGeom>
              <a:avLst/>
              <a:gdLst/>
              <a:ahLst/>
              <a:cxnLst/>
              <a:rect l="0" t="0" r="0" b="0"/>
              <a:pathLst>
                <a:path w="337589" h="125359">
                  <a:moveTo>
                    <a:pt x="62993" y="33846"/>
                  </a:moveTo>
                  <a:lnTo>
                    <a:pt x="55425" y="14841"/>
                  </a:lnTo>
                  <a:lnTo>
                    <a:pt x="46994" y="3518"/>
                  </a:lnTo>
                  <a:lnTo>
                    <a:pt x="41232" y="684"/>
                  </a:lnTo>
                  <a:lnTo>
                    <a:pt x="27434" y="0"/>
                  </a:lnTo>
                  <a:lnTo>
                    <a:pt x="20796" y="2961"/>
                  </a:lnTo>
                  <a:lnTo>
                    <a:pt x="8489" y="13647"/>
                  </a:lnTo>
                  <a:lnTo>
                    <a:pt x="1787" y="30108"/>
                  </a:lnTo>
                  <a:lnTo>
                    <a:pt x="0" y="39675"/>
                  </a:lnTo>
                  <a:lnTo>
                    <a:pt x="2945" y="55236"/>
                  </a:lnTo>
                  <a:lnTo>
                    <a:pt x="6319" y="61975"/>
                  </a:lnTo>
                  <a:lnTo>
                    <a:pt x="12266" y="65542"/>
                  </a:lnTo>
                  <a:lnTo>
                    <a:pt x="28737" y="67041"/>
                  </a:lnTo>
                  <a:lnTo>
                    <a:pt x="43453" y="62160"/>
                  </a:lnTo>
                  <a:lnTo>
                    <a:pt x="49967" y="58269"/>
                  </a:lnTo>
                  <a:lnTo>
                    <a:pt x="59669" y="46550"/>
                  </a:lnTo>
                  <a:lnTo>
                    <a:pt x="65214" y="37643"/>
                  </a:lnTo>
                  <a:lnTo>
                    <a:pt x="65398" y="39151"/>
                  </a:lnTo>
                  <a:lnTo>
                    <a:pt x="63468" y="70336"/>
                  </a:lnTo>
                  <a:lnTo>
                    <a:pt x="68135" y="87354"/>
                  </a:lnTo>
                  <a:lnTo>
                    <a:pt x="71969" y="94481"/>
                  </a:lnTo>
                  <a:lnTo>
                    <a:pt x="79147" y="99233"/>
                  </a:lnTo>
                  <a:lnTo>
                    <a:pt x="99450" y="104512"/>
                  </a:lnTo>
                  <a:lnTo>
                    <a:pt x="116487" y="101928"/>
                  </a:lnTo>
                  <a:lnTo>
                    <a:pt x="131147" y="93691"/>
                  </a:lnTo>
                  <a:lnTo>
                    <a:pt x="146908" y="80784"/>
                  </a:lnTo>
                  <a:lnTo>
                    <a:pt x="154070" y="79931"/>
                  </a:lnTo>
                  <a:lnTo>
                    <a:pt x="160693" y="83061"/>
                  </a:lnTo>
                  <a:lnTo>
                    <a:pt x="172059" y="95475"/>
                  </a:lnTo>
                  <a:lnTo>
                    <a:pt x="180193" y="110239"/>
                  </a:lnTo>
                  <a:lnTo>
                    <a:pt x="185505" y="114360"/>
                  </a:lnTo>
                  <a:lnTo>
                    <a:pt x="191820" y="116184"/>
                  </a:lnTo>
                  <a:lnTo>
                    <a:pt x="213961" y="114333"/>
                  </a:lnTo>
                  <a:lnTo>
                    <a:pt x="238087" y="105463"/>
                  </a:lnTo>
                  <a:lnTo>
                    <a:pt x="246291" y="101007"/>
                  </a:lnTo>
                  <a:lnTo>
                    <a:pt x="254534" y="99885"/>
                  </a:lnTo>
                  <a:lnTo>
                    <a:pt x="271089" y="103569"/>
                  </a:lnTo>
                  <a:lnTo>
                    <a:pt x="277538" y="108065"/>
                  </a:lnTo>
                  <a:lnTo>
                    <a:pt x="287168" y="120457"/>
                  </a:lnTo>
                  <a:lnTo>
                    <a:pt x="293805" y="123946"/>
                  </a:lnTo>
                  <a:lnTo>
                    <a:pt x="311040" y="125358"/>
                  </a:lnTo>
                  <a:lnTo>
                    <a:pt x="318041" y="122591"/>
                  </a:lnTo>
                  <a:lnTo>
                    <a:pt x="337588" y="1004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394988" y="940278"/>
              <a:ext cx="1" cy="166422"/>
            </a:xfrm>
            <a:custGeom>
              <a:avLst/>
              <a:gdLst/>
              <a:ahLst/>
              <a:cxnLst/>
              <a:rect l="0" t="0" r="0" b="0"/>
              <a:pathLst>
                <a:path w="1" h="166422">
                  <a:moveTo>
                    <a:pt x="0" y="0"/>
                  </a:moveTo>
                  <a:lnTo>
                    <a:pt x="0" y="57909"/>
                  </a:lnTo>
                  <a:lnTo>
                    <a:pt x="0" y="11622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40644" y="1040131"/>
              <a:ext cx="70987" cy="74891"/>
            </a:xfrm>
            <a:custGeom>
              <a:avLst/>
              <a:gdLst/>
              <a:ahLst/>
              <a:cxnLst/>
              <a:rect l="0" t="0" r="0" b="0"/>
              <a:pathLst>
                <a:path w="70987" h="74891">
                  <a:moveTo>
                    <a:pt x="4417" y="74890"/>
                  </a:moveTo>
                  <a:lnTo>
                    <a:pt x="0" y="61637"/>
                  </a:lnTo>
                  <a:lnTo>
                    <a:pt x="1473" y="55885"/>
                  </a:lnTo>
                  <a:lnTo>
                    <a:pt x="10505" y="44562"/>
                  </a:lnTo>
                  <a:lnTo>
                    <a:pt x="7098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490766" y="973563"/>
              <a:ext cx="286991" cy="194132"/>
            </a:xfrm>
            <a:custGeom>
              <a:avLst/>
              <a:gdLst/>
              <a:ahLst/>
              <a:cxnLst/>
              <a:rect l="0" t="0" r="0" b="0"/>
              <a:pathLst>
                <a:path w="286991" h="194132">
                  <a:moveTo>
                    <a:pt x="12395" y="0"/>
                  </a:moveTo>
                  <a:lnTo>
                    <a:pt x="7978" y="53491"/>
                  </a:lnTo>
                  <a:lnTo>
                    <a:pt x="2123" y="112398"/>
                  </a:lnTo>
                  <a:lnTo>
                    <a:pt x="0" y="122085"/>
                  </a:lnTo>
                  <a:lnTo>
                    <a:pt x="1358" y="129467"/>
                  </a:lnTo>
                  <a:lnTo>
                    <a:pt x="5037" y="135313"/>
                  </a:lnTo>
                  <a:lnTo>
                    <a:pt x="10264" y="140135"/>
                  </a:lnTo>
                  <a:lnTo>
                    <a:pt x="15597" y="141500"/>
                  </a:lnTo>
                  <a:lnTo>
                    <a:pt x="21002" y="140561"/>
                  </a:lnTo>
                  <a:lnTo>
                    <a:pt x="37443" y="130405"/>
                  </a:lnTo>
                  <a:lnTo>
                    <a:pt x="42962" y="125768"/>
                  </a:lnTo>
                  <a:lnTo>
                    <a:pt x="49415" y="123602"/>
                  </a:lnTo>
                  <a:lnTo>
                    <a:pt x="63982" y="123660"/>
                  </a:lnTo>
                  <a:lnTo>
                    <a:pt x="69900" y="127743"/>
                  </a:lnTo>
                  <a:lnTo>
                    <a:pt x="93648" y="162206"/>
                  </a:lnTo>
                  <a:lnTo>
                    <a:pt x="99848" y="164536"/>
                  </a:lnTo>
                  <a:lnTo>
                    <a:pt x="106755" y="164239"/>
                  </a:lnTo>
                  <a:lnTo>
                    <a:pt x="120902" y="158979"/>
                  </a:lnTo>
                  <a:lnTo>
                    <a:pt x="133352" y="150478"/>
                  </a:lnTo>
                  <a:lnTo>
                    <a:pt x="139262" y="150245"/>
                  </a:lnTo>
                  <a:lnTo>
                    <a:pt x="145050" y="152863"/>
                  </a:lnTo>
                  <a:lnTo>
                    <a:pt x="164497" y="164869"/>
                  </a:lnTo>
                  <a:lnTo>
                    <a:pt x="220557" y="185746"/>
                  </a:lnTo>
                  <a:lnTo>
                    <a:pt x="245425" y="194131"/>
                  </a:lnTo>
                  <a:lnTo>
                    <a:pt x="262045" y="192296"/>
                  </a:lnTo>
                  <a:lnTo>
                    <a:pt x="275903" y="186242"/>
                  </a:lnTo>
                  <a:lnTo>
                    <a:pt x="28699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808224" y="965242"/>
              <a:ext cx="135954" cy="179637"/>
            </a:xfrm>
            <a:custGeom>
              <a:avLst/>
              <a:gdLst/>
              <a:ahLst/>
              <a:cxnLst/>
              <a:rect l="0" t="0" r="0" b="0"/>
              <a:pathLst>
                <a:path w="135954" h="179637">
                  <a:moveTo>
                    <a:pt x="27779" y="0"/>
                  </a:moveTo>
                  <a:lnTo>
                    <a:pt x="26855" y="61566"/>
                  </a:lnTo>
                  <a:lnTo>
                    <a:pt x="13586" y="117904"/>
                  </a:lnTo>
                  <a:lnTo>
                    <a:pt x="0" y="172371"/>
                  </a:lnTo>
                  <a:lnTo>
                    <a:pt x="14" y="176859"/>
                  </a:lnTo>
                  <a:lnTo>
                    <a:pt x="1873" y="178002"/>
                  </a:lnTo>
                  <a:lnTo>
                    <a:pt x="4961" y="176916"/>
                  </a:lnTo>
                  <a:lnTo>
                    <a:pt x="38176" y="156186"/>
                  </a:lnTo>
                  <a:lnTo>
                    <a:pt x="44880" y="155899"/>
                  </a:lnTo>
                  <a:lnTo>
                    <a:pt x="57261" y="160512"/>
                  </a:lnTo>
                  <a:lnTo>
                    <a:pt x="66462" y="171191"/>
                  </a:lnTo>
                  <a:lnTo>
                    <a:pt x="70210" y="177922"/>
                  </a:lnTo>
                  <a:lnTo>
                    <a:pt x="74558" y="179636"/>
                  </a:lnTo>
                  <a:lnTo>
                    <a:pt x="79305" y="178004"/>
                  </a:lnTo>
                  <a:lnTo>
                    <a:pt x="84319" y="174143"/>
                  </a:lnTo>
                  <a:lnTo>
                    <a:pt x="95794" y="155457"/>
                  </a:lnTo>
                  <a:lnTo>
                    <a:pt x="113647" y="93612"/>
                  </a:lnTo>
                  <a:lnTo>
                    <a:pt x="117384" y="88296"/>
                  </a:lnTo>
                  <a:lnTo>
                    <a:pt x="121724" y="85676"/>
                  </a:lnTo>
                  <a:lnTo>
                    <a:pt x="135953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35146" y="1090057"/>
              <a:ext cx="50490" cy="66570"/>
            </a:xfrm>
            <a:custGeom>
              <a:avLst/>
              <a:gdLst/>
              <a:ahLst/>
              <a:cxnLst/>
              <a:rect l="0" t="0" r="0" b="0"/>
              <a:pathLst>
                <a:path w="50490" h="66570">
                  <a:moveTo>
                    <a:pt x="33847" y="0"/>
                  </a:moveTo>
                  <a:lnTo>
                    <a:pt x="14842" y="7568"/>
                  </a:lnTo>
                  <a:lnTo>
                    <a:pt x="3519" y="15999"/>
                  </a:lnTo>
                  <a:lnTo>
                    <a:pt x="684" y="22686"/>
                  </a:lnTo>
                  <a:lnTo>
                    <a:pt x="0" y="39977"/>
                  </a:lnTo>
                  <a:lnTo>
                    <a:pt x="2961" y="46992"/>
                  </a:lnTo>
                  <a:lnTo>
                    <a:pt x="13648" y="57251"/>
                  </a:lnTo>
                  <a:lnTo>
                    <a:pt x="27643" y="62428"/>
                  </a:lnTo>
                  <a:lnTo>
                    <a:pt x="50489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38217" y="1081736"/>
              <a:ext cx="130482" cy="63451"/>
            </a:xfrm>
            <a:custGeom>
              <a:avLst/>
              <a:gdLst/>
              <a:ahLst/>
              <a:cxnLst/>
              <a:rect l="0" t="0" r="0" b="0"/>
              <a:pathLst>
                <a:path w="130482" h="63451">
                  <a:moveTo>
                    <a:pt x="55591" y="24963"/>
                  </a:moveTo>
                  <a:lnTo>
                    <a:pt x="42339" y="20546"/>
                  </a:lnTo>
                  <a:lnTo>
                    <a:pt x="28437" y="20843"/>
                  </a:lnTo>
                  <a:lnTo>
                    <a:pt x="13937" y="24981"/>
                  </a:lnTo>
                  <a:lnTo>
                    <a:pt x="1328" y="32984"/>
                  </a:lnTo>
                  <a:lnTo>
                    <a:pt x="0" y="38632"/>
                  </a:lnTo>
                  <a:lnTo>
                    <a:pt x="1888" y="45170"/>
                  </a:lnTo>
                  <a:lnTo>
                    <a:pt x="5921" y="52303"/>
                  </a:lnTo>
                  <a:lnTo>
                    <a:pt x="12308" y="57058"/>
                  </a:lnTo>
                  <a:lnTo>
                    <a:pt x="29266" y="62342"/>
                  </a:lnTo>
                  <a:lnTo>
                    <a:pt x="87599" y="63450"/>
                  </a:lnTo>
                  <a:lnTo>
                    <a:pt x="94497" y="61716"/>
                  </a:lnTo>
                  <a:lnTo>
                    <a:pt x="100019" y="57786"/>
                  </a:lnTo>
                  <a:lnTo>
                    <a:pt x="119944" y="27132"/>
                  </a:lnTo>
                  <a:lnTo>
                    <a:pt x="13048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265983" y="959181"/>
              <a:ext cx="102568" cy="152674"/>
            </a:xfrm>
            <a:custGeom>
              <a:avLst/>
              <a:gdLst/>
              <a:ahLst/>
              <a:cxnLst/>
              <a:rect l="0" t="0" r="0" b="0"/>
              <a:pathLst>
                <a:path w="102568" h="152674">
                  <a:moveTo>
                    <a:pt x="35999" y="14382"/>
                  </a:moveTo>
                  <a:lnTo>
                    <a:pt x="40417" y="1130"/>
                  </a:lnTo>
                  <a:lnTo>
                    <a:pt x="42642" y="0"/>
                  </a:lnTo>
                  <a:lnTo>
                    <a:pt x="45051" y="2020"/>
                  </a:lnTo>
                  <a:lnTo>
                    <a:pt x="47581" y="6140"/>
                  </a:lnTo>
                  <a:lnTo>
                    <a:pt x="46725" y="34026"/>
                  </a:lnTo>
                  <a:lnTo>
                    <a:pt x="33120" y="85181"/>
                  </a:lnTo>
                  <a:lnTo>
                    <a:pt x="13241" y="132842"/>
                  </a:lnTo>
                  <a:lnTo>
                    <a:pt x="8808" y="137734"/>
                  </a:lnTo>
                  <a:lnTo>
                    <a:pt x="4927" y="138222"/>
                  </a:lnTo>
                  <a:lnTo>
                    <a:pt x="1416" y="135773"/>
                  </a:lnTo>
                  <a:lnTo>
                    <a:pt x="0" y="131367"/>
                  </a:lnTo>
                  <a:lnTo>
                    <a:pt x="892" y="119075"/>
                  </a:lnTo>
                  <a:lnTo>
                    <a:pt x="4273" y="113763"/>
                  </a:lnTo>
                  <a:lnTo>
                    <a:pt x="15427" y="105396"/>
                  </a:lnTo>
                  <a:lnTo>
                    <a:pt x="29629" y="103526"/>
                  </a:lnTo>
                  <a:lnTo>
                    <a:pt x="37300" y="104322"/>
                  </a:lnTo>
                  <a:lnTo>
                    <a:pt x="50754" y="110137"/>
                  </a:lnTo>
                  <a:lnTo>
                    <a:pt x="84924" y="135131"/>
                  </a:lnTo>
                  <a:lnTo>
                    <a:pt x="96929" y="152477"/>
                  </a:lnTo>
                  <a:lnTo>
                    <a:pt x="98808" y="152673"/>
                  </a:lnTo>
                  <a:lnTo>
                    <a:pt x="102567" y="1475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85192" y="1010751"/>
              <a:ext cx="49928" cy="12739"/>
            </a:xfrm>
            <a:custGeom>
              <a:avLst/>
              <a:gdLst/>
              <a:ahLst/>
              <a:cxnLst/>
              <a:rect l="0" t="0" r="0" b="0"/>
              <a:pathLst>
                <a:path w="49928" h="12739">
                  <a:moveTo>
                    <a:pt x="0" y="4417"/>
                  </a:moveTo>
                  <a:lnTo>
                    <a:pt x="13253" y="0"/>
                  </a:lnTo>
                  <a:lnTo>
                    <a:pt x="27155" y="2762"/>
                  </a:lnTo>
                  <a:lnTo>
                    <a:pt x="49927" y="127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480628" y="1061613"/>
              <a:ext cx="195802" cy="76187"/>
            </a:xfrm>
            <a:custGeom>
              <a:avLst/>
              <a:gdLst/>
              <a:ahLst/>
              <a:cxnLst/>
              <a:rect l="0" t="0" r="0" b="0"/>
              <a:pathLst>
                <a:path w="195802" h="76187">
                  <a:moveTo>
                    <a:pt x="4417" y="45086"/>
                  </a:moveTo>
                  <a:lnTo>
                    <a:pt x="0" y="58339"/>
                  </a:lnTo>
                  <a:lnTo>
                    <a:pt x="2397" y="63167"/>
                  </a:lnTo>
                  <a:lnTo>
                    <a:pt x="14922" y="70997"/>
                  </a:lnTo>
                  <a:lnTo>
                    <a:pt x="42766" y="76186"/>
                  </a:lnTo>
                  <a:lnTo>
                    <a:pt x="58752" y="72469"/>
                  </a:lnTo>
                  <a:lnTo>
                    <a:pt x="65603" y="68889"/>
                  </a:lnTo>
                  <a:lnTo>
                    <a:pt x="75681" y="55049"/>
                  </a:lnTo>
                  <a:lnTo>
                    <a:pt x="79664" y="46181"/>
                  </a:lnTo>
                  <a:lnTo>
                    <a:pt x="80469" y="38419"/>
                  </a:lnTo>
                  <a:lnTo>
                    <a:pt x="76433" y="24865"/>
                  </a:lnTo>
                  <a:lnTo>
                    <a:pt x="63765" y="2421"/>
                  </a:lnTo>
                  <a:lnTo>
                    <a:pt x="61549" y="0"/>
                  </a:lnTo>
                  <a:lnTo>
                    <a:pt x="60996" y="1161"/>
                  </a:lnTo>
                  <a:lnTo>
                    <a:pt x="61552" y="4708"/>
                  </a:lnTo>
                  <a:lnTo>
                    <a:pt x="64696" y="7997"/>
                  </a:lnTo>
                  <a:lnTo>
                    <a:pt x="75587" y="14118"/>
                  </a:lnTo>
                  <a:lnTo>
                    <a:pt x="122248" y="19332"/>
                  </a:lnTo>
                  <a:lnTo>
                    <a:pt x="141846" y="21621"/>
                  </a:lnTo>
                  <a:lnTo>
                    <a:pt x="156720" y="28802"/>
                  </a:lnTo>
                  <a:lnTo>
                    <a:pt x="167029" y="40622"/>
                  </a:lnTo>
                  <a:lnTo>
                    <a:pt x="171072" y="47658"/>
                  </a:lnTo>
                  <a:lnTo>
                    <a:pt x="175617" y="50499"/>
                  </a:lnTo>
                  <a:lnTo>
                    <a:pt x="180496" y="50544"/>
                  </a:lnTo>
                  <a:lnTo>
                    <a:pt x="195801" y="45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59640" y="1048452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76282" y="1123342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41966" y="903428"/>
            <a:ext cx="1414578" cy="224182"/>
            <a:chOff x="5441966" y="903428"/>
            <a:chExt cx="1414578" cy="224182"/>
          </a:xfrm>
        </p:grpSpPr>
        <p:sp>
          <p:nvSpPr>
            <p:cNvPr id="56" name="Freeform 55"/>
            <p:cNvSpPr/>
            <p:nvPr/>
          </p:nvSpPr>
          <p:spPr>
            <a:xfrm>
              <a:off x="5441966" y="923636"/>
              <a:ext cx="11582" cy="203974"/>
            </a:xfrm>
            <a:custGeom>
              <a:avLst/>
              <a:gdLst/>
              <a:ahLst/>
              <a:cxnLst/>
              <a:rect l="0" t="0" r="0" b="0"/>
              <a:pathLst>
                <a:path w="11582" h="203974">
                  <a:moveTo>
                    <a:pt x="0" y="0"/>
                  </a:moveTo>
                  <a:lnTo>
                    <a:pt x="11581" y="39163"/>
                  </a:lnTo>
                  <a:lnTo>
                    <a:pt x="9924" y="88618"/>
                  </a:lnTo>
                  <a:lnTo>
                    <a:pt x="6172" y="148382"/>
                  </a:lnTo>
                  <a:lnTo>
                    <a:pt x="1218" y="200559"/>
                  </a:lnTo>
                  <a:lnTo>
                    <a:pt x="1737" y="203973"/>
                  </a:lnTo>
                  <a:lnTo>
                    <a:pt x="8321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466929" y="903428"/>
              <a:ext cx="158101" cy="28530"/>
            </a:xfrm>
            <a:custGeom>
              <a:avLst/>
              <a:gdLst/>
              <a:ahLst/>
              <a:cxnLst/>
              <a:rect l="0" t="0" r="0" b="0"/>
              <a:pathLst>
                <a:path w="158101" h="28530">
                  <a:moveTo>
                    <a:pt x="0" y="28529"/>
                  </a:moveTo>
                  <a:lnTo>
                    <a:pt x="61566" y="6786"/>
                  </a:lnTo>
                  <a:lnTo>
                    <a:pt x="90974" y="0"/>
                  </a:lnTo>
                  <a:lnTo>
                    <a:pt x="150102" y="9862"/>
                  </a:lnTo>
                  <a:lnTo>
                    <a:pt x="158100" y="118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503397" y="965242"/>
              <a:ext cx="154917" cy="24964"/>
            </a:xfrm>
            <a:custGeom>
              <a:avLst/>
              <a:gdLst/>
              <a:ahLst/>
              <a:cxnLst/>
              <a:rect l="0" t="0" r="0" b="0"/>
              <a:pathLst>
                <a:path w="154917" h="24964">
                  <a:moveTo>
                    <a:pt x="13458" y="0"/>
                  </a:moveTo>
                  <a:lnTo>
                    <a:pt x="206" y="8834"/>
                  </a:lnTo>
                  <a:lnTo>
                    <a:pt x="0" y="11437"/>
                  </a:lnTo>
                  <a:lnTo>
                    <a:pt x="3561" y="13172"/>
                  </a:lnTo>
                  <a:lnTo>
                    <a:pt x="58314" y="21903"/>
                  </a:lnTo>
                  <a:lnTo>
                    <a:pt x="110939" y="24358"/>
                  </a:lnTo>
                  <a:lnTo>
                    <a:pt x="154916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656575" y="947511"/>
              <a:ext cx="114761" cy="138316"/>
            </a:xfrm>
            <a:custGeom>
              <a:avLst/>
              <a:gdLst/>
              <a:ahLst/>
              <a:cxnLst/>
              <a:rect l="0" t="0" r="0" b="0"/>
              <a:pathLst>
                <a:path w="114761" h="138316">
                  <a:moveTo>
                    <a:pt x="68306" y="1088"/>
                  </a:moveTo>
                  <a:lnTo>
                    <a:pt x="43583" y="8656"/>
                  </a:lnTo>
                  <a:lnTo>
                    <a:pt x="30814" y="17088"/>
                  </a:lnTo>
                  <a:lnTo>
                    <a:pt x="13229" y="41065"/>
                  </a:lnTo>
                  <a:lnTo>
                    <a:pt x="725" y="71592"/>
                  </a:lnTo>
                  <a:lnTo>
                    <a:pt x="0" y="104059"/>
                  </a:lnTo>
                  <a:lnTo>
                    <a:pt x="5896" y="121126"/>
                  </a:lnTo>
                  <a:lnTo>
                    <a:pt x="10057" y="128266"/>
                  </a:lnTo>
                  <a:lnTo>
                    <a:pt x="17454" y="133026"/>
                  </a:lnTo>
                  <a:lnTo>
                    <a:pt x="38001" y="138315"/>
                  </a:lnTo>
                  <a:lnTo>
                    <a:pt x="57611" y="135735"/>
                  </a:lnTo>
                  <a:lnTo>
                    <a:pt x="81779" y="123886"/>
                  </a:lnTo>
                  <a:lnTo>
                    <a:pt x="94635" y="112063"/>
                  </a:lnTo>
                  <a:lnTo>
                    <a:pt x="106512" y="94481"/>
                  </a:lnTo>
                  <a:lnTo>
                    <a:pt x="114760" y="59374"/>
                  </a:lnTo>
                  <a:lnTo>
                    <a:pt x="111758" y="35622"/>
                  </a:lnTo>
                  <a:lnTo>
                    <a:pt x="108369" y="24111"/>
                  </a:lnTo>
                  <a:lnTo>
                    <a:pt x="97207" y="8855"/>
                  </a:lnTo>
                  <a:lnTo>
                    <a:pt x="90347" y="3493"/>
                  </a:lnTo>
                  <a:lnTo>
                    <a:pt x="70398" y="0"/>
                  </a:lnTo>
                  <a:lnTo>
                    <a:pt x="58606" y="363"/>
                  </a:lnTo>
                  <a:lnTo>
                    <a:pt x="48895" y="4303"/>
                  </a:lnTo>
                  <a:lnTo>
                    <a:pt x="33175" y="18543"/>
                  </a:lnTo>
                  <a:lnTo>
                    <a:pt x="30092" y="26593"/>
                  </a:lnTo>
                  <a:lnTo>
                    <a:pt x="29886" y="34734"/>
                  </a:lnTo>
                  <a:lnTo>
                    <a:pt x="35022" y="593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81867" y="940278"/>
              <a:ext cx="165729" cy="126148"/>
            </a:xfrm>
            <a:custGeom>
              <a:avLst/>
              <a:gdLst/>
              <a:ahLst/>
              <a:cxnLst/>
              <a:rect l="0" t="0" r="0" b="0"/>
              <a:pathLst>
                <a:path w="165729" h="126148">
                  <a:moveTo>
                    <a:pt x="51040" y="8321"/>
                  </a:moveTo>
                  <a:lnTo>
                    <a:pt x="23909" y="69170"/>
                  </a:lnTo>
                  <a:lnTo>
                    <a:pt x="3460" y="107044"/>
                  </a:lnTo>
                  <a:lnTo>
                    <a:pt x="829" y="110195"/>
                  </a:lnTo>
                  <a:lnTo>
                    <a:pt x="0" y="109521"/>
                  </a:lnTo>
                  <a:lnTo>
                    <a:pt x="371" y="106298"/>
                  </a:lnTo>
                  <a:lnTo>
                    <a:pt x="23738" y="51026"/>
                  </a:lnTo>
                  <a:lnTo>
                    <a:pt x="33051" y="37779"/>
                  </a:lnTo>
                  <a:lnTo>
                    <a:pt x="37198" y="36281"/>
                  </a:lnTo>
                  <a:lnTo>
                    <a:pt x="40887" y="38056"/>
                  </a:lnTo>
                  <a:lnTo>
                    <a:pt x="44272" y="42013"/>
                  </a:lnTo>
                  <a:lnTo>
                    <a:pt x="48032" y="56272"/>
                  </a:lnTo>
                  <a:lnTo>
                    <a:pt x="54864" y="91142"/>
                  </a:lnTo>
                  <a:lnTo>
                    <a:pt x="64758" y="105535"/>
                  </a:lnTo>
                  <a:lnTo>
                    <a:pt x="79327" y="117171"/>
                  </a:lnTo>
                  <a:lnTo>
                    <a:pt x="98129" y="125425"/>
                  </a:lnTo>
                  <a:lnTo>
                    <a:pt x="106471" y="126147"/>
                  </a:lnTo>
                  <a:lnTo>
                    <a:pt x="120672" y="122017"/>
                  </a:lnTo>
                  <a:lnTo>
                    <a:pt x="139062" y="104879"/>
                  </a:lnTo>
                  <a:lnTo>
                    <a:pt x="155199" y="67596"/>
                  </a:lnTo>
                  <a:lnTo>
                    <a:pt x="165728" y="13639"/>
                  </a:lnTo>
                  <a:lnTo>
                    <a:pt x="164481" y="7244"/>
                  </a:lnTo>
                  <a:lnTo>
                    <a:pt x="161801" y="3905"/>
                  </a:lnTo>
                  <a:lnTo>
                    <a:pt x="1508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15970" y="104845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343961" y="956921"/>
              <a:ext cx="138137" cy="123774"/>
            </a:xfrm>
            <a:custGeom>
              <a:avLst/>
              <a:gdLst/>
              <a:ahLst/>
              <a:cxnLst/>
              <a:rect l="0" t="0" r="0" b="0"/>
              <a:pathLst>
                <a:path w="138137" h="123774">
                  <a:moveTo>
                    <a:pt x="79888" y="0"/>
                  </a:moveTo>
                  <a:lnTo>
                    <a:pt x="62219" y="0"/>
                  </a:lnTo>
                  <a:lnTo>
                    <a:pt x="48613" y="4931"/>
                  </a:lnTo>
                  <a:lnTo>
                    <a:pt x="24811" y="23163"/>
                  </a:lnTo>
                  <a:lnTo>
                    <a:pt x="7890" y="43537"/>
                  </a:lnTo>
                  <a:lnTo>
                    <a:pt x="1661" y="61571"/>
                  </a:lnTo>
                  <a:lnTo>
                    <a:pt x="0" y="71558"/>
                  </a:lnTo>
                  <a:lnTo>
                    <a:pt x="3085" y="87585"/>
                  </a:lnTo>
                  <a:lnTo>
                    <a:pt x="6497" y="94448"/>
                  </a:lnTo>
                  <a:lnTo>
                    <a:pt x="20149" y="107004"/>
                  </a:lnTo>
                  <a:lnTo>
                    <a:pt x="38545" y="116899"/>
                  </a:lnTo>
                  <a:lnTo>
                    <a:pt x="91383" y="123773"/>
                  </a:lnTo>
                  <a:lnTo>
                    <a:pt x="138136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506497" y="973711"/>
              <a:ext cx="81193" cy="84791"/>
            </a:xfrm>
            <a:custGeom>
              <a:avLst/>
              <a:gdLst/>
              <a:ahLst/>
              <a:cxnLst/>
              <a:rect l="0" t="0" r="0" b="0"/>
              <a:pathLst>
                <a:path w="81193" h="84791">
                  <a:moveTo>
                    <a:pt x="33847" y="24815"/>
                  </a:moveTo>
                  <a:lnTo>
                    <a:pt x="20595" y="29232"/>
                  </a:lnTo>
                  <a:lnTo>
                    <a:pt x="9158" y="38797"/>
                  </a:lnTo>
                  <a:lnTo>
                    <a:pt x="3519" y="45231"/>
                  </a:lnTo>
                  <a:lnTo>
                    <a:pt x="684" y="52294"/>
                  </a:lnTo>
                  <a:lnTo>
                    <a:pt x="0" y="67538"/>
                  </a:lnTo>
                  <a:lnTo>
                    <a:pt x="2961" y="73637"/>
                  </a:lnTo>
                  <a:lnTo>
                    <a:pt x="13648" y="82880"/>
                  </a:lnTo>
                  <a:lnTo>
                    <a:pt x="20381" y="84790"/>
                  </a:lnTo>
                  <a:lnTo>
                    <a:pt x="35259" y="84446"/>
                  </a:lnTo>
                  <a:lnTo>
                    <a:pt x="59229" y="74638"/>
                  </a:lnTo>
                  <a:lnTo>
                    <a:pt x="70707" y="62676"/>
                  </a:lnTo>
                  <a:lnTo>
                    <a:pt x="77966" y="47189"/>
                  </a:lnTo>
                  <a:lnTo>
                    <a:pt x="81192" y="27979"/>
                  </a:lnTo>
                  <a:lnTo>
                    <a:pt x="79279" y="19528"/>
                  </a:lnTo>
                  <a:lnTo>
                    <a:pt x="69757" y="5206"/>
                  </a:lnTo>
                  <a:lnTo>
                    <a:pt x="62409" y="1572"/>
                  </a:lnTo>
                  <a:lnTo>
                    <a:pt x="44384" y="0"/>
                  </a:lnTo>
                  <a:lnTo>
                    <a:pt x="37173" y="2724"/>
                  </a:lnTo>
                  <a:lnTo>
                    <a:pt x="26696" y="13148"/>
                  </a:lnTo>
                  <a:lnTo>
                    <a:pt x="26306" y="18886"/>
                  </a:lnTo>
                  <a:lnTo>
                    <a:pt x="28820" y="24560"/>
                  </a:lnTo>
                  <a:lnTo>
                    <a:pt x="33269" y="30193"/>
                  </a:lnTo>
                  <a:lnTo>
                    <a:pt x="43144" y="36450"/>
                  </a:lnTo>
                  <a:lnTo>
                    <a:pt x="58810" y="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56839" y="981166"/>
              <a:ext cx="199705" cy="92250"/>
            </a:xfrm>
            <a:custGeom>
              <a:avLst/>
              <a:gdLst/>
              <a:ahLst/>
              <a:cxnLst/>
              <a:rect l="0" t="0" r="0" b="0"/>
              <a:pathLst>
                <a:path w="199705" h="92250">
                  <a:moveTo>
                    <a:pt x="0" y="25681"/>
                  </a:moveTo>
                  <a:lnTo>
                    <a:pt x="8834" y="34516"/>
                  </a:lnTo>
                  <a:lnTo>
                    <a:pt x="10512" y="39892"/>
                  </a:lnTo>
                  <a:lnTo>
                    <a:pt x="8456" y="60710"/>
                  </a:lnTo>
                  <a:lnTo>
                    <a:pt x="3841" y="78898"/>
                  </a:lnTo>
                  <a:lnTo>
                    <a:pt x="31255" y="33156"/>
                  </a:lnTo>
                  <a:lnTo>
                    <a:pt x="51790" y="13206"/>
                  </a:lnTo>
                  <a:lnTo>
                    <a:pt x="75442" y="0"/>
                  </a:lnTo>
                  <a:lnTo>
                    <a:pt x="80805" y="1164"/>
                  </a:lnTo>
                  <a:lnTo>
                    <a:pt x="84381" y="5638"/>
                  </a:lnTo>
                  <a:lnTo>
                    <a:pt x="88353" y="20471"/>
                  </a:lnTo>
                  <a:lnTo>
                    <a:pt x="90119" y="39391"/>
                  </a:lnTo>
                  <a:lnTo>
                    <a:pt x="94288" y="44991"/>
                  </a:lnTo>
                  <a:lnTo>
                    <a:pt x="100766" y="47800"/>
                  </a:lnTo>
                  <a:lnTo>
                    <a:pt x="108782" y="48748"/>
                  </a:lnTo>
                  <a:lnTo>
                    <a:pt x="125086" y="44870"/>
                  </a:lnTo>
                  <a:lnTo>
                    <a:pt x="147394" y="32291"/>
                  </a:lnTo>
                  <a:lnTo>
                    <a:pt x="153736" y="27314"/>
                  </a:lnTo>
                  <a:lnTo>
                    <a:pt x="160738" y="26770"/>
                  </a:lnTo>
                  <a:lnTo>
                    <a:pt x="175914" y="33561"/>
                  </a:lnTo>
                  <a:lnTo>
                    <a:pt x="181071" y="40180"/>
                  </a:lnTo>
                  <a:lnTo>
                    <a:pt x="199704" y="922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12527" y="873710"/>
            <a:ext cx="2464706" cy="519865"/>
            <a:chOff x="7312527" y="873710"/>
            <a:chExt cx="2464706" cy="519865"/>
          </a:xfrm>
        </p:grpSpPr>
        <p:sp>
          <p:nvSpPr>
            <p:cNvPr id="66" name="Freeform 65"/>
            <p:cNvSpPr/>
            <p:nvPr/>
          </p:nvSpPr>
          <p:spPr>
            <a:xfrm>
              <a:off x="7355807" y="1015299"/>
              <a:ext cx="416053" cy="16512"/>
            </a:xfrm>
            <a:custGeom>
              <a:avLst/>
              <a:gdLst/>
              <a:ahLst/>
              <a:cxnLst/>
              <a:rect l="0" t="0" r="0" b="0"/>
              <a:pathLst>
                <a:path w="416053" h="16512">
                  <a:moveTo>
                    <a:pt x="0" y="16511"/>
                  </a:moveTo>
                  <a:lnTo>
                    <a:pt x="52902" y="3242"/>
                  </a:lnTo>
                  <a:lnTo>
                    <a:pt x="107939" y="535"/>
                  </a:lnTo>
                  <a:lnTo>
                    <a:pt x="168018" y="0"/>
                  </a:lnTo>
                  <a:lnTo>
                    <a:pt x="216821" y="4325"/>
                  </a:lnTo>
                  <a:lnTo>
                    <a:pt x="266414" y="7045"/>
                  </a:lnTo>
                  <a:lnTo>
                    <a:pt x="325302" y="8888"/>
                  </a:lnTo>
                  <a:lnTo>
                    <a:pt x="373505" y="12266"/>
                  </a:lnTo>
                  <a:lnTo>
                    <a:pt x="416052" y="81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12527" y="973563"/>
              <a:ext cx="193059" cy="116495"/>
            </a:xfrm>
            <a:custGeom>
              <a:avLst/>
              <a:gdLst/>
              <a:ahLst/>
              <a:cxnLst/>
              <a:rect l="0" t="0" r="0" b="0"/>
              <a:pathLst>
                <a:path w="193059" h="116495">
                  <a:moveTo>
                    <a:pt x="76564" y="0"/>
                  </a:moveTo>
                  <a:lnTo>
                    <a:pt x="57559" y="7567"/>
                  </a:lnTo>
                  <a:lnTo>
                    <a:pt x="12786" y="47339"/>
                  </a:lnTo>
                  <a:lnTo>
                    <a:pt x="549" y="68267"/>
                  </a:lnTo>
                  <a:lnTo>
                    <a:pt x="0" y="76022"/>
                  </a:lnTo>
                  <a:lnTo>
                    <a:pt x="4320" y="92035"/>
                  </a:lnTo>
                  <a:lnTo>
                    <a:pt x="9911" y="97414"/>
                  </a:lnTo>
                  <a:lnTo>
                    <a:pt x="25983" y="103391"/>
                  </a:lnTo>
                  <a:lnTo>
                    <a:pt x="79722" y="108153"/>
                  </a:lnTo>
                  <a:lnTo>
                    <a:pt x="127426" y="113612"/>
                  </a:lnTo>
                  <a:lnTo>
                    <a:pt x="178451" y="115925"/>
                  </a:lnTo>
                  <a:lnTo>
                    <a:pt x="193058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960648" y="986405"/>
              <a:ext cx="310475" cy="129071"/>
            </a:xfrm>
            <a:custGeom>
              <a:avLst/>
              <a:gdLst/>
              <a:ahLst/>
              <a:cxnLst/>
              <a:rect l="0" t="0" r="0" b="0"/>
              <a:pathLst>
                <a:path w="310475" h="129071">
                  <a:moveTo>
                    <a:pt x="102447" y="28763"/>
                  </a:moveTo>
                  <a:lnTo>
                    <a:pt x="98031" y="11093"/>
                  </a:lnTo>
                  <a:lnTo>
                    <a:pt x="93031" y="5889"/>
                  </a:lnTo>
                  <a:lnTo>
                    <a:pt x="77614" y="105"/>
                  </a:lnTo>
                  <a:lnTo>
                    <a:pt x="60900" y="0"/>
                  </a:lnTo>
                  <a:lnTo>
                    <a:pt x="45151" y="3960"/>
                  </a:lnTo>
                  <a:lnTo>
                    <a:pt x="31987" y="11884"/>
                  </a:lnTo>
                  <a:lnTo>
                    <a:pt x="14180" y="35576"/>
                  </a:lnTo>
                  <a:lnTo>
                    <a:pt x="1611" y="61600"/>
                  </a:lnTo>
                  <a:lnTo>
                    <a:pt x="0" y="78491"/>
                  </a:lnTo>
                  <a:lnTo>
                    <a:pt x="865" y="86878"/>
                  </a:lnTo>
                  <a:lnTo>
                    <a:pt x="4215" y="93394"/>
                  </a:lnTo>
                  <a:lnTo>
                    <a:pt x="15335" y="103100"/>
                  </a:lnTo>
                  <a:lnTo>
                    <a:pt x="22183" y="105133"/>
                  </a:lnTo>
                  <a:lnTo>
                    <a:pt x="37189" y="104927"/>
                  </a:lnTo>
                  <a:lnTo>
                    <a:pt x="50637" y="99288"/>
                  </a:lnTo>
                  <a:lnTo>
                    <a:pt x="62779" y="89693"/>
                  </a:lnTo>
                  <a:lnTo>
                    <a:pt x="79086" y="68698"/>
                  </a:lnTo>
                  <a:lnTo>
                    <a:pt x="87410" y="51382"/>
                  </a:lnTo>
                  <a:lnTo>
                    <a:pt x="83129" y="59464"/>
                  </a:lnTo>
                  <a:lnTo>
                    <a:pt x="82459" y="75384"/>
                  </a:lnTo>
                  <a:lnTo>
                    <a:pt x="83574" y="84807"/>
                  </a:lnTo>
                  <a:lnTo>
                    <a:pt x="87092" y="92013"/>
                  </a:lnTo>
                  <a:lnTo>
                    <a:pt x="98397" y="102486"/>
                  </a:lnTo>
                  <a:lnTo>
                    <a:pt x="105294" y="104724"/>
                  </a:lnTo>
                  <a:lnTo>
                    <a:pt x="120355" y="104745"/>
                  </a:lnTo>
                  <a:lnTo>
                    <a:pt x="136294" y="96741"/>
                  </a:lnTo>
                  <a:lnTo>
                    <a:pt x="164710" y="73420"/>
                  </a:lnTo>
                  <a:lnTo>
                    <a:pt x="169843" y="72403"/>
                  </a:lnTo>
                  <a:lnTo>
                    <a:pt x="174190" y="74498"/>
                  </a:lnTo>
                  <a:lnTo>
                    <a:pt x="178013" y="78669"/>
                  </a:lnTo>
                  <a:lnTo>
                    <a:pt x="192640" y="109161"/>
                  </a:lnTo>
                  <a:lnTo>
                    <a:pt x="205404" y="119353"/>
                  </a:lnTo>
                  <a:lnTo>
                    <a:pt x="222787" y="122033"/>
                  </a:lnTo>
                  <a:lnTo>
                    <a:pt x="240992" y="119218"/>
                  </a:lnTo>
                  <a:lnTo>
                    <a:pt x="262561" y="110011"/>
                  </a:lnTo>
                  <a:lnTo>
                    <a:pt x="278085" y="110485"/>
                  </a:lnTo>
                  <a:lnTo>
                    <a:pt x="284258" y="113755"/>
                  </a:lnTo>
                  <a:lnTo>
                    <a:pt x="297365" y="127911"/>
                  </a:lnTo>
                  <a:lnTo>
                    <a:pt x="300811" y="129070"/>
                  </a:lnTo>
                  <a:lnTo>
                    <a:pt x="310474" y="1286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321049" y="873710"/>
              <a:ext cx="24963" cy="166422"/>
            </a:xfrm>
            <a:custGeom>
              <a:avLst/>
              <a:gdLst/>
              <a:ahLst/>
              <a:cxnLst/>
              <a:rect l="0" t="0" r="0" b="0"/>
              <a:pathLst>
                <a:path w="24963" h="166422">
                  <a:moveTo>
                    <a:pt x="24962" y="0"/>
                  </a:moveTo>
                  <a:lnTo>
                    <a:pt x="16488" y="61566"/>
                  </a:lnTo>
                  <a:lnTo>
                    <a:pt x="5161" y="120767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312727" y="1021425"/>
              <a:ext cx="193829" cy="118737"/>
            </a:xfrm>
            <a:custGeom>
              <a:avLst/>
              <a:gdLst/>
              <a:ahLst/>
              <a:cxnLst/>
              <a:rect l="0" t="0" r="0" b="0"/>
              <a:pathLst>
                <a:path w="193829" h="118737">
                  <a:moveTo>
                    <a:pt x="0" y="68632"/>
                  </a:moveTo>
                  <a:lnTo>
                    <a:pt x="8835" y="55380"/>
                  </a:lnTo>
                  <a:lnTo>
                    <a:pt x="15135" y="51477"/>
                  </a:lnTo>
                  <a:lnTo>
                    <a:pt x="41673" y="45982"/>
                  </a:lnTo>
                  <a:lnTo>
                    <a:pt x="90262" y="39556"/>
                  </a:lnTo>
                  <a:lnTo>
                    <a:pt x="94384" y="40927"/>
                  </a:lnTo>
                  <a:lnTo>
                    <a:pt x="95282" y="44615"/>
                  </a:lnTo>
                  <a:lnTo>
                    <a:pt x="87232" y="78174"/>
                  </a:lnTo>
                  <a:lnTo>
                    <a:pt x="89004" y="94138"/>
                  </a:lnTo>
                  <a:lnTo>
                    <a:pt x="93545" y="101354"/>
                  </a:lnTo>
                  <a:lnTo>
                    <a:pt x="108453" y="114302"/>
                  </a:lnTo>
                  <a:lnTo>
                    <a:pt x="116681" y="117570"/>
                  </a:lnTo>
                  <a:lnTo>
                    <a:pt x="133219" y="118736"/>
                  </a:lnTo>
                  <a:lnTo>
                    <a:pt x="149816" y="111241"/>
                  </a:lnTo>
                  <a:lnTo>
                    <a:pt x="172288" y="91427"/>
                  </a:lnTo>
                  <a:lnTo>
                    <a:pt x="183822" y="75065"/>
                  </a:lnTo>
                  <a:lnTo>
                    <a:pt x="192030" y="55466"/>
                  </a:lnTo>
                  <a:lnTo>
                    <a:pt x="193828" y="36893"/>
                  </a:lnTo>
                  <a:lnTo>
                    <a:pt x="193014" y="28057"/>
                  </a:lnTo>
                  <a:lnTo>
                    <a:pt x="189697" y="21242"/>
                  </a:lnTo>
                  <a:lnTo>
                    <a:pt x="178615" y="11204"/>
                  </a:lnTo>
                  <a:lnTo>
                    <a:pt x="156782" y="355"/>
                  </a:lnTo>
                  <a:lnTo>
                    <a:pt x="148900" y="0"/>
                  </a:lnTo>
                  <a:lnTo>
                    <a:pt x="132746" y="4537"/>
                  </a:lnTo>
                  <a:lnTo>
                    <a:pt x="112475" y="17487"/>
                  </a:lnTo>
                  <a:lnTo>
                    <a:pt x="109192" y="24365"/>
                  </a:lnTo>
                  <a:lnTo>
                    <a:pt x="108010" y="41870"/>
                  </a:lnTo>
                  <a:lnTo>
                    <a:pt x="110567" y="54581"/>
                  </a:lnTo>
                  <a:lnTo>
                    <a:pt x="116495" y="68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68575" y="1043766"/>
              <a:ext cx="185168" cy="79577"/>
            </a:xfrm>
            <a:custGeom>
              <a:avLst/>
              <a:gdLst/>
              <a:ahLst/>
              <a:cxnLst/>
              <a:rect l="0" t="0" r="0" b="0"/>
              <a:pathLst>
                <a:path w="185168" h="79577">
                  <a:moveTo>
                    <a:pt x="18747" y="13007"/>
                  </a:moveTo>
                  <a:lnTo>
                    <a:pt x="6385" y="27218"/>
                  </a:lnTo>
                  <a:lnTo>
                    <a:pt x="0" y="40588"/>
                  </a:lnTo>
                  <a:lnTo>
                    <a:pt x="1627" y="44338"/>
                  </a:lnTo>
                  <a:lnTo>
                    <a:pt x="6409" y="45914"/>
                  </a:lnTo>
                  <a:lnTo>
                    <a:pt x="13295" y="46040"/>
                  </a:lnTo>
                  <a:lnTo>
                    <a:pt x="25878" y="41248"/>
                  </a:lnTo>
                  <a:lnTo>
                    <a:pt x="31822" y="37382"/>
                  </a:lnTo>
                  <a:lnTo>
                    <a:pt x="40893" y="25690"/>
                  </a:lnTo>
                  <a:lnTo>
                    <a:pt x="58666" y="0"/>
                  </a:lnTo>
                  <a:lnTo>
                    <a:pt x="62001" y="638"/>
                  </a:lnTo>
                  <a:lnTo>
                    <a:pt x="64225" y="5685"/>
                  </a:lnTo>
                  <a:lnTo>
                    <a:pt x="67794" y="42585"/>
                  </a:lnTo>
                  <a:lnTo>
                    <a:pt x="71785" y="48443"/>
                  </a:lnTo>
                  <a:lnTo>
                    <a:pt x="78144" y="51424"/>
                  </a:lnTo>
                  <a:lnTo>
                    <a:pt x="86082" y="52487"/>
                  </a:lnTo>
                  <a:lnTo>
                    <a:pt x="99832" y="48737"/>
                  </a:lnTo>
                  <a:lnTo>
                    <a:pt x="128145" y="31262"/>
                  </a:lnTo>
                  <a:lnTo>
                    <a:pt x="135132" y="29800"/>
                  </a:lnTo>
                  <a:lnTo>
                    <a:pt x="141641" y="30674"/>
                  </a:lnTo>
                  <a:lnTo>
                    <a:pt x="147829" y="33106"/>
                  </a:lnTo>
                  <a:lnTo>
                    <a:pt x="151955" y="38426"/>
                  </a:lnTo>
                  <a:lnTo>
                    <a:pt x="160534" y="60808"/>
                  </a:lnTo>
                  <a:lnTo>
                    <a:pt x="185167" y="795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790536" y="931055"/>
              <a:ext cx="221161" cy="200609"/>
            </a:xfrm>
            <a:custGeom>
              <a:avLst/>
              <a:gdLst/>
              <a:ahLst/>
              <a:cxnLst/>
              <a:rect l="0" t="0" r="0" b="0"/>
              <a:pathLst>
                <a:path w="221161" h="200609">
                  <a:moveTo>
                    <a:pt x="46418" y="150681"/>
                  </a:moveTo>
                  <a:lnTo>
                    <a:pt x="42001" y="137429"/>
                  </a:lnTo>
                  <a:lnTo>
                    <a:pt x="37925" y="134450"/>
                  </a:lnTo>
                  <a:lnTo>
                    <a:pt x="32435" y="133389"/>
                  </a:lnTo>
                  <a:lnTo>
                    <a:pt x="26001" y="133605"/>
                  </a:lnTo>
                  <a:lnTo>
                    <a:pt x="3694" y="142745"/>
                  </a:lnTo>
                  <a:lnTo>
                    <a:pt x="368" y="147240"/>
                  </a:lnTo>
                  <a:lnTo>
                    <a:pt x="0" y="152085"/>
                  </a:lnTo>
                  <a:lnTo>
                    <a:pt x="1604" y="157165"/>
                  </a:lnTo>
                  <a:lnTo>
                    <a:pt x="6372" y="160551"/>
                  </a:lnTo>
                  <a:lnTo>
                    <a:pt x="21531" y="164313"/>
                  </a:lnTo>
                  <a:lnTo>
                    <a:pt x="46440" y="162014"/>
                  </a:lnTo>
                  <a:lnTo>
                    <a:pt x="52904" y="163784"/>
                  </a:lnTo>
                  <a:lnTo>
                    <a:pt x="58138" y="167737"/>
                  </a:lnTo>
                  <a:lnTo>
                    <a:pt x="77599" y="189595"/>
                  </a:lnTo>
                  <a:lnTo>
                    <a:pt x="82923" y="191417"/>
                  </a:lnTo>
                  <a:lnTo>
                    <a:pt x="88321" y="190782"/>
                  </a:lnTo>
                  <a:lnTo>
                    <a:pt x="93769" y="188510"/>
                  </a:lnTo>
                  <a:lnTo>
                    <a:pt x="102288" y="176123"/>
                  </a:lnTo>
                  <a:lnTo>
                    <a:pt x="124863" y="120816"/>
                  </a:lnTo>
                  <a:lnTo>
                    <a:pt x="147503" y="62157"/>
                  </a:lnTo>
                  <a:lnTo>
                    <a:pt x="165551" y="2323"/>
                  </a:lnTo>
                  <a:lnTo>
                    <a:pt x="167445" y="0"/>
                  </a:lnTo>
                  <a:lnTo>
                    <a:pt x="168708" y="2150"/>
                  </a:lnTo>
                  <a:lnTo>
                    <a:pt x="169977" y="49658"/>
                  </a:lnTo>
                  <a:lnTo>
                    <a:pt x="164582" y="108023"/>
                  </a:lnTo>
                  <a:lnTo>
                    <a:pt x="164057" y="165164"/>
                  </a:lnTo>
                  <a:lnTo>
                    <a:pt x="165524" y="165884"/>
                  </a:lnTo>
                  <a:lnTo>
                    <a:pt x="167427" y="163590"/>
                  </a:lnTo>
                  <a:lnTo>
                    <a:pt x="187775" y="160362"/>
                  </a:lnTo>
                  <a:lnTo>
                    <a:pt x="195205" y="162682"/>
                  </a:lnTo>
                  <a:lnTo>
                    <a:pt x="208391" y="172657"/>
                  </a:lnTo>
                  <a:lnTo>
                    <a:pt x="215485" y="183871"/>
                  </a:lnTo>
                  <a:lnTo>
                    <a:pt x="221160" y="2006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44980" y="965242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33284"/>
                  </a:moveTo>
                  <a:lnTo>
                    <a:pt x="4417" y="20032"/>
                  </a:lnTo>
                  <a:lnTo>
                    <a:pt x="11517" y="1106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42348" y="1040131"/>
              <a:ext cx="52411" cy="83212"/>
            </a:xfrm>
            <a:custGeom>
              <a:avLst/>
              <a:gdLst/>
              <a:ahLst/>
              <a:cxnLst/>
              <a:rect l="0" t="0" r="0" b="0"/>
              <a:pathLst>
                <a:path w="52411" h="83212">
                  <a:moveTo>
                    <a:pt x="52410" y="0"/>
                  </a:moveTo>
                  <a:lnTo>
                    <a:pt x="34741" y="0"/>
                  </a:lnTo>
                  <a:lnTo>
                    <a:pt x="21135" y="4931"/>
                  </a:lnTo>
                  <a:lnTo>
                    <a:pt x="14918" y="8835"/>
                  </a:lnTo>
                  <a:lnTo>
                    <a:pt x="5544" y="20569"/>
                  </a:lnTo>
                  <a:lnTo>
                    <a:pt x="1750" y="27581"/>
                  </a:lnTo>
                  <a:lnTo>
                    <a:pt x="0" y="42769"/>
                  </a:lnTo>
                  <a:lnTo>
                    <a:pt x="3229" y="57840"/>
                  </a:lnTo>
                  <a:lnTo>
                    <a:pt x="10828" y="70702"/>
                  </a:lnTo>
                  <a:lnTo>
                    <a:pt x="16367" y="74871"/>
                  </a:lnTo>
                  <a:lnTo>
                    <a:pt x="44089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277535" y="1065094"/>
              <a:ext cx="133571" cy="59746"/>
            </a:xfrm>
            <a:custGeom>
              <a:avLst/>
              <a:gdLst/>
              <a:ahLst/>
              <a:cxnLst/>
              <a:rect l="0" t="0" r="0" b="0"/>
              <a:pathLst>
                <a:path w="133571" h="59746">
                  <a:moveTo>
                    <a:pt x="17076" y="0"/>
                  </a:moveTo>
                  <a:lnTo>
                    <a:pt x="3824" y="8835"/>
                  </a:lnTo>
                  <a:lnTo>
                    <a:pt x="845" y="15136"/>
                  </a:lnTo>
                  <a:lnTo>
                    <a:pt x="0" y="31998"/>
                  </a:lnTo>
                  <a:lnTo>
                    <a:pt x="2919" y="38899"/>
                  </a:lnTo>
                  <a:lnTo>
                    <a:pt x="13558" y="49032"/>
                  </a:lnTo>
                  <a:lnTo>
                    <a:pt x="29997" y="51686"/>
                  </a:lnTo>
                  <a:lnTo>
                    <a:pt x="47782" y="48859"/>
                  </a:lnTo>
                  <a:lnTo>
                    <a:pt x="61850" y="41439"/>
                  </a:lnTo>
                  <a:lnTo>
                    <a:pt x="71801" y="29512"/>
                  </a:lnTo>
                  <a:lnTo>
                    <a:pt x="75748" y="22449"/>
                  </a:lnTo>
                  <a:lnTo>
                    <a:pt x="76531" y="19589"/>
                  </a:lnTo>
                  <a:lnTo>
                    <a:pt x="75204" y="19531"/>
                  </a:lnTo>
                  <a:lnTo>
                    <a:pt x="72470" y="21342"/>
                  </a:lnTo>
                  <a:lnTo>
                    <a:pt x="69432" y="33216"/>
                  </a:lnTo>
                  <a:lnTo>
                    <a:pt x="68622" y="41560"/>
                  </a:lnTo>
                  <a:lnTo>
                    <a:pt x="70856" y="48047"/>
                  </a:lnTo>
                  <a:lnTo>
                    <a:pt x="80735" y="57720"/>
                  </a:lnTo>
                  <a:lnTo>
                    <a:pt x="87252" y="59745"/>
                  </a:lnTo>
                  <a:lnTo>
                    <a:pt x="101890" y="59530"/>
                  </a:lnTo>
                  <a:lnTo>
                    <a:pt x="133570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453185" y="931957"/>
              <a:ext cx="57774" cy="156741"/>
            </a:xfrm>
            <a:custGeom>
              <a:avLst/>
              <a:gdLst/>
              <a:ahLst/>
              <a:cxnLst/>
              <a:rect l="0" t="0" r="0" b="0"/>
              <a:pathLst>
                <a:path w="57774" h="156741">
                  <a:moveTo>
                    <a:pt x="24489" y="0"/>
                  </a:moveTo>
                  <a:lnTo>
                    <a:pt x="10295" y="55848"/>
                  </a:lnTo>
                  <a:lnTo>
                    <a:pt x="1127" y="103954"/>
                  </a:lnTo>
                  <a:lnTo>
                    <a:pt x="0" y="136304"/>
                  </a:lnTo>
                  <a:lnTo>
                    <a:pt x="2616" y="144494"/>
                  </a:lnTo>
                  <a:lnTo>
                    <a:pt x="7134" y="150879"/>
                  </a:lnTo>
                  <a:lnTo>
                    <a:pt x="12919" y="156060"/>
                  </a:lnTo>
                  <a:lnTo>
                    <a:pt x="20474" y="156740"/>
                  </a:lnTo>
                  <a:lnTo>
                    <a:pt x="57773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561430" y="940278"/>
              <a:ext cx="66024" cy="166422"/>
            </a:xfrm>
            <a:custGeom>
              <a:avLst/>
              <a:gdLst/>
              <a:ahLst/>
              <a:cxnLst/>
              <a:rect l="0" t="0" r="0" b="0"/>
              <a:pathLst>
                <a:path w="66024" h="166422">
                  <a:moveTo>
                    <a:pt x="24417" y="0"/>
                  </a:moveTo>
                  <a:lnTo>
                    <a:pt x="12056" y="20854"/>
                  </a:lnTo>
                  <a:lnTo>
                    <a:pt x="3599" y="50147"/>
                  </a:lnTo>
                  <a:lnTo>
                    <a:pt x="0" y="110064"/>
                  </a:lnTo>
                  <a:lnTo>
                    <a:pt x="4628" y="127813"/>
                  </a:lnTo>
                  <a:lnTo>
                    <a:pt x="22666" y="154275"/>
                  </a:lnTo>
                  <a:lnTo>
                    <a:pt x="38124" y="161023"/>
                  </a:lnTo>
                  <a:lnTo>
                    <a:pt x="66023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628556" y="1040131"/>
              <a:ext cx="148677" cy="193007"/>
            </a:xfrm>
            <a:custGeom>
              <a:avLst/>
              <a:gdLst/>
              <a:ahLst/>
              <a:cxnLst/>
              <a:rect l="0" t="0" r="0" b="0"/>
              <a:pathLst>
                <a:path w="148677" h="193007">
                  <a:moveTo>
                    <a:pt x="32181" y="0"/>
                  </a:moveTo>
                  <a:lnTo>
                    <a:pt x="25017" y="46327"/>
                  </a:lnTo>
                  <a:lnTo>
                    <a:pt x="27405" y="53999"/>
                  </a:lnTo>
                  <a:lnTo>
                    <a:pt x="31771" y="60038"/>
                  </a:lnTo>
                  <a:lnTo>
                    <a:pt x="37455" y="64988"/>
                  </a:lnTo>
                  <a:lnTo>
                    <a:pt x="44943" y="67364"/>
                  </a:lnTo>
                  <a:lnTo>
                    <a:pt x="63125" y="67538"/>
                  </a:lnTo>
                  <a:lnTo>
                    <a:pt x="81067" y="59603"/>
                  </a:lnTo>
                  <a:lnTo>
                    <a:pt x="135877" y="19495"/>
                  </a:lnTo>
                  <a:lnTo>
                    <a:pt x="139218" y="19469"/>
                  </a:lnTo>
                  <a:lnTo>
                    <a:pt x="140521" y="23149"/>
                  </a:lnTo>
                  <a:lnTo>
                    <a:pt x="135970" y="55629"/>
                  </a:lnTo>
                  <a:lnTo>
                    <a:pt x="118072" y="118191"/>
                  </a:lnTo>
                  <a:lnTo>
                    <a:pt x="104285" y="172409"/>
                  </a:lnTo>
                  <a:lnTo>
                    <a:pt x="99666" y="179658"/>
                  </a:lnTo>
                  <a:lnTo>
                    <a:pt x="87138" y="190179"/>
                  </a:lnTo>
                  <a:lnTo>
                    <a:pt x="69858" y="193006"/>
                  </a:lnTo>
                  <a:lnTo>
                    <a:pt x="50776" y="190256"/>
                  </a:lnTo>
                  <a:lnTo>
                    <a:pt x="7475" y="168315"/>
                  </a:lnTo>
                  <a:lnTo>
                    <a:pt x="2766" y="162137"/>
                  </a:lnTo>
                  <a:lnTo>
                    <a:pt x="552" y="155244"/>
                  </a:lnTo>
                  <a:lnTo>
                    <a:pt x="0" y="147875"/>
                  </a:lnTo>
                  <a:lnTo>
                    <a:pt x="3330" y="142038"/>
                  </a:lnTo>
                  <a:lnTo>
                    <a:pt x="16893" y="133086"/>
                  </a:lnTo>
                  <a:lnTo>
                    <a:pt x="50015" y="120731"/>
                  </a:lnTo>
                  <a:lnTo>
                    <a:pt x="80509" y="118674"/>
                  </a:lnTo>
                  <a:lnTo>
                    <a:pt x="121479" y="123329"/>
                  </a:lnTo>
                  <a:lnTo>
                    <a:pt x="148676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778025" y="1243740"/>
              <a:ext cx="108855" cy="109163"/>
            </a:xfrm>
            <a:custGeom>
              <a:avLst/>
              <a:gdLst/>
              <a:ahLst/>
              <a:cxnLst/>
              <a:rect l="0" t="0" r="0" b="0"/>
              <a:pathLst>
                <a:path w="108855" h="109163">
                  <a:moveTo>
                    <a:pt x="92213" y="4417"/>
                  </a:moveTo>
                  <a:lnTo>
                    <a:pt x="78961" y="0"/>
                  </a:lnTo>
                  <a:lnTo>
                    <a:pt x="65058" y="297"/>
                  </a:lnTo>
                  <a:lnTo>
                    <a:pt x="49633" y="4435"/>
                  </a:lnTo>
                  <a:lnTo>
                    <a:pt x="33532" y="12438"/>
                  </a:lnTo>
                  <a:lnTo>
                    <a:pt x="13291" y="31757"/>
                  </a:lnTo>
                  <a:lnTo>
                    <a:pt x="0" y="55048"/>
                  </a:lnTo>
                  <a:lnTo>
                    <a:pt x="227" y="63134"/>
                  </a:lnTo>
                  <a:lnTo>
                    <a:pt x="7876" y="79515"/>
                  </a:lnTo>
                  <a:lnTo>
                    <a:pt x="27776" y="99914"/>
                  </a:lnTo>
                  <a:lnTo>
                    <a:pt x="48165" y="106957"/>
                  </a:lnTo>
                  <a:lnTo>
                    <a:pt x="70787" y="109162"/>
                  </a:lnTo>
                  <a:lnTo>
                    <a:pt x="108854" y="104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86279" y="1279568"/>
              <a:ext cx="100506" cy="78934"/>
            </a:xfrm>
            <a:custGeom>
              <a:avLst/>
              <a:gdLst/>
              <a:ahLst/>
              <a:cxnLst/>
              <a:rect l="0" t="0" r="0" b="0"/>
              <a:pathLst>
                <a:path w="100506" h="78934">
                  <a:moveTo>
                    <a:pt x="50527" y="10194"/>
                  </a:moveTo>
                  <a:lnTo>
                    <a:pt x="31522" y="17762"/>
                  </a:lnTo>
                  <a:lnTo>
                    <a:pt x="3429" y="41336"/>
                  </a:lnTo>
                  <a:lnTo>
                    <a:pt x="637" y="47598"/>
                  </a:lnTo>
                  <a:lnTo>
                    <a:pt x="0" y="61952"/>
                  </a:lnTo>
                  <a:lnTo>
                    <a:pt x="3899" y="67813"/>
                  </a:lnTo>
                  <a:lnTo>
                    <a:pt x="18092" y="76792"/>
                  </a:lnTo>
                  <a:lnTo>
                    <a:pt x="36728" y="78933"/>
                  </a:lnTo>
                  <a:lnTo>
                    <a:pt x="56413" y="75878"/>
                  </a:lnTo>
                  <a:lnTo>
                    <a:pt x="74408" y="68357"/>
                  </a:lnTo>
                  <a:lnTo>
                    <a:pt x="89186" y="53919"/>
                  </a:lnTo>
                  <a:lnTo>
                    <a:pt x="95715" y="44892"/>
                  </a:lnTo>
                  <a:lnTo>
                    <a:pt x="100505" y="27465"/>
                  </a:lnTo>
                  <a:lnTo>
                    <a:pt x="100487" y="18934"/>
                  </a:lnTo>
                  <a:lnTo>
                    <a:pt x="96778" y="12323"/>
                  </a:lnTo>
                  <a:lnTo>
                    <a:pt x="82794" y="2511"/>
                  </a:lnTo>
                  <a:lnTo>
                    <a:pt x="61786" y="0"/>
                  </a:lnTo>
                  <a:lnTo>
                    <a:pt x="49712" y="624"/>
                  </a:lnTo>
                  <a:lnTo>
                    <a:pt x="40738" y="3814"/>
                  </a:lnTo>
                  <a:lnTo>
                    <a:pt x="28301" y="14755"/>
                  </a:lnTo>
                  <a:lnTo>
                    <a:pt x="27389" y="19707"/>
                  </a:lnTo>
                  <a:lnTo>
                    <a:pt x="29554" y="23933"/>
                  </a:lnTo>
                  <a:lnTo>
                    <a:pt x="42205" y="351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028766" y="1312322"/>
              <a:ext cx="78197" cy="60652"/>
            </a:xfrm>
            <a:custGeom>
              <a:avLst/>
              <a:gdLst/>
              <a:ahLst/>
              <a:cxnLst/>
              <a:rect l="0" t="0" r="0" b="0"/>
              <a:pathLst>
                <a:path w="78197" h="60652">
                  <a:moveTo>
                    <a:pt x="16214" y="2404"/>
                  </a:moveTo>
                  <a:lnTo>
                    <a:pt x="8646" y="21409"/>
                  </a:lnTo>
                  <a:lnTo>
                    <a:pt x="214" y="32732"/>
                  </a:lnTo>
                  <a:lnTo>
                    <a:pt x="0" y="34642"/>
                  </a:lnTo>
                  <a:lnTo>
                    <a:pt x="2630" y="34066"/>
                  </a:lnTo>
                  <a:lnTo>
                    <a:pt x="7158" y="31833"/>
                  </a:lnTo>
                  <a:lnTo>
                    <a:pt x="35589" y="5731"/>
                  </a:lnTo>
                  <a:lnTo>
                    <a:pt x="43000" y="1848"/>
                  </a:lnTo>
                  <a:lnTo>
                    <a:pt x="58629" y="0"/>
                  </a:lnTo>
                  <a:lnTo>
                    <a:pt x="66680" y="801"/>
                  </a:lnTo>
                  <a:lnTo>
                    <a:pt x="72047" y="5033"/>
                  </a:lnTo>
                  <a:lnTo>
                    <a:pt x="78011" y="19598"/>
                  </a:lnTo>
                  <a:lnTo>
                    <a:pt x="78196" y="35933"/>
                  </a:lnTo>
                  <a:lnTo>
                    <a:pt x="74461" y="606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148735" y="1289762"/>
              <a:ext cx="81818" cy="91533"/>
            </a:xfrm>
            <a:custGeom>
              <a:avLst/>
              <a:gdLst/>
              <a:ahLst/>
              <a:cxnLst/>
              <a:rect l="0" t="0" r="0" b="0"/>
              <a:pathLst>
                <a:path w="81818" h="91533">
                  <a:moveTo>
                    <a:pt x="4418" y="0"/>
                  </a:moveTo>
                  <a:lnTo>
                    <a:pt x="1953" y="33741"/>
                  </a:lnTo>
                  <a:lnTo>
                    <a:pt x="0" y="41910"/>
                  </a:lnTo>
                  <a:lnTo>
                    <a:pt x="1473" y="46432"/>
                  </a:lnTo>
                  <a:lnTo>
                    <a:pt x="5228" y="48521"/>
                  </a:lnTo>
                  <a:lnTo>
                    <a:pt x="10506" y="48990"/>
                  </a:lnTo>
                  <a:lnTo>
                    <a:pt x="15873" y="46528"/>
                  </a:lnTo>
                  <a:lnTo>
                    <a:pt x="40239" y="27580"/>
                  </a:lnTo>
                  <a:lnTo>
                    <a:pt x="47715" y="23934"/>
                  </a:lnTo>
                  <a:lnTo>
                    <a:pt x="54547" y="23353"/>
                  </a:lnTo>
                  <a:lnTo>
                    <a:pt x="67071" y="27638"/>
                  </a:lnTo>
                  <a:lnTo>
                    <a:pt x="76334" y="38171"/>
                  </a:lnTo>
                  <a:lnTo>
                    <a:pt x="80099" y="44864"/>
                  </a:lnTo>
                  <a:lnTo>
                    <a:pt x="81817" y="59696"/>
                  </a:lnTo>
                  <a:lnTo>
                    <a:pt x="79499" y="73684"/>
                  </a:lnTo>
                  <a:lnTo>
                    <a:pt x="70987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268146" y="1304085"/>
              <a:ext cx="101355" cy="77210"/>
            </a:xfrm>
            <a:custGeom>
              <a:avLst/>
              <a:gdLst/>
              <a:ahLst/>
              <a:cxnLst/>
              <a:rect l="0" t="0" r="0" b="0"/>
              <a:pathLst>
                <a:path w="101355" h="77210">
                  <a:moveTo>
                    <a:pt x="1502" y="27283"/>
                  </a:moveTo>
                  <a:lnTo>
                    <a:pt x="14754" y="31700"/>
                  </a:lnTo>
                  <a:lnTo>
                    <a:pt x="28656" y="31403"/>
                  </a:lnTo>
                  <a:lnTo>
                    <a:pt x="36247" y="30030"/>
                  </a:lnTo>
                  <a:lnTo>
                    <a:pt x="49612" y="21107"/>
                  </a:lnTo>
                  <a:lnTo>
                    <a:pt x="55765" y="14845"/>
                  </a:lnTo>
                  <a:lnTo>
                    <a:pt x="57093" y="9745"/>
                  </a:lnTo>
                  <a:lnTo>
                    <a:pt x="55204" y="5421"/>
                  </a:lnTo>
                  <a:lnTo>
                    <a:pt x="51172" y="1613"/>
                  </a:lnTo>
                  <a:lnTo>
                    <a:pt x="45710" y="0"/>
                  </a:lnTo>
                  <a:lnTo>
                    <a:pt x="32244" y="672"/>
                  </a:lnTo>
                  <a:lnTo>
                    <a:pt x="19480" y="6518"/>
                  </a:lnTo>
                  <a:lnTo>
                    <a:pt x="13487" y="10666"/>
                  </a:lnTo>
                  <a:lnTo>
                    <a:pt x="4364" y="22671"/>
                  </a:lnTo>
                  <a:lnTo>
                    <a:pt x="636" y="29756"/>
                  </a:lnTo>
                  <a:lnTo>
                    <a:pt x="0" y="36328"/>
                  </a:lnTo>
                  <a:lnTo>
                    <a:pt x="4224" y="48561"/>
                  </a:lnTo>
                  <a:lnTo>
                    <a:pt x="21416" y="65844"/>
                  </a:lnTo>
                  <a:lnTo>
                    <a:pt x="38706" y="72158"/>
                  </a:lnTo>
                  <a:lnTo>
                    <a:pt x="101354" y="772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384535" y="1318629"/>
              <a:ext cx="118103" cy="74946"/>
            </a:xfrm>
            <a:custGeom>
              <a:avLst/>
              <a:gdLst/>
              <a:ahLst/>
              <a:cxnLst/>
              <a:rect l="0" t="0" r="0" b="0"/>
              <a:pathLst>
                <a:path w="118103" h="74946">
                  <a:moveTo>
                    <a:pt x="59855" y="4418"/>
                  </a:moveTo>
                  <a:lnTo>
                    <a:pt x="46603" y="0"/>
                  </a:lnTo>
                  <a:lnTo>
                    <a:pt x="20692" y="1671"/>
                  </a:lnTo>
                  <a:lnTo>
                    <a:pt x="13406" y="6285"/>
                  </a:lnTo>
                  <a:lnTo>
                    <a:pt x="2845" y="21273"/>
                  </a:lnTo>
                  <a:lnTo>
                    <a:pt x="0" y="37797"/>
                  </a:lnTo>
                  <a:lnTo>
                    <a:pt x="536" y="46086"/>
                  </a:lnTo>
                  <a:lnTo>
                    <a:pt x="8527" y="60228"/>
                  </a:lnTo>
                  <a:lnTo>
                    <a:pt x="14542" y="66587"/>
                  </a:lnTo>
                  <a:lnTo>
                    <a:pt x="36017" y="73654"/>
                  </a:lnTo>
                  <a:lnTo>
                    <a:pt x="62204" y="74945"/>
                  </a:lnTo>
                  <a:lnTo>
                    <a:pt x="94965" y="66201"/>
                  </a:lnTo>
                  <a:lnTo>
                    <a:pt x="118102" y="543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502637" y="1214873"/>
              <a:ext cx="16643" cy="174743"/>
            </a:xfrm>
            <a:custGeom>
              <a:avLst/>
              <a:gdLst/>
              <a:ahLst/>
              <a:cxnLst/>
              <a:rect l="0" t="0" r="0" b="0"/>
              <a:pathLst>
                <a:path w="16643" h="174743">
                  <a:moveTo>
                    <a:pt x="16642" y="0"/>
                  </a:moveTo>
                  <a:lnTo>
                    <a:pt x="16642" y="53491"/>
                  </a:lnTo>
                  <a:lnTo>
                    <a:pt x="10057" y="114864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52711" y="1289762"/>
              <a:ext cx="166421" cy="8323"/>
            </a:xfrm>
            <a:custGeom>
              <a:avLst/>
              <a:gdLst/>
              <a:ahLst/>
              <a:cxnLst/>
              <a:rect l="0" t="0" r="0" b="0"/>
              <a:pathLst>
                <a:path w="166421" h="8323">
                  <a:moveTo>
                    <a:pt x="0" y="8322"/>
                  </a:moveTo>
                  <a:lnTo>
                    <a:pt x="21779" y="2603"/>
                  </a:lnTo>
                  <a:lnTo>
                    <a:pt x="81844" y="343"/>
                  </a:lnTo>
                  <a:lnTo>
                    <a:pt x="142568" y="46"/>
                  </a:lnTo>
                  <a:lnTo>
                    <a:pt x="16642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70532" y="332842"/>
            <a:ext cx="1172477" cy="561062"/>
            <a:chOff x="8670532" y="332842"/>
            <a:chExt cx="1172477" cy="561062"/>
          </a:xfrm>
        </p:grpSpPr>
        <p:sp>
          <p:nvSpPr>
            <p:cNvPr id="88" name="Freeform 87"/>
            <p:cNvSpPr/>
            <p:nvPr/>
          </p:nvSpPr>
          <p:spPr>
            <a:xfrm>
              <a:off x="9619131" y="3744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602490" y="374447"/>
              <a:ext cx="32128" cy="332843"/>
            </a:xfrm>
            <a:custGeom>
              <a:avLst/>
              <a:gdLst/>
              <a:ahLst/>
              <a:cxnLst/>
              <a:rect l="0" t="0" r="0" b="0"/>
              <a:pathLst>
                <a:path w="32128" h="332843">
                  <a:moveTo>
                    <a:pt x="24963" y="0"/>
                  </a:moveTo>
                  <a:lnTo>
                    <a:pt x="32127" y="46327"/>
                  </a:lnTo>
                  <a:lnTo>
                    <a:pt x="26546" y="102575"/>
                  </a:lnTo>
                  <a:lnTo>
                    <a:pt x="20858" y="155864"/>
                  </a:lnTo>
                  <a:lnTo>
                    <a:pt x="8145" y="215688"/>
                  </a:lnTo>
                  <a:lnTo>
                    <a:pt x="1073" y="271734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627453" y="332842"/>
              <a:ext cx="208027" cy="16643"/>
            </a:xfrm>
            <a:custGeom>
              <a:avLst/>
              <a:gdLst/>
              <a:ahLst/>
              <a:cxnLst/>
              <a:rect l="0" t="0" r="0" b="0"/>
              <a:pathLst>
                <a:path w="208027" h="16643">
                  <a:moveTo>
                    <a:pt x="0" y="16642"/>
                  </a:moveTo>
                  <a:lnTo>
                    <a:pt x="22703" y="10923"/>
                  </a:lnTo>
                  <a:lnTo>
                    <a:pt x="84591" y="13081"/>
                  </a:lnTo>
                  <a:lnTo>
                    <a:pt x="141275" y="13708"/>
                  </a:lnTo>
                  <a:lnTo>
                    <a:pt x="198147" y="2208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610136" y="332842"/>
              <a:ext cx="232873" cy="476531"/>
            </a:xfrm>
            <a:custGeom>
              <a:avLst/>
              <a:gdLst/>
              <a:ahLst/>
              <a:cxnLst/>
              <a:rect l="0" t="0" r="0" b="0"/>
              <a:pathLst>
                <a:path w="232873" h="476531">
                  <a:moveTo>
                    <a:pt x="200380" y="0"/>
                  </a:moveTo>
                  <a:lnTo>
                    <a:pt x="202845" y="33741"/>
                  </a:lnTo>
                  <a:lnTo>
                    <a:pt x="210652" y="92302"/>
                  </a:lnTo>
                  <a:lnTo>
                    <a:pt x="216184" y="152825"/>
                  </a:lnTo>
                  <a:lnTo>
                    <a:pt x="216911" y="210470"/>
                  </a:lnTo>
                  <a:lnTo>
                    <a:pt x="223593" y="266230"/>
                  </a:lnTo>
                  <a:lnTo>
                    <a:pt x="226037" y="320817"/>
                  </a:lnTo>
                  <a:lnTo>
                    <a:pt x="232872" y="380765"/>
                  </a:lnTo>
                  <a:lnTo>
                    <a:pt x="229142" y="435570"/>
                  </a:lnTo>
                  <a:lnTo>
                    <a:pt x="222101" y="452772"/>
                  </a:lnTo>
                  <a:lnTo>
                    <a:pt x="217635" y="459948"/>
                  </a:lnTo>
                  <a:lnTo>
                    <a:pt x="205274" y="470386"/>
                  </a:lnTo>
                  <a:lnTo>
                    <a:pt x="198096" y="474465"/>
                  </a:lnTo>
                  <a:lnTo>
                    <a:pt x="182722" y="476530"/>
                  </a:lnTo>
                  <a:lnTo>
                    <a:pt x="128713" y="473669"/>
                  </a:lnTo>
                  <a:lnTo>
                    <a:pt x="65807" y="462757"/>
                  </a:lnTo>
                  <a:lnTo>
                    <a:pt x="2436" y="446524"/>
                  </a:lnTo>
                  <a:lnTo>
                    <a:pt x="0" y="444688"/>
                  </a:lnTo>
                  <a:lnTo>
                    <a:pt x="2074" y="443464"/>
                  </a:lnTo>
                  <a:lnTo>
                    <a:pt x="17317" y="441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670532" y="495204"/>
              <a:ext cx="757217" cy="262012"/>
            </a:xfrm>
            <a:custGeom>
              <a:avLst/>
              <a:gdLst/>
              <a:ahLst/>
              <a:cxnLst/>
              <a:rect l="0" t="0" r="0" b="0"/>
              <a:pathLst>
                <a:path w="757217" h="262012">
                  <a:moveTo>
                    <a:pt x="0" y="262011"/>
                  </a:moveTo>
                  <a:lnTo>
                    <a:pt x="57452" y="209491"/>
                  </a:lnTo>
                  <a:lnTo>
                    <a:pt x="119335" y="171063"/>
                  </a:lnTo>
                  <a:lnTo>
                    <a:pt x="182655" y="134717"/>
                  </a:lnTo>
                  <a:lnTo>
                    <a:pt x="236075" y="106724"/>
                  </a:lnTo>
                  <a:lnTo>
                    <a:pt x="297864" y="78953"/>
                  </a:lnTo>
                  <a:lnTo>
                    <a:pt x="348020" y="61177"/>
                  </a:lnTo>
                  <a:lnTo>
                    <a:pt x="402443" y="48763"/>
                  </a:lnTo>
                  <a:lnTo>
                    <a:pt x="455244" y="34942"/>
                  </a:lnTo>
                  <a:lnTo>
                    <a:pt x="492692" y="24921"/>
                  </a:lnTo>
                  <a:lnTo>
                    <a:pt x="546761" y="17117"/>
                  </a:lnTo>
                  <a:lnTo>
                    <a:pt x="606752" y="6418"/>
                  </a:lnTo>
                  <a:lnTo>
                    <a:pt x="660515" y="4525"/>
                  </a:lnTo>
                  <a:lnTo>
                    <a:pt x="720420" y="0"/>
                  </a:lnTo>
                  <a:lnTo>
                    <a:pt x="757216" y="40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311253" y="449337"/>
              <a:ext cx="159328" cy="124816"/>
            </a:xfrm>
            <a:custGeom>
              <a:avLst/>
              <a:gdLst/>
              <a:ahLst/>
              <a:cxnLst/>
              <a:rect l="0" t="0" r="0" b="0"/>
              <a:pathLst>
                <a:path w="159328" h="124816">
                  <a:moveTo>
                    <a:pt x="0" y="0"/>
                  </a:moveTo>
                  <a:lnTo>
                    <a:pt x="55162" y="11581"/>
                  </a:lnTo>
                  <a:lnTo>
                    <a:pt x="113258" y="25027"/>
                  </a:lnTo>
                  <a:lnTo>
                    <a:pt x="130774" y="31463"/>
                  </a:lnTo>
                  <a:lnTo>
                    <a:pt x="144723" y="40487"/>
                  </a:lnTo>
                  <a:lnTo>
                    <a:pt x="154620" y="53128"/>
                  </a:lnTo>
                  <a:lnTo>
                    <a:pt x="158553" y="60381"/>
                  </a:lnTo>
                  <a:lnTo>
                    <a:pt x="159327" y="67991"/>
                  </a:lnTo>
                  <a:lnTo>
                    <a:pt x="155254" y="83843"/>
                  </a:lnTo>
                  <a:lnTo>
                    <a:pt x="144816" y="97668"/>
                  </a:lnTo>
                  <a:lnTo>
                    <a:pt x="116495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995053" y="652174"/>
              <a:ext cx="499264" cy="146648"/>
            </a:xfrm>
            <a:custGeom>
              <a:avLst/>
              <a:gdLst/>
              <a:ahLst/>
              <a:cxnLst/>
              <a:rect l="0" t="0" r="0" b="0"/>
              <a:pathLst>
                <a:path w="499264" h="146648">
                  <a:moveTo>
                    <a:pt x="499263" y="13510"/>
                  </a:moveTo>
                  <a:lnTo>
                    <a:pt x="449116" y="241"/>
                  </a:lnTo>
                  <a:lnTo>
                    <a:pt x="398271" y="0"/>
                  </a:lnTo>
                  <a:lnTo>
                    <a:pt x="343712" y="8581"/>
                  </a:lnTo>
                  <a:lnTo>
                    <a:pt x="282806" y="21912"/>
                  </a:lnTo>
                  <a:lnTo>
                    <a:pt x="232957" y="32642"/>
                  </a:lnTo>
                  <a:lnTo>
                    <a:pt x="169705" y="52498"/>
                  </a:lnTo>
                  <a:lnTo>
                    <a:pt x="114934" y="77391"/>
                  </a:lnTo>
                  <a:lnTo>
                    <a:pt x="72561" y="97285"/>
                  </a:lnTo>
                  <a:lnTo>
                    <a:pt x="11004" y="139272"/>
                  </a:lnTo>
                  <a:lnTo>
                    <a:pt x="0" y="146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967819" y="723931"/>
              <a:ext cx="127088" cy="84831"/>
            </a:xfrm>
            <a:custGeom>
              <a:avLst/>
              <a:gdLst/>
              <a:ahLst/>
              <a:cxnLst/>
              <a:rect l="0" t="0" r="0" b="0"/>
              <a:pathLst>
                <a:path w="127088" h="84831">
                  <a:moveTo>
                    <a:pt x="52197" y="0"/>
                  </a:moveTo>
                  <a:lnTo>
                    <a:pt x="21869" y="23164"/>
                  </a:lnTo>
                  <a:lnTo>
                    <a:pt x="9516" y="43538"/>
                  </a:lnTo>
                  <a:lnTo>
                    <a:pt x="0" y="67141"/>
                  </a:lnTo>
                  <a:lnTo>
                    <a:pt x="758" y="73422"/>
                  </a:lnTo>
                  <a:lnTo>
                    <a:pt x="4036" y="78534"/>
                  </a:lnTo>
                  <a:lnTo>
                    <a:pt x="8995" y="82867"/>
                  </a:lnTo>
                  <a:lnTo>
                    <a:pt x="15075" y="84830"/>
                  </a:lnTo>
                  <a:lnTo>
                    <a:pt x="29226" y="84547"/>
                  </a:lnTo>
                  <a:lnTo>
                    <a:pt x="85598" y="69096"/>
                  </a:lnTo>
                  <a:lnTo>
                    <a:pt x="127087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162658" y="756565"/>
              <a:ext cx="82028" cy="75541"/>
            </a:xfrm>
            <a:custGeom>
              <a:avLst/>
              <a:gdLst/>
              <a:ahLst/>
              <a:cxnLst/>
              <a:rect l="0" t="0" r="0" b="0"/>
              <a:pathLst>
                <a:path w="82028" h="75541">
                  <a:moveTo>
                    <a:pt x="82027" y="17293"/>
                  </a:moveTo>
                  <a:lnTo>
                    <a:pt x="77609" y="4040"/>
                  </a:lnTo>
                  <a:lnTo>
                    <a:pt x="73534" y="1061"/>
                  </a:lnTo>
                  <a:lnTo>
                    <a:pt x="68044" y="0"/>
                  </a:lnTo>
                  <a:lnTo>
                    <a:pt x="39303" y="4939"/>
                  </a:lnTo>
                  <a:lnTo>
                    <a:pt x="19544" y="16611"/>
                  </a:lnTo>
                  <a:lnTo>
                    <a:pt x="1979" y="31781"/>
                  </a:lnTo>
                  <a:lnTo>
                    <a:pt x="0" y="37122"/>
                  </a:lnTo>
                  <a:lnTo>
                    <a:pt x="530" y="42531"/>
                  </a:lnTo>
                  <a:lnTo>
                    <a:pt x="2732" y="47987"/>
                  </a:lnTo>
                  <a:lnTo>
                    <a:pt x="6975" y="50699"/>
                  </a:lnTo>
                  <a:lnTo>
                    <a:pt x="19084" y="51248"/>
                  </a:lnTo>
                  <a:lnTo>
                    <a:pt x="41496" y="46358"/>
                  </a:lnTo>
                  <a:lnTo>
                    <a:pt x="46685" y="48689"/>
                  </a:lnTo>
                  <a:lnTo>
                    <a:pt x="50145" y="53941"/>
                  </a:lnTo>
                  <a:lnTo>
                    <a:pt x="52451" y="61141"/>
                  </a:lnTo>
                  <a:lnTo>
                    <a:pt x="55837" y="65940"/>
                  </a:lnTo>
                  <a:lnTo>
                    <a:pt x="59945" y="69140"/>
                  </a:lnTo>
                  <a:lnTo>
                    <a:pt x="73705" y="755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268744" y="790500"/>
              <a:ext cx="25868" cy="66569"/>
            </a:xfrm>
            <a:custGeom>
              <a:avLst/>
              <a:gdLst/>
              <a:ahLst/>
              <a:cxnLst/>
              <a:rect l="0" t="0" r="0" b="0"/>
              <a:pathLst>
                <a:path w="25868" h="66569">
                  <a:moveTo>
                    <a:pt x="25867" y="0"/>
                  </a:moveTo>
                  <a:lnTo>
                    <a:pt x="2703" y="23163"/>
                  </a:lnTo>
                  <a:lnTo>
                    <a:pt x="255" y="29310"/>
                  </a:lnTo>
                  <a:lnTo>
                    <a:pt x="0" y="43537"/>
                  </a:lnTo>
                  <a:lnTo>
                    <a:pt x="3075" y="49365"/>
                  </a:lnTo>
                  <a:lnTo>
                    <a:pt x="25867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317865" y="815463"/>
              <a:ext cx="59957" cy="49927"/>
            </a:xfrm>
            <a:custGeom>
              <a:avLst/>
              <a:gdLst/>
              <a:ahLst/>
              <a:cxnLst/>
              <a:rect l="0" t="0" r="0" b="0"/>
              <a:pathLst>
                <a:path w="59957" h="49927">
                  <a:moveTo>
                    <a:pt x="34994" y="0"/>
                  </a:moveTo>
                  <a:lnTo>
                    <a:pt x="17324" y="0"/>
                  </a:lnTo>
                  <a:lnTo>
                    <a:pt x="11194" y="2773"/>
                  </a:lnTo>
                  <a:lnTo>
                    <a:pt x="1918" y="13252"/>
                  </a:lnTo>
                  <a:lnTo>
                    <a:pt x="0" y="19929"/>
                  </a:lnTo>
                  <a:lnTo>
                    <a:pt x="333" y="34745"/>
                  </a:lnTo>
                  <a:lnTo>
                    <a:pt x="4489" y="39805"/>
                  </a:lnTo>
                  <a:lnTo>
                    <a:pt x="18971" y="45428"/>
                  </a:lnTo>
                  <a:lnTo>
                    <a:pt x="59956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386504" y="835632"/>
              <a:ext cx="32924" cy="46400"/>
            </a:xfrm>
            <a:custGeom>
              <a:avLst/>
              <a:gdLst/>
              <a:ahLst/>
              <a:cxnLst/>
              <a:rect l="0" t="0" r="0" b="0"/>
              <a:pathLst>
                <a:path w="32924" h="46400">
                  <a:moveTo>
                    <a:pt x="7960" y="4794"/>
                  </a:moveTo>
                  <a:lnTo>
                    <a:pt x="22342" y="0"/>
                  </a:lnTo>
                  <a:lnTo>
                    <a:pt x="11605" y="4812"/>
                  </a:lnTo>
                  <a:lnTo>
                    <a:pt x="1567" y="12815"/>
                  </a:lnTo>
                  <a:lnTo>
                    <a:pt x="0" y="17538"/>
                  </a:lnTo>
                  <a:lnTo>
                    <a:pt x="804" y="22535"/>
                  </a:lnTo>
                  <a:lnTo>
                    <a:pt x="3190" y="27716"/>
                  </a:lnTo>
                  <a:lnTo>
                    <a:pt x="13235" y="35938"/>
                  </a:lnTo>
                  <a:lnTo>
                    <a:pt x="32923" y="46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452711" y="832105"/>
              <a:ext cx="45113" cy="61799"/>
            </a:xfrm>
            <a:custGeom>
              <a:avLst/>
              <a:gdLst/>
              <a:ahLst/>
              <a:cxnLst/>
              <a:rect l="0" t="0" r="0" b="0"/>
              <a:pathLst>
                <a:path w="45113" h="61799">
                  <a:moveTo>
                    <a:pt x="41605" y="0"/>
                  </a:moveTo>
                  <a:lnTo>
                    <a:pt x="23935" y="0"/>
                  </a:lnTo>
                  <a:lnTo>
                    <a:pt x="10330" y="4931"/>
                  </a:lnTo>
                  <a:lnTo>
                    <a:pt x="4113" y="8834"/>
                  </a:lnTo>
                  <a:lnTo>
                    <a:pt x="1817" y="14211"/>
                  </a:lnTo>
                  <a:lnTo>
                    <a:pt x="2136" y="20568"/>
                  </a:lnTo>
                  <a:lnTo>
                    <a:pt x="4197" y="27581"/>
                  </a:lnTo>
                  <a:lnTo>
                    <a:pt x="8346" y="33180"/>
                  </a:lnTo>
                  <a:lnTo>
                    <a:pt x="20351" y="41867"/>
                  </a:lnTo>
                  <a:lnTo>
                    <a:pt x="42705" y="51956"/>
                  </a:lnTo>
                  <a:lnTo>
                    <a:pt x="45112" y="54977"/>
                  </a:lnTo>
                  <a:lnTo>
                    <a:pt x="43943" y="57916"/>
                  </a:lnTo>
                  <a:lnTo>
                    <a:pt x="40390" y="60800"/>
                  </a:lnTo>
                  <a:lnTo>
                    <a:pt x="35248" y="61798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519279" y="848747"/>
              <a:ext cx="49928" cy="41606"/>
            </a:xfrm>
            <a:custGeom>
              <a:avLst/>
              <a:gdLst/>
              <a:ahLst/>
              <a:cxnLst/>
              <a:rect l="0" t="0" r="0" b="0"/>
              <a:pathLst>
                <a:path w="49928" h="41606">
                  <a:moveTo>
                    <a:pt x="49927" y="0"/>
                  </a:moveTo>
                  <a:lnTo>
                    <a:pt x="30922" y="7568"/>
                  </a:lnTo>
                  <a:lnTo>
                    <a:pt x="19598" y="15999"/>
                  </a:lnTo>
                  <a:lnTo>
                    <a:pt x="18613" y="19912"/>
                  </a:lnTo>
                  <a:lnTo>
                    <a:pt x="20730" y="23445"/>
                  </a:lnTo>
                  <a:lnTo>
                    <a:pt x="24914" y="26724"/>
                  </a:lnTo>
                  <a:lnTo>
                    <a:pt x="24931" y="29836"/>
                  </a:lnTo>
                  <a:lnTo>
                    <a:pt x="22168" y="32834"/>
                  </a:lnTo>
                  <a:lnTo>
                    <a:pt x="9959" y="39006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3" name="Freeform 102"/>
          <p:cNvSpPr/>
          <p:nvPr/>
        </p:nvSpPr>
        <p:spPr>
          <a:xfrm>
            <a:off x="4385216" y="6821674"/>
            <a:ext cx="1352428" cy="1222104"/>
          </a:xfrm>
          <a:custGeom>
            <a:avLst/>
            <a:gdLst/>
            <a:ahLst/>
            <a:cxnLst/>
            <a:rect l="0" t="0" r="0" b="0"/>
            <a:pathLst>
              <a:path w="1352428" h="1222104">
                <a:moveTo>
                  <a:pt x="1031786" y="132371"/>
                </a:moveTo>
                <a:lnTo>
                  <a:pt x="1040621" y="123537"/>
                </a:lnTo>
                <a:lnTo>
                  <a:pt x="1041374" y="117237"/>
                </a:lnTo>
                <a:lnTo>
                  <a:pt x="1037281" y="100374"/>
                </a:lnTo>
                <a:lnTo>
                  <a:pt x="1024366" y="85483"/>
                </a:lnTo>
                <a:lnTo>
                  <a:pt x="990359" y="65273"/>
                </a:lnTo>
                <a:lnTo>
                  <a:pt x="932962" y="49457"/>
                </a:lnTo>
                <a:lnTo>
                  <a:pt x="872042" y="35011"/>
                </a:lnTo>
                <a:lnTo>
                  <a:pt x="815731" y="33011"/>
                </a:lnTo>
                <a:lnTo>
                  <a:pt x="752835" y="35049"/>
                </a:lnTo>
                <a:lnTo>
                  <a:pt x="690241" y="42797"/>
                </a:lnTo>
                <a:lnTo>
                  <a:pt x="635099" y="54967"/>
                </a:lnTo>
                <a:lnTo>
                  <a:pt x="579670" y="73028"/>
                </a:lnTo>
                <a:lnTo>
                  <a:pt x="517525" y="97618"/>
                </a:lnTo>
                <a:lnTo>
                  <a:pt x="462976" y="124222"/>
                </a:lnTo>
                <a:lnTo>
                  <a:pt x="402864" y="151810"/>
                </a:lnTo>
                <a:lnTo>
                  <a:pt x="346779" y="183945"/>
                </a:lnTo>
                <a:lnTo>
                  <a:pt x="284544" y="225204"/>
                </a:lnTo>
                <a:lnTo>
                  <a:pt x="221529" y="278361"/>
                </a:lnTo>
                <a:lnTo>
                  <a:pt x="169601" y="336161"/>
                </a:lnTo>
                <a:lnTo>
                  <a:pt x="123917" y="394369"/>
                </a:lnTo>
                <a:lnTo>
                  <a:pt x="92123" y="448739"/>
                </a:lnTo>
                <a:lnTo>
                  <a:pt x="63852" y="504068"/>
                </a:lnTo>
                <a:lnTo>
                  <a:pt x="40463" y="559522"/>
                </a:lnTo>
                <a:lnTo>
                  <a:pt x="18571" y="621579"/>
                </a:lnTo>
                <a:lnTo>
                  <a:pt x="8726" y="684278"/>
                </a:lnTo>
                <a:lnTo>
                  <a:pt x="1311" y="746626"/>
                </a:lnTo>
                <a:lnTo>
                  <a:pt x="152" y="808279"/>
                </a:lnTo>
                <a:lnTo>
                  <a:pt x="0" y="869326"/>
                </a:lnTo>
                <a:lnTo>
                  <a:pt x="4397" y="925534"/>
                </a:lnTo>
                <a:lnTo>
                  <a:pt x="16835" y="981104"/>
                </a:lnTo>
                <a:lnTo>
                  <a:pt x="33280" y="1038634"/>
                </a:lnTo>
                <a:lnTo>
                  <a:pt x="48777" y="1072505"/>
                </a:lnTo>
                <a:lnTo>
                  <a:pt x="109494" y="1135140"/>
                </a:lnTo>
                <a:lnTo>
                  <a:pt x="165359" y="1169614"/>
                </a:lnTo>
                <a:lnTo>
                  <a:pt x="223503" y="1188399"/>
                </a:lnTo>
                <a:lnTo>
                  <a:pt x="280893" y="1202914"/>
                </a:lnTo>
                <a:lnTo>
                  <a:pt x="333519" y="1214088"/>
                </a:lnTo>
                <a:lnTo>
                  <a:pt x="388431" y="1220782"/>
                </a:lnTo>
                <a:lnTo>
                  <a:pt x="443793" y="1222103"/>
                </a:lnTo>
                <a:lnTo>
                  <a:pt x="499245" y="1219899"/>
                </a:lnTo>
                <a:lnTo>
                  <a:pt x="554714" y="1210835"/>
                </a:lnTo>
                <a:lnTo>
                  <a:pt x="610187" y="1204935"/>
                </a:lnTo>
                <a:lnTo>
                  <a:pt x="665660" y="1190346"/>
                </a:lnTo>
                <a:lnTo>
                  <a:pt x="716716" y="1173870"/>
                </a:lnTo>
                <a:lnTo>
                  <a:pt x="769058" y="1158527"/>
                </a:lnTo>
                <a:lnTo>
                  <a:pt x="821447" y="1138649"/>
                </a:lnTo>
                <a:lnTo>
                  <a:pt x="872100" y="1112499"/>
                </a:lnTo>
                <a:lnTo>
                  <a:pt x="926621" y="1080624"/>
                </a:lnTo>
                <a:lnTo>
                  <a:pt x="979441" y="1045154"/>
                </a:lnTo>
                <a:lnTo>
                  <a:pt x="1042734" y="997598"/>
                </a:lnTo>
                <a:lnTo>
                  <a:pt x="1105161" y="944674"/>
                </a:lnTo>
                <a:lnTo>
                  <a:pt x="1157772" y="889536"/>
                </a:lnTo>
                <a:lnTo>
                  <a:pt x="1205587" y="834107"/>
                </a:lnTo>
                <a:lnTo>
                  <a:pt x="1248010" y="778639"/>
                </a:lnTo>
                <a:lnTo>
                  <a:pt x="1280671" y="716580"/>
                </a:lnTo>
                <a:lnTo>
                  <a:pt x="1309056" y="659600"/>
                </a:lnTo>
                <a:lnTo>
                  <a:pt x="1332461" y="599511"/>
                </a:lnTo>
                <a:lnTo>
                  <a:pt x="1345303" y="540621"/>
                </a:lnTo>
                <a:lnTo>
                  <a:pt x="1352427" y="483773"/>
                </a:lnTo>
                <a:lnTo>
                  <a:pt x="1348754" y="422000"/>
                </a:lnTo>
                <a:lnTo>
                  <a:pt x="1340570" y="370967"/>
                </a:lnTo>
                <a:lnTo>
                  <a:pt x="1316865" y="313034"/>
                </a:lnTo>
                <a:lnTo>
                  <a:pt x="1287193" y="250650"/>
                </a:lnTo>
                <a:lnTo>
                  <a:pt x="1246874" y="193628"/>
                </a:lnTo>
                <a:lnTo>
                  <a:pt x="1199320" y="137950"/>
                </a:lnTo>
                <a:lnTo>
                  <a:pt x="1145232" y="91501"/>
                </a:lnTo>
                <a:lnTo>
                  <a:pt x="1084256" y="54977"/>
                </a:lnTo>
                <a:lnTo>
                  <a:pt x="1031193" y="28633"/>
                </a:lnTo>
                <a:lnTo>
                  <a:pt x="976196" y="13979"/>
                </a:lnTo>
                <a:lnTo>
                  <a:pt x="919891" y="3106"/>
                </a:lnTo>
                <a:lnTo>
                  <a:pt x="858775" y="0"/>
                </a:lnTo>
                <a:lnTo>
                  <a:pt x="797496" y="3803"/>
                </a:lnTo>
                <a:lnTo>
                  <a:pt x="748485" y="10861"/>
                </a:lnTo>
                <a:lnTo>
                  <a:pt x="698830" y="23225"/>
                </a:lnTo>
                <a:lnTo>
                  <a:pt x="648984" y="38600"/>
                </a:lnTo>
                <a:lnTo>
                  <a:pt x="587182" y="60942"/>
                </a:lnTo>
                <a:lnTo>
                  <a:pt x="574129" y="6580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9" name="Group 118"/>
          <p:cNvGrpSpPr/>
          <p:nvPr/>
        </p:nvGrpSpPr>
        <p:grpSpPr>
          <a:xfrm>
            <a:off x="5740358" y="7351001"/>
            <a:ext cx="2589012" cy="475863"/>
            <a:chOff x="5740358" y="7351001"/>
            <a:chExt cx="2589012" cy="475863"/>
          </a:xfrm>
        </p:grpSpPr>
        <p:sp>
          <p:nvSpPr>
            <p:cNvPr id="104" name="Freeform 103"/>
            <p:cNvSpPr/>
            <p:nvPr/>
          </p:nvSpPr>
          <p:spPr>
            <a:xfrm>
              <a:off x="5740358" y="7351001"/>
              <a:ext cx="217513" cy="223107"/>
            </a:xfrm>
            <a:custGeom>
              <a:avLst/>
              <a:gdLst/>
              <a:ahLst/>
              <a:cxnLst/>
              <a:rect l="0" t="0" r="0" b="0"/>
              <a:pathLst>
                <a:path w="217513" h="223107">
                  <a:moveTo>
                    <a:pt x="184228" y="77344"/>
                  </a:moveTo>
                  <a:lnTo>
                    <a:pt x="189022" y="51697"/>
                  </a:lnTo>
                  <a:lnTo>
                    <a:pt x="186976" y="35435"/>
                  </a:lnTo>
                  <a:lnTo>
                    <a:pt x="180518" y="21427"/>
                  </a:lnTo>
                  <a:lnTo>
                    <a:pt x="176208" y="15104"/>
                  </a:lnTo>
                  <a:lnTo>
                    <a:pt x="161556" y="5611"/>
                  </a:lnTo>
                  <a:lnTo>
                    <a:pt x="152471" y="1785"/>
                  </a:lnTo>
                  <a:lnTo>
                    <a:pt x="132516" y="0"/>
                  </a:lnTo>
                  <a:lnTo>
                    <a:pt x="89570" y="6387"/>
                  </a:lnTo>
                  <a:lnTo>
                    <a:pt x="65369" y="18310"/>
                  </a:lnTo>
                  <a:lnTo>
                    <a:pt x="21696" y="53373"/>
                  </a:lnTo>
                  <a:lnTo>
                    <a:pt x="9365" y="70389"/>
                  </a:lnTo>
                  <a:lnTo>
                    <a:pt x="804" y="90279"/>
                  </a:lnTo>
                  <a:lnTo>
                    <a:pt x="0" y="98911"/>
                  </a:lnTo>
                  <a:lnTo>
                    <a:pt x="4037" y="113434"/>
                  </a:lnTo>
                  <a:lnTo>
                    <a:pt x="21124" y="132006"/>
                  </a:lnTo>
                  <a:lnTo>
                    <a:pt x="40855" y="136155"/>
                  </a:lnTo>
                  <a:lnTo>
                    <a:pt x="86771" y="131286"/>
                  </a:lnTo>
                  <a:lnTo>
                    <a:pt x="115904" y="119626"/>
                  </a:lnTo>
                  <a:lnTo>
                    <a:pt x="137686" y="100043"/>
                  </a:lnTo>
                  <a:lnTo>
                    <a:pt x="153119" y="74123"/>
                  </a:lnTo>
                  <a:lnTo>
                    <a:pt x="153318" y="75197"/>
                  </a:lnTo>
                  <a:lnTo>
                    <a:pt x="151413" y="101267"/>
                  </a:lnTo>
                  <a:lnTo>
                    <a:pt x="158150" y="163725"/>
                  </a:lnTo>
                  <a:lnTo>
                    <a:pt x="166613" y="205936"/>
                  </a:lnTo>
                  <a:lnTo>
                    <a:pt x="175167" y="221096"/>
                  </a:lnTo>
                  <a:lnTo>
                    <a:pt x="180961" y="223106"/>
                  </a:lnTo>
                  <a:lnTo>
                    <a:pt x="187597" y="221672"/>
                  </a:lnTo>
                  <a:lnTo>
                    <a:pt x="200519" y="213606"/>
                  </a:lnTo>
                  <a:lnTo>
                    <a:pt x="217512" y="1938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63375" y="7403382"/>
              <a:ext cx="127633" cy="166422"/>
            </a:xfrm>
            <a:custGeom>
              <a:avLst/>
              <a:gdLst/>
              <a:ahLst/>
              <a:cxnLst/>
              <a:rect l="0" t="0" r="0" b="0"/>
              <a:pathLst>
                <a:path w="127633" h="166422">
                  <a:moveTo>
                    <a:pt x="27780" y="0"/>
                  </a:moveTo>
                  <a:lnTo>
                    <a:pt x="25314" y="33742"/>
                  </a:lnTo>
                  <a:lnTo>
                    <a:pt x="8220" y="95976"/>
                  </a:lnTo>
                  <a:lnTo>
                    <a:pt x="0" y="128085"/>
                  </a:lnTo>
                  <a:lnTo>
                    <a:pt x="14" y="133467"/>
                  </a:lnTo>
                  <a:lnTo>
                    <a:pt x="1873" y="135206"/>
                  </a:lnTo>
                  <a:lnTo>
                    <a:pt x="4961" y="134517"/>
                  </a:lnTo>
                  <a:lnTo>
                    <a:pt x="22560" y="120294"/>
                  </a:lnTo>
                  <a:lnTo>
                    <a:pt x="69413" y="58754"/>
                  </a:lnTo>
                  <a:lnTo>
                    <a:pt x="82034" y="41830"/>
                  </a:lnTo>
                  <a:lnTo>
                    <a:pt x="87988" y="38057"/>
                  </a:lnTo>
                  <a:lnTo>
                    <a:pt x="93806" y="37391"/>
                  </a:lnTo>
                  <a:lnTo>
                    <a:pt x="99534" y="38796"/>
                  </a:lnTo>
                  <a:lnTo>
                    <a:pt x="103353" y="43431"/>
                  </a:lnTo>
                  <a:lnTo>
                    <a:pt x="107596" y="58443"/>
                  </a:lnTo>
                  <a:lnTo>
                    <a:pt x="103528" y="119773"/>
                  </a:lnTo>
                  <a:lnTo>
                    <a:pt x="107341" y="148284"/>
                  </a:lnTo>
                  <a:lnTo>
                    <a:pt x="110407" y="154330"/>
                  </a:lnTo>
                  <a:lnTo>
                    <a:pt x="114299" y="158360"/>
                  </a:lnTo>
                  <a:lnTo>
                    <a:pt x="127632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110179" y="7440537"/>
              <a:ext cx="106296" cy="133381"/>
            </a:xfrm>
            <a:custGeom>
              <a:avLst/>
              <a:gdLst/>
              <a:ahLst/>
              <a:cxnLst/>
              <a:rect l="0" t="0" r="0" b="0"/>
              <a:pathLst>
                <a:path w="106296" h="133381">
                  <a:moveTo>
                    <a:pt x="80681" y="21093"/>
                  </a:moveTo>
                  <a:lnTo>
                    <a:pt x="85098" y="7841"/>
                  </a:lnTo>
                  <a:lnTo>
                    <a:pt x="81776" y="4862"/>
                  </a:lnTo>
                  <a:lnTo>
                    <a:pt x="65758" y="4017"/>
                  </a:lnTo>
                  <a:lnTo>
                    <a:pt x="57789" y="6936"/>
                  </a:lnTo>
                  <a:lnTo>
                    <a:pt x="21428" y="39158"/>
                  </a:lnTo>
                  <a:lnTo>
                    <a:pt x="6007" y="67537"/>
                  </a:lnTo>
                  <a:lnTo>
                    <a:pt x="0" y="99368"/>
                  </a:lnTo>
                  <a:lnTo>
                    <a:pt x="3525" y="116287"/>
                  </a:lnTo>
                  <a:lnTo>
                    <a:pt x="7055" y="123387"/>
                  </a:lnTo>
                  <a:lnTo>
                    <a:pt x="14030" y="128120"/>
                  </a:lnTo>
                  <a:lnTo>
                    <a:pt x="34108" y="133380"/>
                  </a:lnTo>
                  <a:lnTo>
                    <a:pt x="53510" y="130787"/>
                  </a:lnTo>
                  <a:lnTo>
                    <a:pt x="70454" y="122546"/>
                  </a:lnTo>
                  <a:lnTo>
                    <a:pt x="102254" y="86776"/>
                  </a:lnTo>
                  <a:lnTo>
                    <a:pt x="106295" y="68160"/>
                  </a:lnTo>
                  <a:lnTo>
                    <a:pt x="104084" y="48483"/>
                  </a:lnTo>
                  <a:lnTo>
                    <a:pt x="92443" y="22736"/>
                  </a:lnTo>
                  <a:lnTo>
                    <a:pt x="82519" y="9188"/>
                  </a:lnTo>
                  <a:lnTo>
                    <a:pt x="67013" y="1934"/>
                  </a:lnTo>
                  <a:lnTo>
                    <a:pt x="57700" y="0"/>
                  </a:lnTo>
                  <a:lnTo>
                    <a:pt x="51492" y="2408"/>
                  </a:lnTo>
                  <a:lnTo>
                    <a:pt x="47353" y="7711"/>
                  </a:lnTo>
                  <a:lnTo>
                    <a:pt x="44594" y="14945"/>
                  </a:lnTo>
                  <a:lnTo>
                    <a:pt x="44603" y="20693"/>
                  </a:lnTo>
                  <a:lnTo>
                    <a:pt x="46459" y="25448"/>
                  </a:lnTo>
                  <a:lnTo>
                    <a:pt x="55718" y="377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240654" y="7454555"/>
              <a:ext cx="231943" cy="348591"/>
            </a:xfrm>
            <a:custGeom>
              <a:avLst/>
              <a:gdLst/>
              <a:ahLst/>
              <a:cxnLst/>
              <a:rect l="0" t="0" r="0" b="0"/>
              <a:pathLst>
                <a:path w="231943" h="348591">
                  <a:moveTo>
                    <a:pt x="41737" y="7075"/>
                  </a:moveTo>
                  <a:lnTo>
                    <a:pt x="29376" y="21286"/>
                  </a:lnTo>
                  <a:lnTo>
                    <a:pt x="1321" y="82193"/>
                  </a:lnTo>
                  <a:lnTo>
                    <a:pt x="0" y="85815"/>
                  </a:lnTo>
                  <a:lnTo>
                    <a:pt x="969" y="86381"/>
                  </a:lnTo>
                  <a:lnTo>
                    <a:pt x="3464" y="84909"/>
                  </a:lnTo>
                  <a:lnTo>
                    <a:pt x="41976" y="26162"/>
                  </a:lnTo>
                  <a:lnTo>
                    <a:pt x="63974" y="2011"/>
                  </a:lnTo>
                  <a:lnTo>
                    <a:pt x="69506" y="0"/>
                  </a:lnTo>
                  <a:lnTo>
                    <a:pt x="75043" y="509"/>
                  </a:lnTo>
                  <a:lnTo>
                    <a:pt x="80583" y="2698"/>
                  </a:lnTo>
                  <a:lnTo>
                    <a:pt x="84277" y="7855"/>
                  </a:lnTo>
                  <a:lnTo>
                    <a:pt x="89475" y="32783"/>
                  </a:lnTo>
                  <a:lnTo>
                    <a:pt x="88766" y="74338"/>
                  </a:lnTo>
                  <a:lnTo>
                    <a:pt x="84414" y="122577"/>
                  </a:lnTo>
                  <a:lnTo>
                    <a:pt x="86830" y="130305"/>
                  </a:lnTo>
                  <a:lnTo>
                    <a:pt x="91215" y="134531"/>
                  </a:lnTo>
                  <a:lnTo>
                    <a:pt x="96912" y="136424"/>
                  </a:lnTo>
                  <a:lnTo>
                    <a:pt x="102559" y="134913"/>
                  </a:lnTo>
                  <a:lnTo>
                    <a:pt x="113764" y="125837"/>
                  </a:lnTo>
                  <a:lnTo>
                    <a:pt x="140819" y="91692"/>
                  </a:lnTo>
                  <a:lnTo>
                    <a:pt x="164591" y="53282"/>
                  </a:lnTo>
                  <a:lnTo>
                    <a:pt x="166170" y="51748"/>
                  </a:lnTo>
                  <a:lnTo>
                    <a:pt x="155225" y="85074"/>
                  </a:lnTo>
                  <a:lnTo>
                    <a:pt x="151886" y="129183"/>
                  </a:lnTo>
                  <a:lnTo>
                    <a:pt x="154795" y="151336"/>
                  </a:lnTo>
                  <a:lnTo>
                    <a:pt x="160563" y="157797"/>
                  </a:lnTo>
                  <a:lnTo>
                    <a:pt x="169032" y="161182"/>
                  </a:lnTo>
                  <a:lnTo>
                    <a:pt x="179301" y="162513"/>
                  </a:lnTo>
                  <a:lnTo>
                    <a:pt x="195641" y="159061"/>
                  </a:lnTo>
                  <a:lnTo>
                    <a:pt x="225615" y="141777"/>
                  </a:lnTo>
                  <a:lnTo>
                    <a:pt x="229967" y="142180"/>
                  </a:lnTo>
                  <a:lnTo>
                    <a:pt x="231942" y="146146"/>
                  </a:lnTo>
                  <a:lnTo>
                    <a:pt x="231673" y="159491"/>
                  </a:lnTo>
                  <a:lnTo>
                    <a:pt x="213767" y="220186"/>
                  </a:lnTo>
                  <a:lnTo>
                    <a:pt x="199034" y="250817"/>
                  </a:lnTo>
                  <a:lnTo>
                    <a:pt x="162052" y="309330"/>
                  </a:lnTo>
                  <a:lnTo>
                    <a:pt x="124355" y="344175"/>
                  </a:lnTo>
                  <a:lnTo>
                    <a:pt x="105577" y="348590"/>
                  </a:lnTo>
                  <a:lnTo>
                    <a:pt x="85828" y="346545"/>
                  </a:lnTo>
                  <a:lnTo>
                    <a:pt x="67806" y="339473"/>
                  </a:lnTo>
                  <a:lnTo>
                    <a:pt x="55481" y="325234"/>
                  </a:lnTo>
                  <a:lnTo>
                    <a:pt x="40035" y="290378"/>
                  </a:lnTo>
                  <a:lnTo>
                    <a:pt x="38824" y="273521"/>
                  </a:lnTo>
                  <a:lnTo>
                    <a:pt x="45579" y="235681"/>
                  </a:lnTo>
                  <a:lnTo>
                    <a:pt x="55464" y="219317"/>
                  </a:lnTo>
                  <a:lnTo>
                    <a:pt x="70952" y="205880"/>
                  </a:lnTo>
                  <a:lnTo>
                    <a:pt x="118562" y="184652"/>
                  </a:lnTo>
                  <a:lnTo>
                    <a:pt x="174874" y="165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557262" y="7513419"/>
              <a:ext cx="174467" cy="125622"/>
            </a:xfrm>
            <a:custGeom>
              <a:avLst/>
              <a:gdLst/>
              <a:ahLst/>
              <a:cxnLst/>
              <a:rect l="0" t="0" r="0" b="0"/>
              <a:pathLst>
                <a:path w="174467" h="125622">
                  <a:moveTo>
                    <a:pt x="24687" y="39742"/>
                  </a:moveTo>
                  <a:lnTo>
                    <a:pt x="0" y="69224"/>
                  </a:lnTo>
                  <a:lnTo>
                    <a:pt x="29525" y="15172"/>
                  </a:lnTo>
                  <a:lnTo>
                    <a:pt x="43479" y="2318"/>
                  </a:lnTo>
                  <a:lnTo>
                    <a:pt x="50159" y="0"/>
                  </a:lnTo>
                  <a:lnTo>
                    <a:pt x="56461" y="303"/>
                  </a:lnTo>
                  <a:lnTo>
                    <a:pt x="62512" y="2355"/>
                  </a:lnTo>
                  <a:lnTo>
                    <a:pt x="67471" y="7421"/>
                  </a:lnTo>
                  <a:lnTo>
                    <a:pt x="75445" y="22912"/>
                  </a:lnTo>
                  <a:lnTo>
                    <a:pt x="76298" y="56842"/>
                  </a:lnTo>
                  <a:lnTo>
                    <a:pt x="67379" y="96436"/>
                  </a:lnTo>
                  <a:lnTo>
                    <a:pt x="57575" y="116021"/>
                  </a:lnTo>
                  <a:lnTo>
                    <a:pt x="78569" y="81055"/>
                  </a:lnTo>
                  <a:lnTo>
                    <a:pt x="105280" y="51163"/>
                  </a:lnTo>
                  <a:lnTo>
                    <a:pt x="126230" y="38709"/>
                  </a:lnTo>
                  <a:lnTo>
                    <a:pt x="133063" y="39053"/>
                  </a:lnTo>
                  <a:lnTo>
                    <a:pt x="139467" y="42056"/>
                  </a:lnTo>
                  <a:lnTo>
                    <a:pt x="145586" y="46832"/>
                  </a:lnTo>
                  <a:lnTo>
                    <a:pt x="152385" y="62001"/>
                  </a:lnTo>
                  <a:lnTo>
                    <a:pt x="154483" y="80145"/>
                  </a:lnTo>
                  <a:lnTo>
                    <a:pt x="146192" y="125621"/>
                  </a:lnTo>
                  <a:lnTo>
                    <a:pt x="148221" y="124731"/>
                  </a:lnTo>
                  <a:lnTo>
                    <a:pt x="174466" y="97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756434" y="7486590"/>
              <a:ext cx="94250" cy="142485"/>
            </a:xfrm>
            <a:custGeom>
              <a:avLst/>
              <a:gdLst/>
              <a:ahLst/>
              <a:cxnLst/>
              <a:rect l="0" t="0" r="0" b="0"/>
              <a:pathLst>
                <a:path w="94250" h="142485">
                  <a:moveTo>
                    <a:pt x="58504" y="58250"/>
                  </a:moveTo>
                  <a:lnTo>
                    <a:pt x="10394" y="87847"/>
                  </a:lnTo>
                  <a:lnTo>
                    <a:pt x="4242" y="94623"/>
                  </a:lnTo>
                  <a:lnTo>
                    <a:pt x="1064" y="102839"/>
                  </a:lnTo>
                  <a:lnTo>
                    <a:pt x="0" y="121830"/>
                  </a:lnTo>
                  <a:lnTo>
                    <a:pt x="2860" y="129298"/>
                  </a:lnTo>
                  <a:lnTo>
                    <a:pt x="13433" y="140062"/>
                  </a:lnTo>
                  <a:lnTo>
                    <a:pt x="20135" y="142377"/>
                  </a:lnTo>
                  <a:lnTo>
                    <a:pt x="34980" y="142484"/>
                  </a:lnTo>
                  <a:lnTo>
                    <a:pt x="58931" y="132929"/>
                  </a:lnTo>
                  <a:lnTo>
                    <a:pt x="79177" y="113969"/>
                  </a:lnTo>
                  <a:lnTo>
                    <a:pt x="92469" y="86368"/>
                  </a:lnTo>
                  <a:lnTo>
                    <a:pt x="94249" y="65508"/>
                  </a:lnTo>
                  <a:lnTo>
                    <a:pt x="91033" y="44834"/>
                  </a:lnTo>
                  <a:lnTo>
                    <a:pt x="78826" y="18526"/>
                  </a:lnTo>
                  <a:lnTo>
                    <a:pt x="68770" y="4845"/>
                  </a:lnTo>
                  <a:lnTo>
                    <a:pt x="62574" y="1382"/>
                  </a:lnTo>
                  <a:lnTo>
                    <a:pt x="48294" y="0"/>
                  </a:lnTo>
                  <a:lnTo>
                    <a:pt x="45225" y="2775"/>
                  </a:lnTo>
                  <a:lnTo>
                    <a:pt x="45029" y="7398"/>
                  </a:lnTo>
                  <a:lnTo>
                    <a:pt x="53588" y="27156"/>
                  </a:lnTo>
                  <a:lnTo>
                    <a:pt x="62791" y="40733"/>
                  </a:lnTo>
                  <a:lnTo>
                    <a:pt x="83468" y="582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879712" y="7536519"/>
              <a:ext cx="151575" cy="108175"/>
            </a:xfrm>
            <a:custGeom>
              <a:avLst/>
              <a:gdLst/>
              <a:ahLst/>
              <a:cxnLst/>
              <a:rect l="0" t="0" r="0" b="0"/>
              <a:pathLst>
                <a:path w="151575" h="108175">
                  <a:moveTo>
                    <a:pt x="51722" y="0"/>
                  </a:moveTo>
                  <a:lnTo>
                    <a:pt x="16976" y="16000"/>
                  </a:lnTo>
                  <a:lnTo>
                    <a:pt x="6077" y="30842"/>
                  </a:lnTo>
                  <a:lnTo>
                    <a:pt x="0" y="48840"/>
                  </a:lnTo>
                  <a:lnTo>
                    <a:pt x="381" y="66086"/>
                  </a:lnTo>
                  <a:lnTo>
                    <a:pt x="4551" y="72719"/>
                  </a:lnTo>
                  <a:lnTo>
                    <a:pt x="19045" y="82554"/>
                  </a:lnTo>
                  <a:lnTo>
                    <a:pt x="27164" y="83697"/>
                  </a:lnTo>
                  <a:lnTo>
                    <a:pt x="43581" y="80036"/>
                  </a:lnTo>
                  <a:lnTo>
                    <a:pt x="75795" y="62619"/>
                  </a:lnTo>
                  <a:lnTo>
                    <a:pt x="88925" y="52177"/>
                  </a:lnTo>
                  <a:lnTo>
                    <a:pt x="91317" y="51427"/>
                  </a:lnTo>
                  <a:lnTo>
                    <a:pt x="91062" y="53701"/>
                  </a:lnTo>
                  <a:lnTo>
                    <a:pt x="89043" y="57990"/>
                  </a:lnTo>
                  <a:lnTo>
                    <a:pt x="90619" y="81696"/>
                  </a:lnTo>
                  <a:lnTo>
                    <a:pt x="97054" y="96714"/>
                  </a:lnTo>
                  <a:lnTo>
                    <a:pt x="101359" y="103307"/>
                  </a:lnTo>
                  <a:lnTo>
                    <a:pt x="107927" y="106779"/>
                  </a:lnTo>
                  <a:lnTo>
                    <a:pt x="151574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014644" y="7526437"/>
              <a:ext cx="133138" cy="132998"/>
            </a:xfrm>
            <a:custGeom>
              <a:avLst/>
              <a:gdLst/>
              <a:ahLst/>
              <a:cxnLst/>
              <a:rect l="0" t="0" r="0" b="0"/>
              <a:pathLst>
                <a:path w="133138" h="132998">
                  <a:moveTo>
                    <a:pt x="133137" y="26724"/>
                  </a:moveTo>
                  <a:lnTo>
                    <a:pt x="108413" y="19157"/>
                  </a:lnTo>
                  <a:lnTo>
                    <a:pt x="69225" y="0"/>
                  </a:lnTo>
                  <a:lnTo>
                    <a:pt x="61867" y="1511"/>
                  </a:lnTo>
                  <a:lnTo>
                    <a:pt x="56038" y="6217"/>
                  </a:lnTo>
                  <a:lnTo>
                    <a:pt x="51227" y="13053"/>
                  </a:lnTo>
                  <a:lnTo>
                    <a:pt x="48944" y="20384"/>
                  </a:lnTo>
                  <a:lnTo>
                    <a:pt x="48874" y="35925"/>
                  </a:lnTo>
                  <a:lnTo>
                    <a:pt x="72997" y="96630"/>
                  </a:lnTo>
                  <a:lnTo>
                    <a:pt x="84602" y="125101"/>
                  </a:lnTo>
                  <a:lnTo>
                    <a:pt x="83213" y="130215"/>
                  </a:lnTo>
                  <a:lnTo>
                    <a:pt x="78590" y="132701"/>
                  </a:lnTo>
                  <a:lnTo>
                    <a:pt x="64515" y="132997"/>
                  </a:lnTo>
                  <a:lnTo>
                    <a:pt x="49013" y="130047"/>
                  </a:lnTo>
                  <a:lnTo>
                    <a:pt x="35344" y="120722"/>
                  </a:lnTo>
                  <a:lnTo>
                    <a:pt x="11502" y="96553"/>
                  </a:lnTo>
                  <a:lnTo>
                    <a:pt x="5111" y="82722"/>
                  </a:lnTo>
                  <a:lnTo>
                    <a:pt x="0" y="600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448627" y="7453309"/>
              <a:ext cx="198417" cy="199705"/>
            </a:xfrm>
            <a:custGeom>
              <a:avLst/>
              <a:gdLst/>
              <a:ahLst/>
              <a:cxnLst/>
              <a:rect l="0" t="0" r="0" b="0"/>
              <a:pathLst>
                <a:path w="198417" h="199705">
                  <a:moveTo>
                    <a:pt x="23674" y="0"/>
                  </a:moveTo>
                  <a:lnTo>
                    <a:pt x="9281" y="59626"/>
                  </a:lnTo>
                  <a:lnTo>
                    <a:pt x="644" y="118351"/>
                  </a:lnTo>
                  <a:lnTo>
                    <a:pt x="0" y="128827"/>
                  </a:lnTo>
                  <a:lnTo>
                    <a:pt x="2344" y="133037"/>
                  </a:lnTo>
                  <a:lnTo>
                    <a:pt x="6680" y="133071"/>
                  </a:lnTo>
                  <a:lnTo>
                    <a:pt x="12345" y="130319"/>
                  </a:lnTo>
                  <a:lnTo>
                    <a:pt x="21105" y="117399"/>
                  </a:lnTo>
                  <a:lnTo>
                    <a:pt x="34262" y="83389"/>
                  </a:lnTo>
                  <a:lnTo>
                    <a:pt x="38129" y="80556"/>
                  </a:lnTo>
                  <a:lnTo>
                    <a:pt x="42557" y="81440"/>
                  </a:lnTo>
                  <a:lnTo>
                    <a:pt x="87556" y="117675"/>
                  </a:lnTo>
                  <a:lnTo>
                    <a:pt x="109081" y="121642"/>
                  </a:lnTo>
                  <a:lnTo>
                    <a:pt x="126660" y="118474"/>
                  </a:lnTo>
                  <a:lnTo>
                    <a:pt x="146953" y="106295"/>
                  </a:lnTo>
                  <a:lnTo>
                    <a:pt x="157977" y="95319"/>
                  </a:lnTo>
                  <a:lnTo>
                    <a:pt x="165959" y="81195"/>
                  </a:lnTo>
                  <a:lnTo>
                    <a:pt x="166608" y="73546"/>
                  </a:lnTo>
                  <a:lnTo>
                    <a:pt x="162398" y="57650"/>
                  </a:lnTo>
                  <a:lnTo>
                    <a:pt x="156837" y="53227"/>
                  </a:lnTo>
                  <a:lnTo>
                    <a:pt x="140797" y="50776"/>
                  </a:lnTo>
                  <a:lnTo>
                    <a:pt x="134116" y="53266"/>
                  </a:lnTo>
                  <a:lnTo>
                    <a:pt x="124226" y="63430"/>
                  </a:lnTo>
                  <a:lnTo>
                    <a:pt x="119215" y="79658"/>
                  </a:lnTo>
                  <a:lnTo>
                    <a:pt x="117912" y="99198"/>
                  </a:lnTo>
                  <a:lnTo>
                    <a:pt x="123302" y="130066"/>
                  </a:lnTo>
                  <a:lnTo>
                    <a:pt x="137123" y="157190"/>
                  </a:lnTo>
                  <a:lnTo>
                    <a:pt x="150835" y="174337"/>
                  </a:lnTo>
                  <a:lnTo>
                    <a:pt x="168640" y="186273"/>
                  </a:lnTo>
                  <a:lnTo>
                    <a:pt x="198416" y="1997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675476" y="7511359"/>
              <a:ext cx="82834" cy="315505"/>
            </a:xfrm>
            <a:custGeom>
              <a:avLst/>
              <a:gdLst/>
              <a:ahLst/>
              <a:cxnLst/>
              <a:rect l="0" t="0" r="0" b="0"/>
              <a:pathLst>
                <a:path w="82834" h="315505">
                  <a:moveTo>
                    <a:pt x="63099" y="75086"/>
                  </a:moveTo>
                  <a:lnTo>
                    <a:pt x="75461" y="60875"/>
                  </a:lnTo>
                  <a:lnTo>
                    <a:pt x="81845" y="47506"/>
                  </a:lnTo>
                  <a:lnTo>
                    <a:pt x="82833" y="32318"/>
                  </a:lnTo>
                  <a:lnTo>
                    <a:pt x="79266" y="17247"/>
                  </a:lnTo>
                  <a:lnTo>
                    <a:pt x="71517" y="4385"/>
                  </a:lnTo>
                  <a:lnTo>
                    <a:pt x="65013" y="1140"/>
                  </a:lnTo>
                  <a:lnTo>
                    <a:pt x="47924" y="0"/>
                  </a:lnTo>
                  <a:lnTo>
                    <a:pt x="32932" y="5040"/>
                  </a:lnTo>
                  <a:lnTo>
                    <a:pt x="8241" y="23343"/>
                  </a:lnTo>
                  <a:lnTo>
                    <a:pt x="1735" y="38838"/>
                  </a:lnTo>
                  <a:lnTo>
                    <a:pt x="0" y="48146"/>
                  </a:lnTo>
                  <a:lnTo>
                    <a:pt x="3004" y="63421"/>
                  </a:lnTo>
                  <a:lnTo>
                    <a:pt x="6393" y="70083"/>
                  </a:lnTo>
                  <a:lnTo>
                    <a:pt x="12352" y="74524"/>
                  </a:lnTo>
                  <a:lnTo>
                    <a:pt x="28833" y="79459"/>
                  </a:lnTo>
                  <a:lnTo>
                    <a:pt x="46021" y="76721"/>
                  </a:lnTo>
                  <a:lnTo>
                    <a:pt x="68825" y="64784"/>
                  </a:lnTo>
                  <a:lnTo>
                    <a:pt x="75238" y="59897"/>
                  </a:lnTo>
                  <a:lnTo>
                    <a:pt x="77663" y="59413"/>
                  </a:lnTo>
                  <a:lnTo>
                    <a:pt x="77431" y="61864"/>
                  </a:lnTo>
                  <a:lnTo>
                    <a:pt x="55773" y="125057"/>
                  </a:lnTo>
                  <a:lnTo>
                    <a:pt x="38632" y="187021"/>
                  </a:lnTo>
                  <a:lnTo>
                    <a:pt x="32428" y="222590"/>
                  </a:lnTo>
                  <a:lnTo>
                    <a:pt x="25914" y="275472"/>
                  </a:lnTo>
                  <a:lnTo>
                    <a:pt x="22803" y="310229"/>
                  </a:lnTo>
                  <a:lnTo>
                    <a:pt x="23291" y="315059"/>
                  </a:lnTo>
                  <a:lnTo>
                    <a:pt x="24541" y="315504"/>
                  </a:lnTo>
                  <a:lnTo>
                    <a:pt x="46457" y="27479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821785" y="7561483"/>
              <a:ext cx="249633" cy="97461"/>
            </a:xfrm>
            <a:custGeom>
              <a:avLst/>
              <a:gdLst/>
              <a:ahLst/>
              <a:cxnLst/>
              <a:rect l="0" t="0" r="0" b="0"/>
              <a:pathLst>
                <a:path w="249633" h="97461">
                  <a:moveTo>
                    <a:pt x="0" y="0"/>
                  </a:moveTo>
                  <a:lnTo>
                    <a:pt x="5719" y="21778"/>
                  </a:lnTo>
                  <a:lnTo>
                    <a:pt x="5343" y="63747"/>
                  </a:lnTo>
                  <a:lnTo>
                    <a:pt x="3561" y="73008"/>
                  </a:lnTo>
                  <a:lnTo>
                    <a:pt x="4224" y="81031"/>
                  </a:lnTo>
                  <a:lnTo>
                    <a:pt x="9890" y="94878"/>
                  </a:lnTo>
                  <a:lnTo>
                    <a:pt x="14915" y="97460"/>
                  </a:lnTo>
                  <a:lnTo>
                    <a:pt x="21039" y="97333"/>
                  </a:lnTo>
                  <a:lnTo>
                    <a:pt x="34314" y="92260"/>
                  </a:lnTo>
                  <a:lnTo>
                    <a:pt x="46377" y="83842"/>
                  </a:lnTo>
                  <a:lnTo>
                    <a:pt x="55437" y="71471"/>
                  </a:lnTo>
                  <a:lnTo>
                    <a:pt x="59148" y="64290"/>
                  </a:lnTo>
                  <a:lnTo>
                    <a:pt x="63471" y="62275"/>
                  </a:lnTo>
                  <a:lnTo>
                    <a:pt x="68202" y="63705"/>
                  </a:lnTo>
                  <a:lnTo>
                    <a:pt x="96370" y="84853"/>
                  </a:lnTo>
                  <a:lnTo>
                    <a:pt x="114331" y="88562"/>
                  </a:lnTo>
                  <a:lnTo>
                    <a:pt x="132176" y="85280"/>
                  </a:lnTo>
                  <a:lnTo>
                    <a:pt x="140817" y="81816"/>
                  </a:lnTo>
                  <a:lnTo>
                    <a:pt x="146578" y="75809"/>
                  </a:lnTo>
                  <a:lnTo>
                    <a:pt x="152979" y="59272"/>
                  </a:lnTo>
                  <a:lnTo>
                    <a:pt x="151913" y="52458"/>
                  </a:lnTo>
                  <a:lnTo>
                    <a:pt x="148428" y="46991"/>
                  </a:lnTo>
                  <a:lnTo>
                    <a:pt x="143331" y="42422"/>
                  </a:lnTo>
                  <a:lnTo>
                    <a:pt x="138084" y="41224"/>
                  </a:lnTo>
                  <a:lnTo>
                    <a:pt x="132736" y="42275"/>
                  </a:lnTo>
                  <a:lnTo>
                    <a:pt x="127323" y="44826"/>
                  </a:lnTo>
                  <a:lnTo>
                    <a:pt x="125562" y="49299"/>
                  </a:lnTo>
                  <a:lnTo>
                    <a:pt x="128538" y="61666"/>
                  </a:lnTo>
                  <a:lnTo>
                    <a:pt x="138490" y="71477"/>
                  </a:lnTo>
                  <a:lnTo>
                    <a:pt x="145026" y="75388"/>
                  </a:lnTo>
                  <a:lnTo>
                    <a:pt x="171896" y="80892"/>
                  </a:lnTo>
                  <a:lnTo>
                    <a:pt x="203279" y="82523"/>
                  </a:lnTo>
                  <a:lnTo>
                    <a:pt x="222558" y="77973"/>
                  </a:lnTo>
                  <a:lnTo>
                    <a:pt x="249632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26309" y="7584118"/>
              <a:ext cx="70072" cy="115178"/>
            </a:xfrm>
            <a:custGeom>
              <a:avLst/>
              <a:gdLst/>
              <a:ahLst/>
              <a:cxnLst/>
              <a:rect l="0" t="0" r="0" b="0"/>
              <a:pathLst>
                <a:path w="70072" h="115178">
                  <a:moveTo>
                    <a:pt x="70071" y="18970"/>
                  </a:moveTo>
                  <a:lnTo>
                    <a:pt x="55860" y="6608"/>
                  </a:lnTo>
                  <a:lnTo>
                    <a:pt x="42491" y="224"/>
                  </a:lnTo>
                  <a:lnTo>
                    <a:pt x="35966" y="0"/>
                  </a:lnTo>
                  <a:lnTo>
                    <a:pt x="23786" y="4683"/>
                  </a:lnTo>
                  <a:lnTo>
                    <a:pt x="19799" y="10370"/>
                  </a:lnTo>
                  <a:lnTo>
                    <a:pt x="15368" y="26550"/>
                  </a:lnTo>
                  <a:lnTo>
                    <a:pt x="16036" y="34193"/>
                  </a:lnTo>
                  <a:lnTo>
                    <a:pt x="21709" y="47617"/>
                  </a:lnTo>
                  <a:lnTo>
                    <a:pt x="67410" y="106522"/>
                  </a:lnTo>
                  <a:lnTo>
                    <a:pt x="67373" y="110622"/>
                  </a:lnTo>
                  <a:lnTo>
                    <a:pt x="63650" y="113356"/>
                  </a:lnTo>
                  <a:lnTo>
                    <a:pt x="57469" y="115177"/>
                  </a:lnTo>
                  <a:lnTo>
                    <a:pt x="35518" y="113325"/>
                  </a:lnTo>
                  <a:lnTo>
                    <a:pt x="11448" y="102503"/>
                  </a:lnTo>
                  <a:lnTo>
                    <a:pt x="6026" y="94999"/>
                  </a:lnTo>
                  <a:lnTo>
                    <a:pt x="0" y="74333"/>
                  </a:lnTo>
                  <a:lnTo>
                    <a:pt x="2254" y="54670"/>
                  </a:lnTo>
                  <a:lnTo>
                    <a:pt x="11824" y="272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71269" y="7461630"/>
              <a:ext cx="66569" cy="204995"/>
            </a:xfrm>
            <a:custGeom>
              <a:avLst/>
              <a:gdLst/>
              <a:ahLst/>
              <a:cxnLst/>
              <a:rect l="0" t="0" r="0" b="0"/>
              <a:pathLst>
                <a:path w="66569" h="204995">
                  <a:moveTo>
                    <a:pt x="66568" y="0"/>
                  </a:moveTo>
                  <a:lnTo>
                    <a:pt x="46657" y="55848"/>
                  </a:lnTo>
                  <a:lnTo>
                    <a:pt x="30811" y="108371"/>
                  </a:lnTo>
                  <a:lnTo>
                    <a:pt x="19148" y="166081"/>
                  </a:lnTo>
                  <a:lnTo>
                    <a:pt x="15907" y="186610"/>
                  </a:lnTo>
                  <a:lnTo>
                    <a:pt x="8303" y="201898"/>
                  </a:lnTo>
                  <a:lnTo>
                    <a:pt x="5536" y="204865"/>
                  </a:lnTo>
                  <a:lnTo>
                    <a:pt x="3690" y="204994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112509" y="7550776"/>
              <a:ext cx="150293" cy="68954"/>
            </a:xfrm>
            <a:custGeom>
              <a:avLst/>
              <a:gdLst/>
              <a:ahLst/>
              <a:cxnLst/>
              <a:rect l="0" t="0" r="0" b="0"/>
              <a:pathLst>
                <a:path w="150293" h="68954">
                  <a:moveTo>
                    <a:pt x="8834" y="10707"/>
                  </a:moveTo>
                  <a:lnTo>
                    <a:pt x="0" y="1872"/>
                  </a:lnTo>
                  <a:lnTo>
                    <a:pt x="171" y="194"/>
                  </a:lnTo>
                  <a:lnTo>
                    <a:pt x="3058" y="0"/>
                  </a:lnTo>
                  <a:lnTo>
                    <a:pt x="13663" y="3174"/>
                  </a:lnTo>
                  <a:lnTo>
                    <a:pt x="69830" y="36040"/>
                  </a:lnTo>
                  <a:lnTo>
                    <a:pt x="128960" y="59934"/>
                  </a:lnTo>
                  <a:lnTo>
                    <a:pt x="150292" y="68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221196" y="7628693"/>
              <a:ext cx="108174" cy="89392"/>
            </a:xfrm>
            <a:custGeom>
              <a:avLst/>
              <a:gdLst/>
              <a:ahLst/>
              <a:cxnLst/>
              <a:rect l="0" t="0" r="0" b="0"/>
              <a:pathLst>
                <a:path w="108174" h="89392">
                  <a:moveTo>
                    <a:pt x="108173" y="16000"/>
                  </a:moveTo>
                  <a:lnTo>
                    <a:pt x="69011" y="0"/>
                  </a:lnTo>
                  <a:lnTo>
                    <a:pt x="63574" y="710"/>
                  </a:lnTo>
                  <a:lnTo>
                    <a:pt x="60874" y="4882"/>
                  </a:lnTo>
                  <a:lnTo>
                    <a:pt x="59998" y="11362"/>
                  </a:lnTo>
                  <a:lnTo>
                    <a:pt x="66421" y="25958"/>
                  </a:lnTo>
                  <a:lnTo>
                    <a:pt x="100974" y="82664"/>
                  </a:lnTo>
                  <a:lnTo>
                    <a:pt x="99675" y="87255"/>
                  </a:lnTo>
                  <a:lnTo>
                    <a:pt x="95112" y="89391"/>
                  </a:lnTo>
                  <a:lnTo>
                    <a:pt x="81103" y="89299"/>
                  </a:lnTo>
                  <a:lnTo>
                    <a:pt x="24840" y="73991"/>
                  </a:lnTo>
                  <a:lnTo>
                    <a:pt x="0" y="65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708239" y="7727903"/>
            <a:ext cx="2471353" cy="752507"/>
            <a:chOff x="5708239" y="7727903"/>
            <a:chExt cx="2471353" cy="752507"/>
          </a:xfrm>
        </p:grpSpPr>
        <p:sp>
          <p:nvSpPr>
            <p:cNvPr id="120" name="Freeform 119"/>
            <p:cNvSpPr/>
            <p:nvPr/>
          </p:nvSpPr>
          <p:spPr>
            <a:xfrm>
              <a:off x="5779868" y="7727903"/>
              <a:ext cx="28225" cy="73890"/>
            </a:xfrm>
            <a:custGeom>
              <a:avLst/>
              <a:gdLst/>
              <a:ahLst/>
              <a:cxnLst/>
              <a:rect l="0" t="0" r="0" b="0"/>
              <a:pathLst>
                <a:path w="28225" h="73890">
                  <a:moveTo>
                    <a:pt x="11582" y="0"/>
                  </a:moveTo>
                  <a:lnTo>
                    <a:pt x="9116" y="33741"/>
                  </a:lnTo>
                  <a:lnTo>
                    <a:pt x="0" y="66659"/>
                  </a:lnTo>
                  <a:lnTo>
                    <a:pt x="1087" y="71252"/>
                  </a:lnTo>
                  <a:lnTo>
                    <a:pt x="4585" y="73389"/>
                  </a:lnTo>
                  <a:lnTo>
                    <a:pt x="9691" y="73889"/>
                  </a:lnTo>
                  <a:lnTo>
                    <a:pt x="17829" y="71979"/>
                  </a:lnTo>
                  <a:lnTo>
                    <a:pt x="28224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1168" y="7736224"/>
              <a:ext cx="28530" cy="133139"/>
            </a:xfrm>
            <a:custGeom>
              <a:avLst/>
              <a:gdLst/>
              <a:ahLst/>
              <a:cxnLst/>
              <a:rect l="0" t="0" r="0" b="0"/>
              <a:pathLst>
                <a:path w="28530" h="133139">
                  <a:moveTo>
                    <a:pt x="28529" y="0"/>
                  </a:moveTo>
                  <a:lnTo>
                    <a:pt x="28529" y="17669"/>
                  </a:lnTo>
                  <a:lnTo>
                    <a:pt x="6786" y="80669"/>
                  </a:lnTo>
                  <a:lnTo>
                    <a:pt x="0" y="106497"/>
                  </a:lnTo>
                  <a:lnTo>
                    <a:pt x="3566" y="1331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932907" y="7786151"/>
              <a:ext cx="49928" cy="160565"/>
            </a:xfrm>
            <a:custGeom>
              <a:avLst/>
              <a:gdLst/>
              <a:ahLst/>
              <a:cxnLst/>
              <a:rect l="0" t="0" r="0" b="0"/>
              <a:pathLst>
                <a:path w="49928" h="160565">
                  <a:moveTo>
                    <a:pt x="49927" y="0"/>
                  </a:moveTo>
                  <a:lnTo>
                    <a:pt x="33068" y="59627"/>
                  </a:lnTo>
                  <a:lnTo>
                    <a:pt x="16623" y="122471"/>
                  </a:lnTo>
                  <a:lnTo>
                    <a:pt x="5544" y="157636"/>
                  </a:lnTo>
                  <a:lnTo>
                    <a:pt x="3696" y="160564"/>
                  </a:lnTo>
                  <a:lnTo>
                    <a:pt x="2464" y="15974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899623" y="7869362"/>
              <a:ext cx="266275" cy="74889"/>
            </a:xfrm>
            <a:custGeom>
              <a:avLst/>
              <a:gdLst/>
              <a:ahLst/>
              <a:cxnLst/>
              <a:rect l="0" t="0" r="0" b="0"/>
              <a:pathLst>
                <a:path w="266275" h="74889">
                  <a:moveTo>
                    <a:pt x="0" y="0"/>
                  </a:moveTo>
                  <a:lnTo>
                    <a:pt x="56772" y="0"/>
                  </a:lnTo>
                  <a:lnTo>
                    <a:pt x="87293" y="1848"/>
                  </a:lnTo>
                  <a:lnTo>
                    <a:pt x="102284" y="8834"/>
                  </a:lnTo>
                  <a:lnTo>
                    <a:pt x="107021" y="15134"/>
                  </a:lnTo>
                  <a:lnTo>
                    <a:pt x="112284" y="31998"/>
                  </a:lnTo>
                  <a:lnTo>
                    <a:pt x="115537" y="36124"/>
                  </a:lnTo>
                  <a:lnTo>
                    <a:pt x="119554" y="37026"/>
                  </a:lnTo>
                  <a:lnTo>
                    <a:pt x="124082" y="35778"/>
                  </a:lnTo>
                  <a:lnTo>
                    <a:pt x="145559" y="23264"/>
                  </a:lnTo>
                  <a:lnTo>
                    <a:pt x="159923" y="23591"/>
                  </a:lnTo>
                  <a:lnTo>
                    <a:pt x="164863" y="27747"/>
                  </a:lnTo>
                  <a:lnTo>
                    <a:pt x="170351" y="42226"/>
                  </a:lnTo>
                  <a:lnTo>
                    <a:pt x="169024" y="66752"/>
                  </a:lnTo>
                  <a:lnTo>
                    <a:pt x="170930" y="71313"/>
                  </a:lnTo>
                  <a:lnTo>
                    <a:pt x="174975" y="73429"/>
                  </a:lnTo>
                  <a:lnTo>
                    <a:pt x="180445" y="73915"/>
                  </a:lnTo>
                  <a:lnTo>
                    <a:pt x="191453" y="69525"/>
                  </a:lnTo>
                  <a:lnTo>
                    <a:pt x="196978" y="65765"/>
                  </a:lnTo>
                  <a:lnTo>
                    <a:pt x="205581" y="54192"/>
                  </a:lnTo>
                  <a:lnTo>
                    <a:pt x="223056" y="28578"/>
                  </a:lnTo>
                  <a:lnTo>
                    <a:pt x="226367" y="28298"/>
                  </a:lnTo>
                  <a:lnTo>
                    <a:pt x="228574" y="31808"/>
                  </a:lnTo>
                  <a:lnTo>
                    <a:pt x="236535" y="64017"/>
                  </a:lnTo>
                  <a:lnTo>
                    <a:pt x="240901" y="69489"/>
                  </a:lnTo>
                  <a:lnTo>
                    <a:pt x="246584" y="72214"/>
                  </a:lnTo>
                  <a:lnTo>
                    <a:pt x="266274" y="748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204715" y="7894324"/>
              <a:ext cx="44393" cy="82982"/>
            </a:xfrm>
            <a:custGeom>
              <a:avLst/>
              <a:gdLst/>
              <a:ahLst/>
              <a:cxnLst/>
              <a:rect l="0" t="0" r="0" b="0"/>
              <a:pathLst>
                <a:path w="44393" h="82982">
                  <a:moveTo>
                    <a:pt x="44392" y="0"/>
                  </a:moveTo>
                  <a:lnTo>
                    <a:pt x="14064" y="23164"/>
                  </a:lnTo>
                  <a:lnTo>
                    <a:pt x="12154" y="29311"/>
                  </a:lnTo>
                  <a:lnTo>
                    <a:pt x="17376" y="51215"/>
                  </a:lnTo>
                  <a:lnTo>
                    <a:pt x="22523" y="67141"/>
                  </a:lnTo>
                  <a:lnTo>
                    <a:pt x="21492" y="73422"/>
                  </a:lnTo>
                  <a:lnTo>
                    <a:pt x="18031" y="78534"/>
                  </a:lnTo>
                  <a:lnTo>
                    <a:pt x="12949" y="82867"/>
                  </a:lnTo>
                  <a:lnTo>
                    <a:pt x="8638" y="82981"/>
                  </a:lnTo>
                  <a:lnTo>
                    <a:pt x="4838" y="80284"/>
                  </a:lnTo>
                  <a:lnTo>
                    <a:pt x="1381" y="75712"/>
                  </a:lnTo>
                  <a:lnTo>
                    <a:pt x="0" y="71739"/>
                  </a:lnTo>
                  <a:lnTo>
                    <a:pt x="5" y="68167"/>
                  </a:lnTo>
                  <a:lnTo>
                    <a:pt x="2787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322337" y="7836077"/>
              <a:ext cx="118155" cy="170235"/>
            </a:xfrm>
            <a:custGeom>
              <a:avLst/>
              <a:gdLst/>
              <a:ahLst/>
              <a:cxnLst/>
              <a:rect l="0" t="0" r="0" b="0"/>
              <a:pathLst>
                <a:path w="118155" h="170235">
                  <a:moveTo>
                    <a:pt x="34944" y="0"/>
                  </a:moveTo>
                  <a:lnTo>
                    <a:pt x="19826" y="58603"/>
                  </a:lnTo>
                  <a:lnTo>
                    <a:pt x="0" y="106942"/>
                  </a:lnTo>
                  <a:lnTo>
                    <a:pt x="1478" y="112900"/>
                  </a:lnTo>
                  <a:lnTo>
                    <a:pt x="6161" y="116872"/>
                  </a:lnTo>
                  <a:lnTo>
                    <a:pt x="12981" y="119520"/>
                  </a:lnTo>
                  <a:lnTo>
                    <a:pt x="75200" y="117880"/>
                  </a:lnTo>
                  <a:lnTo>
                    <a:pt x="73801" y="119267"/>
                  </a:lnTo>
                  <a:lnTo>
                    <a:pt x="69170" y="121116"/>
                  </a:lnTo>
                  <a:lnTo>
                    <a:pt x="61558" y="130568"/>
                  </a:lnTo>
                  <a:lnTo>
                    <a:pt x="58234" y="136971"/>
                  </a:lnTo>
                  <a:lnTo>
                    <a:pt x="57867" y="144014"/>
                  </a:lnTo>
                  <a:lnTo>
                    <a:pt x="62390" y="159236"/>
                  </a:lnTo>
                  <a:lnTo>
                    <a:pt x="68959" y="164404"/>
                  </a:lnTo>
                  <a:lnTo>
                    <a:pt x="88585" y="170147"/>
                  </a:lnTo>
                  <a:lnTo>
                    <a:pt x="102856" y="170234"/>
                  </a:lnTo>
                  <a:lnTo>
                    <a:pt x="118154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464956" y="7866661"/>
              <a:ext cx="144690" cy="185764"/>
            </a:xfrm>
            <a:custGeom>
              <a:avLst/>
              <a:gdLst/>
              <a:ahLst/>
              <a:cxnLst/>
              <a:rect l="0" t="0" r="0" b="0"/>
              <a:pathLst>
                <a:path w="144690" h="185764">
                  <a:moveTo>
                    <a:pt x="58746" y="69269"/>
                  </a:moveTo>
                  <a:lnTo>
                    <a:pt x="41076" y="73685"/>
                  </a:lnTo>
                  <a:lnTo>
                    <a:pt x="27471" y="83251"/>
                  </a:lnTo>
                  <a:lnTo>
                    <a:pt x="3669" y="111992"/>
                  </a:lnTo>
                  <a:lnTo>
                    <a:pt x="763" y="119941"/>
                  </a:lnTo>
                  <a:lnTo>
                    <a:pt x="0" y="136168"/>
                  </a:lnTo>
                  <a:lnTo>
                    <a:pt x="2940" y="140680"/>
                  </a:lnTo>
                  <a:lnTo>
                    <a:pt x="7674" y="142764"/>
                  </a:lnTo>
                  <a:lnTo>
                    <a:pt x="13603" y="143228"/>
                  </a:lnTo>
                  <a:lnTo>
                    <a:pt x="39618" y="135048"/>
                  </a:lnTo>
                  <a:lnTo>
                    <a:pt x="80615" y="102431"/>
                  </a:lnTo>
                  <a:lnTo>
                    <a:pt x="111451" y="62841"/>
                  </a:lnTo>
                  <a:lnTo>
                    <a:pt x="144668" y="0"/>
                  </a:lnTo>
                  <a:lnTo>
                    <a:pt x="144689" y="900"/>
                  </a:lnTo>
                  <a:lnTo>
                    <a:pt x="126118" y="56755"/>
                  </a:lnTo>
                  <a:lnTo>
                    <a:pt x="115729" y="111052"/>
                  </a:lnTo>
                  <a:lnTo>
                    <a:pt x="112733" y="133142"/>
                  </a:lnTo>
                  <a:lnTo>
                    <a:pt x="114483" y="155287"/>
                  </a:lnTo>
                  <a:lnTo>
                    <a:pt x="120809" y="170061"/>
                  </a:lnTo>
                  <a:lnTo>
                    <a:pt x="133635" y="1857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806618" y="7944362"/>
              <a:ext cx="91532" cy="91421"/>
            </a:xfrm>
            <a:custGeom>
              <a:avLst/>
              <a:gdLst/>
              <a:ahLst/>
              <a:cxnLst/>
              <a:rect l="0" t="0" r="0" b="0"/>
              <a:pathLst>
                <a:path w="91532" h="91421">
                  <a:moveTo>
                    <a:pt x="0" y="41493"/>
                  </a:moveTo>
                  <a:lnTo>
                    <a:pt x="40729" y="17902"/>
                  </a:lnTo>
                  <a:lnTo>
                    <a:pt x="49845" y="5121"/>
                  </a:lnTo>
                  <a:lnTo>
                    <a:pt x="49872" y="1527"/>
                  </a:lnTo>
                  <a:lnTo>
                    <a:pt x="47116" y="56"/>
                  </a:lnTo>
                  <a:lnTo>
                    <a:pt x="42506" y="0"/>
                  </a:lnTo>
                  <a:lnTo>
                    <a:pt x="22764" y="8756"/>
                  </a:lnTo>
                  <a:lnTo>
                    <a:pt x="12274" y="20471"/>
                  </a:lnTo>
                  <a:lnTo>
                    <a:pt x="8183" y="27479"/>
                  </a:lnTo>
                  <a:lnTo>
                    <a:pt x="6103" y="42661"/>
                  </a:lnTo>
                  <a:lnTo>
                    <a:pt x="6842" y="50593"/>
                  </a:lnTo>
                  <a:lnTo>
                    <a:pt x="15059" y="64337"/>
                  </a:lnTo>
                  <a:lnTo>
                    <a:pt x="27958" y="75685"/>
                  </a:lnTo>
                  <a:lnTo>
                    <a:pt x="42936" y="83811"/>
                  </a:lnTo>
                  <a:lnTo>
                    <a:pt x="91531" y="914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941679" y="7960892"/>
              <a:ext cx="81287" cy="83212"/>
            </a:xfrm>
            <a:custGeom>
              <a:avLst/>
              <a:gdLst/>
              <a:ahLst/>
              <a:cxnLst/>
              <a:rect l="0" t="0" r="0" b="0"/>
              <a:pathLst>
                <a:path w="81287" h="83212">
                  <a:moveTo>
                    <a:pt x="14717" y="0"/>
                  </a:moveTo>
                  <a:lnTo>
                    <a:pt x="324" y="53041"/>
                  </a:lnTo>
                  <a:lnTo>
                    <a:pt x="0" y="66104"/>
                  </a:lnTo>
                  <a:lnTo>
                    <a:pt x="1207" y="64410"/>
                  </a:lnTo>
                  <a:lnTo>
                    <a:pt x="14206" y="39535"/>
                  </a:lnTo>
                  <a:lnTo>
                    <a:pt x="20849" y="34678"/>
                  </a:lnTo>
                  <a:lnTo>
                    <a:pt x="38091" y="29281"/>
                  </a:lnTo>
                  <a:lnTo>
                    <a:pt x="46017" y="30616"/>
                  </a:lnTo>
                  <a:lnTo>
                    <a:pt x="59755" y="39495"/>
                  </a:lnTo>
                  <a:lnTo>
                    <a:pt x="73468" y="60088"/>
                  </a:lnTo>
                  <a:lnTo>
                    <a:pt x="81286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068474" y="7977535"/>
              <a:ext cx="112592" cy="83211"/>
            </a:xfrm>
            <a:custGeom>
              <a:avLst/>
              <a:gdLst/>
              <a:ahLst/>
              <a:cxnLst/>
              <a:rect l="0" t="0" r="0" b="0"/>
              <a:pathLst>
                <a:path w="112592" h="83211">
                  <a:moveTo>
                    <a:pt x="4417" y="0"/>
                  </a:moveTo>
                  <a:lnTo>
                    <a:pt x="0" y="13252"/>
                  </a:lnTo>
                  <a:lnTo>
                    <a:pt x="1670" y="39162"/>
                  </a:lnTo>
                  <a:lnTo>
                    <a:pt x="12438" y="65845"/>
                  </a:lnTo>
                  <a:lnTo>
                    <a:pt x="18085" y="69784"/>
                  </a:lnTo>
                  <a:lnTo>
                    <a:pt x="24623" y="70561"/>
                  </a:lnTo>
                  <a:lnTo>
                    <a:pt x="31756" y="69230"/>
                  </a:lnTo>
                  <a:lnTo>
                    <a:pt x="44613" y="60354"/>
                  </a:lnTo>
                  <a:lnTo>
                    <a:pt x="84772" y="15121"/>
                  </a:lnTo>
                  <a:lnTo>
                    <a:pt x="90346" y="11930"/>
                  </a:lnTo>
                  <a:lnTo>
                    <a:pt x="95912" y="11652"/>
                  </a:lnTo>
                  <a:lnTo>
                    <a:pt x="101471" y="13315"/>
                  </a:lnTo>
                  <a:lnTo>
                    <a:pt x="105178" y="18123"/>
                  </a:lnTo>
                  <a:lnTo>
                    <a:pt x="109296" y="33326"/>
                  </a:lnTo>
                  <a:lnTo>
                    <a:pt x="112591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197706" y="7902645"/>
              <a:ext cx="33286" cy="8323"/>
            </a:xfrm>
            <a:custGeom>
              <a:avLst/>
              <a:gdLst/>
              <a:ahLst/>
              <a:cxnLst/>
              <a:rect l="0" t="0" r="0" b="0"/>
              <a:pathLst>
                <a:path w="33286" h="8323">
                  <a:moveTo>
                    <a:pt x="0" y="0"/>
                  </a:moveTo>
                  <a:lnTo>
                    <a:pt x="33285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235237" y="7969214"/>
              <a:ext cx="197799" cy="85244"/>
            </a:xfrm>
            <a:custGeom>
              <a:avLst/>
              <a:gdLst/>
              <a:ahLst/>
              <a:cxnLst/>
              <a:rect l="0" t="0" r="0" b="0"/>
              <a:pathLst>
                <a:path w="197799" h="85244">
                  <a:moveTo>
                    <a:pt x="12396" y="0"/>
                  </a:moveTo>
                  <a:lnTo>
                    <a:pt x="3922" y="55847"/>
                  </a:lnTo>
                  <a:lnTo>
                    <a:pt x="0" y="73823"/>
                  </a:lnTo>
                  <a:lnTo>
                    <a:pt x="434" y="76951"/>
                  </a:lnTo>
                  <a:lnTo>
                    <a:pt x="2572" y="76264"/>
                  </a:lnTo>
                  <a:lnTo>
                    <a:pt x="48323" y="28982"/>
                  </a:lnTo>
                  <a:lnTo>
                    <a:pt x="64421" y="22126"/>
                  </a:lnTo>
                  <a:lnTo>
                    <a:pt x="115664" y="17364"/>
                  </a:lnTo>
                  <a:lnTo>
                    <a:pt x="120997" y="18972"/>
                  </a:lnTo>
                  <a:lnTo>
                    <a:pt x="122704" y="21894"/>
                  </a:lnTo>
                  <a:lnTo>
                    <a:pt x="116056" y="51713"/>
                  </a:lnTo>
                  <a:lnTo>
                    <a:pt x="117948" y="67362"/>
                  </a:lnTo>
                  <a:lnTo>
                    <a:pt x="121595" y="73569"/>
                  </a:lnTo>
                  <a:lnTo>
                    <a:pt x="133044" y="82932"/>
                  </a:lnTo>
                  <a:lnTo>
                    <a:pt x="149844" y="85243"/>
                  </a:lnTo>
                  <a:lnTo>
                    <a:pt x="167789" y="82265"/>
                  </a:lnTo>
                  <a:lnTo>
                    <a:pt x="181929" y="74777"/>
                  </a:lnTo>
                  <a:lnTo>
                    <a:pt x="191911" y="62820"/>
                  </a:lnTo>
                  <a:lnTo>
                    <a:pt x="195868" y="55748"/>
                  </a:lnTo>
                  <a:lnTo>
                    <a:pt x="197798" y="40494"/>
                  </a:lnTo>
                  <a:lnTo>
                    <a:pt x="194650" y="25393"/>
                  </a:lnTo>
                  <a:lnTo>
                    <a:pt x="187086" y="12518"/>
                  </a:lnTo>
                  <a:lnTo>
                    <a:pt x="180631" y="8346"/>
                  </a:lnTo>
                  <a:lnTo>
                    <a:pt x="163597" y="3709"/>
                  </a:lnTo>
                  <a:lnTo>
                    <a:pt x="156651" y="4321"/>
                  </a:lnTo>
                  <a:lnTo>
                    <a:pt x="151096" y="6579"/>
                  </a:lnTo>
                  <a:lnTo>
                    <a:pt x="137211" y="166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471805" y="7977535"/>
              <a:ext cx="67066" cy="83211"/>
            </a:xfrm>
            <a:custGeom>
              <a:avLst/>
              <a:gdLst/>
              <a:ahLst/>
              <a:cxnLst/>
              <a:rect l="0" t="0" r="0" b="0"/>
              <a:pathLst>
                <a:path w="67066" h="83211">
                  <a:moveTo>
                    <a:pt x="17139" y="0"/>
                  </a:moveTo>
                  <a:lnTo>
                    <a:pt x="0" y="37956"/>
                  </a:lnTo>
                  <a:lnTo>
                    <a:pt x="1090" y="38247"/>
                  </a:lnTo>
                  <a:lnTo>
                    <a:pt x="20543" y="25430"/>
                  </a:lnTo>
                  <a:lnTo>
                    <a:pt x="35293" y="23013"/>
                  </a:lnTo>
                  <a:lnTo>
                    <a:pt x="43111" y="23663"/>
                  </a:lnTo>
                  <a:lnTo>
                    <a:pt x="48321" y="27794"/>
                  </a:lnTo>
                  <a:lnTo>
                    <a:pt x="67065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585878" y="7960892"/>
              <a:ext cx="111093" cy="66569"/>
            </a:xfrm>
            <a:custGeom>
              <a:avLst/>
              <a:gdLst/>
              <a:ahLst/>
              <a:cxnLst/>
              <a:rect l="0" t="0" r="0" b="0"/>
              <a:pathLst>
                <a:path w="111093" h="66569">
                  <a:moveTo>
                    <a:pt x="19560" y="0"/>
                  </a:moveTo>
                  <a:lnTo>
                    <a:pt x="0" y="58681"/>
                  </a:lnTo>
                  <a:lnTo>
                    <a:pt x="48" y="61311"/>
                  </a:lnTo>
                  <a:lnTo>
                    <a:pt x="1929" y="60290"/>
                  </a:lnTo>
                  <a:lnTo>
                    <a:pt x="13412" y="43135"/>
                  </a:lnTo>
                  <a:lnTo>
                    <a:pt x="33858" y="13041"/>
                  </a:lnTo>
                  <a:lnTo>
                    <a:pt x="36489" y="12393"/>
                  </a:lnTo>
                  <a:lnTo>
                    <a:pt x="37318" y="15658"/>
                  </a:lnTo>
                  <a:lnTo>
                    <a:pt x="36946" y="21534"/>
                  </a:lnTo>
                  <a:lnTo>
                    <a:pt x="39472" y="24526"/>
                  </a:lnTo>
                  <a:lnTo>
                    <a:pt x="43929" y="25596"/>
                  </a:lnTo>
                  <a:lnTo>
                    <a:pt x="49675" y="25386"/>
                  </a:lnTo>
                  <a:lnTo>
                    <a:pt x="78825" y="14534"/>
                  </a:lnTo>
                  <a:lnTo>
                    <a:pt x="94902" y="15089"/>
                  </a:lnTo>
                  <a:lnTo>
                    <a:pt x="99374" y="18381"/>
                  </a:lnTo>
                  <a:lnTo>
                    <a:pt x="101431" y="23349"/>
                  </a:lnTo>
                  <a:lnTo>
                    <a:pt x="111092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725455" y="7956727"/>
              <a:ext cx="171221" cy="79056"/>
            </a:xfrm>
            <a:custGeom>
              <a:avLst/>
              <a:gdLst/>
              <a:ahLst/>
              <a:cxnLst/>
              <a:rect l="0" t="0" r="0" b="0"/>
              <a:pathLst>
                <a:path w="171221" h="79056">
                  <a:moveTo>
                    <a:pt x="21441" y="37450"/>
                  </a:moveTo>
                  <a:lnTo>
                    <a:pt x="33802" y="23239"/>
                  </a:lnTo>
                  <a:lnTo>
                    <a:pt x="40186" y="9869"/>
                  </a:lnTo>
                  <a:lnTo>
                    <a:pt x="38561" y="5194"/>
                  </a:lnTo>
                  <a:lnTo>
                    <a:pt x="33778" y="2077"/>
                  </a:lnTo>
                  <a:lnTo>
                    <a:pt x="26892" y="0"/>
                  </a:lnTo>
                  <a:lnTo>
                    <a:pt x="20452" y="1389"/>
                  </a:lnTo>
                  <a:lnTo>
                    <a:pt x="8366" y="10328"/>
                  </a:lnTo>
                  <a:lnTo>
                    <a:pt x="1761" y="26012"/>
                  </a:lnTo>
                  <a:lnTo>
                    <a:pt x="0" y="35372"/>
                  </a:lnTo>
                  <a:lnTo>
                    <a:pt x="675" y="43461"/>
                  </a:lnTo>
                  <a:lnTo>
                    <a:pt x="6356" y="57379"/>
                  </a:lnTo>
                  <a:lnTo>
                    <a:pt x="12308" y="61831"/>
                  </a:lnTo>
                  <a:lnTo>
                    <a:pt x="28785" y="66776"/>
                  </a:lnTo>
                  <a:lnTo>
                    <a:pt x="37432" y="65322"/>
                  </a:lnTo>
                  <a:lnTo>
                    <a:pt x="61929" y="50947"/>
                  </a:lnTo>
                  <a:lnTo>
                    <a:pt x="75185" y="40059"/>
                  </a:lnTo>
                  <a:lnTo>
                    <a:pt x="79460" y="40114"/>
                  </a:lnTo>
                  <a:lnTo>
                    <a:pt x="82310" y="43848"/>
                  </a:lnTo>
                  <a:lnTo>
                    <a:pt x="84209" y="50037"/>
                  </a:lnTo>
                  <a:lnTo>
                    <a:pt x="89174" y="53238"/>
                  </a:lnTo>
                  <a:lnTo>
                    <a:pt x="104552" y="54328"/>
                  </a:lnTo>
                  <a:lnTo>
                    <a:pt x="136991" y="50270"/>
                  </a:lnTo>
                  <a:lnTo>
                    <a:pt x="150152" y="55783"/>
                  </a:lnTo>
                  <a:lnTo>
                    <a:pt x="153476" y="60767"/>
                  </a:lnTo>
                  <a:lnTo>
                    <a:pt x="154705" y="73701"/>
                  </a:lnTo>
                  <a:lnTo>
                    <a:pt x="156512" y="77335"/>
                  </a:lnTo>
                  <a:lnTo>
                    <a:pt x="159565" y="78833"/>
                  </a:lnTo>
                  <a:lnTo>
                    <a:pt x="171220" y="790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988206" y="7861040"/>
              <a:ext cx="41606" cy="216349"/>
            </a:xfrm>
            <a:custGeom>
              <a:avLst/>
              <a:gdLst/>
              <a:ahLst/>
              <a:cxnLst/>
              <a:rect l="0" t="0" r="0" b="0"/>
              <a:pathLst>
                <a:path w="41606" h="216349">
                  <a:moveTo>
                    <a:pt x="41605" y="0"/>
                  </a:moveTo>
                  <a:lnTo>
                    <a:pt x="37188" y="60656"/>
                  </a:lnTo>
                  <a:lnTo>
                    <a:pt x="24747" y="116447"/>
                  </a:lnTo>
                  <a:lnTo>
                    <a:pt x="11067" y="171037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938280" y="7944250"/>
              <a:ext cx="108175" cy="22716"/>
            </a:xfrm>
            <a:custGeom>
              <a:avLst/>
              <a:gdLst/>
              <a:ahLst/>
              <a:cxnLst/>
              <a:rect l="0" t="0" r="0" b="0"/>
              <a:pathLst>
                <a:path w="108175" h="22716">
                  <a:moveTo>
                    <a:pt x="0" y="8322"/>
                  </a:moveTo>
                  <a:lnTo>
                    <a:pt x="53042" y="22715"/>
                  </a:lnTo>
                  <a:lnTo>
                    <a:pt x="81668" y="21832"/>
                  </a:lnTo>
                  <a:lnTo>
                    <a:pt x="90504" y="20102"/>
                  </a:lnTo>
                  <a:lnTo>
                    <a:pt x="96393" y="17100"/>
                  </a:lnTo>
                  <a:lnTo>
                    <a:pt x="100321" y="13249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104701" y="7786151"/>
              <a:ext cx="21060" cy="99853"/>
            </a:xfrm>
            <a:custGeom>
              <a:avLst/>
              <a:gdLst/>
              <a:ahLst/>
              <a:cxnLst/>
              <a:rect l="0" t="0" r="0" b="0"/>
              <a:pathLst>
                <a:path w="21060" h="99853">
                  <a:moveTo>
                    <a:pt x="16642" y="0"/>
                  </a:moveTo>
                  <a:lnTo>
                    <a:pt x="21059" y="13252"/>
                  </a:lnTo>
                  <a:lnTo>
                    <a:pt x="19388" y="39162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162948" y="7852719"/>
              <a:ext cx="16644" cy="83212"/>
            </a:xfrm>
            <a:custGeom>
              <a:avLst/>
              <a:gdLst/>
              <a:ahLst/>
              <a:cxnLst/>
              <a:rect l="0" t="0" r="0" b="0"/>
              <a:pathLst>
                <a:path w="16644" h="83212">
                  <a:moveTo>
                    <a:pt x="16643" y="0"/>
                  </a:moveTo>
                  <a:lnTo>
                    <a:pt x="12226" y="46327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08239" y="8052424"/>
              <a:ext cx="24964" cy="124817"/>
            </a:xfrm>
            <a:custGeom>
              <a:avLst/>
              <a:gdLst/>
              <a:ahLst/>
              <a:cxnLst/>
              <a:rect l="0" t="0" r="0" b="0"/>
              <a:pathLst>
                <a:path w="24964" h="124817">
                  <a:moveTo>
                    <a:pt x="24963" y="0"/>
                  </a:moveTo>
                  <a:lnTo>
                    <a:pt x="10770" y="57679"/>
                  </a:lnTo>
                  <a:lnTo>
                    <a:pt x="2402" y="9388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783128" y="8118993"/>
              <a:ext cx="24965" cy="116495"/>
            </a:xfrm>
            <a:custGeom>
              <a:avLst/>
              <a:gdLst/>
              <a:ahLst/>
              <a:cxnLst/>
              <a:rect l="0" t="0" r="0" b="0"/>
              <a:pathLst>
                <a:path w="24965" h="116495">
                  <a:moveTo>
                    <a:pt x="24964" y="0"/>
                  </a:moveTo>
                  <a:lnTo>
                    <a:pt x="20546" y="46326"/>
                  </a:lnTo>
                  <a:lnTo>
                    <a:pt x="2401" y="108957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921128" y="8293734"/>
              <a:ext cx="97588" cy="169342"/>
            </a:xfrm>
            <a:custGeom>
              <a:avLst/>
              <a:gdLst/>
              <a:ahLst/>
              <a:cxnLst/>
              <a:rect l="0" t="0" r="0" b="0"/>
              <a:pathLst>
                <a:path w="97588" h="169342">
                  <a:moveTo>
                    <a:pt x="53385" y="0"/>
                  </a:moveTo>
                  <a:lnTo>
                    <a:pt x="21429" y="63099"/>
                  </a:lnTo>
                  <a:lnTo>
                    <a:pt x="3999" y="116769"/>
                  </a:lnTo>
                  <a:lnTo>
                    <a:pt x="0" y="137882"/>
                  </a:lnTo>
                  <a:lnTo>
                    <a:pt x="1305" y="156511"/>
                  </a:lnTo>
                  <a:lnTo>
                    <a:pt x="5721" y="162588"/>
                  </a:lnTo>
                  <a:lnTo>
                    <a:pt x="12363" y="166640"/>
                  </a:lnTo>
                  <a:lnTo>
                    <a:pt x="20490" y="169341"/>
                  </a:lnTo>
                  <a:lnTo>
                    <a:pt x="36915" y="167411"/>
                  </a:lnTo>
                  <a:lnTo>
                    <a:pt x="52537" y="160390"/>
                  </a:lnTo>
                  <a:lnTo>
                    <a:pt x="71727" y="145116"/>
                  </a:lnTo>
                  <a:lnTo>
                    <a:pt x="88200" y="122510"/>
                  </a:lnTo>
                  <a:lnTo>
                    <a:pt x="95979" y="103143"/>
                  </a:lnTo>
                  <a:lnTo>
                    <a:pt x="97587" y="82207"/>
                  </a:lnTo>
                  <a:lnTo>
                    <a:pt x="96721" y="71448"/>
                  </a:lnTo>
                  <a:lnTo>
                    <a:pt x="93370" y="63350"/>
                  </a:lnTo>
                  <a:lnTo>
                    <a:pt x="82251" y="51886"/>
                  </a:lnTo>
                  <a:lnTo>
                    <a:pt x="75402" y="49384"/>
                  </a:lnTo>
                  <a:lnTo>
                    <a:pt x="60396" y="49069"/>
                  </a:lnTo>
                  <a:lnTo>
                    <a:pt x="46947" y="54477"/>
                  </a:lnTo>
                  <a:lnTo>
                    <a:pt x="40772" y="58507"/>
                  </a:lnTo>
                  <a:lnTo>
                    <a:pt x="37580" y="63968"/>
                  </a:lnTo>
                  <a:lnTo>
                    <a:pt x="36742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072434" y="8327019"/>
              <a:ext cx="104611" cy="153391"/>
            </a:xfrm>
            <a:custGeom>
              <a:avLst/>
              <a:gdLst/>
              <a:ahLst/>
              <a:cxnLst/>
              <a:rect l="0" t="0" r="0" b="0"/>
              <a:pathLst>
                <a:path w="104611" h="153391">
                  <a:moveTo>
                    <a:pt x="68500" y="0"/>
                  </a:moveTo>
                  <a:lnTo>
                    <a:pt x="56138" y="14211"/>
                  </a:lnTo>
                  <a:lnTo>
                    <a:pt x="28718" y="75964"/>
                  </a:lnTo>
                  <a:lnTo>
                    <a:pt x="3826" y="139087"/>
                  </a:lnTo>
                  <a:lnTo>
                    <a:pt x="421" y="148198"/>
                  </a:lnTo>
                  <a:lnTo>
                    <a:pt x="0" y="152423"/>
                  </a:lnTo>
                  <a:lnTo>
                    <a:pt x="1569" y="153390"/>
                  </a:lnTo>
                  <a:lnTo>
                    <a:pt x="4463" y="152187"/>
                  </a:lnTo>
                  <a:lnTo>
                    <a:pt x="17372" y="132823"/>
                  </a:lnTo>
                  <a:lnTo>
                    <a:pt x="42058" y="78766"/>
                  </a:lnTo>
                  <a:lnTo>
                    <a:pt x="62084" y="36260"/>
                  </a:lnTo>
                  <a:lnTo>
                    <a:pt x="74919" y="15059"/>
                  </a:lnTo>
                  <a:lnTo>
                    <a:pt x="78327" y="7265"/>
                  </a:lnTo>
                  <a:lnTo>
                    <a:pt x="82447" y="3919"/>
                  </a:lnTo>
                  <a:lnTo>
                    <a:pt x="87044" y="3537"/>
                  </a:lnTo>
                  <a:lnTo>
                    <a:pt x="91957" y="5131"/>
                  </a:lnTo>
                  <a:lnTo>
                    <a:pt x="99882" y="14300"/>
                  </a:lnTo>
                  <a:lnTo>
                    <a:pt x="103289" y="20628"/>
                  </a:lnTo>
                  <a:lnTo>
                    <a:pt x="104610" y="37521"/>
                  </a:lnTo>
                  <a:lnTo>
                    <a:pt x="101190" y="55507"/>
                  </a:lnTo>
                  <a:lnTo>
                    <a:pt x="93507" y="69665"/>
                  </a:lnTo>
                  <a:lnTo>
                    <a:pt x="87945" y="72331"/>
                  </a:lnTo>
                  <a:lnTo>
                    <a:pt x="81463" y="72259"/>
                  </a:lnTo>
                  <a:lnTo>
                    <a:pt x="74368" y="70361"/>
                  </a:lnTo>
                  <a:lnTo>
                    <a:pt x="68714" y="66324"/>
                  </a:lnTo>
                  <a:lnTo>
                    <a:pt x="59966" y="54440"/>
                  </a:lnTo>
                  <a:lnTo>
                    <a:pt x="51858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199181" y="8360303"/>
              <a:ext cx="83211" cy="49927"/>
            </a:xfrm>
            <a:custGeom>
              <a:avLst/>
              <a:gdLst/>
              <a:ahLst/>
              <a:cxnLst/>
              <a:rect l="0" t="0" r="0" b="0"/>
              <a:pathLst>
                <a:path w="83211" h="49927">
                  <a:moveTo>
                    <a:pt x="0" y="0"/>
                  </a:moveTo>
                  <a:lnTo>
                    <a:pt x="13252" y="4417"/>
                  </a:lnTo>
                  <a:lnTo>
                    <a:pt x="27154" y="4120"/>
                  </a:lnTo>
                  <a:lnTo>
                    <a:pt x="34745" y="2747"/>
                  </a:lnTo>
                  <a:lnTo>
                    <a:pt x="37957" y="3680"/>
                  </a:lnTo>
                  <a:lnTo>
                    <a:pt x="38248" y="6151"/>
                  </a:lnTo>
                  <a:lnTo>
                    <a:pt x="36594" y="9648"/>
                  </a:lnTo>
                  <a:lnTo>
                    <a:pt x="37221" y="20930"/>
                  </a:lnTo>
                  <a:lnTo>
                    <a:pt x="38682" y="27821"/>
                  </a:lnTo>
                  <a:lnTo>
                    <a:pt x="42430" y="33340"/>
                  </a:lnTo>
                  <a:lnTo>
                    <a:pt x="53991" y="41938"/>
                  </a:lnTo>
                  <a:lnTo>
                    <a:pt x="83210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302561" y="8351982"/>
              <a:ext cx="85779" cy="116496"/>
            </a:xfrm>
            <a:custGeom>
              <a:avLst/>
              <a:gdLst/>
              <a:ahLst/>
              <a:cxnLst/>
              <a:rect l="0" t="0" r="0" b="0"/>
              <a:pathLst>
                <a:path w="85779" h="116496">
                  <a:moveTo>
                    <a:pt x="4794" y="0"/>
                  </a:moveTo>
                  <a:lnTo>
                    <a:pt x="0" y="25648"/>
                  </a:lnTo>
                  <a:lnTo>
                    <a:pt x="2047" y="41910"/>
                  </a:lnTo>
                  <a:lnTo>
                    <a:pt x="4811" y="45506"/>
                  </a:lnTo>
                  <a:lnTo>
                    <a:pt x="8504" y="46055"/>
                  </a:lnTo>
                  <a:lnTo>
                    <a:pt x="17537" y="41734"/>
                  </a:lnTo>
                  <a:lnTo>
                    <a:pt x="40869" y="26358"/>
                  </a:lnTo>
                  <a:lnTo>
                    <a:pt x="48259" y="23119"/>
                  </a:lnTo>
                  <a:lnTo>
                    <a:pt x="55036" y="22809"/>
                  </a:lnTo>
                  <a:lnTo>
                    <a:pt x="67496" y="27396"/>
                  </a:lnTo>
                  <a:lnTo>
                    <a:pt x="76732" y="38064"/>
                  </a:lnTo>
                  <a:lnTo>
                    <a:pt x="82994" y="52975"/>
                  </a:lnTo>
                  <a:lnTo>
                    <a:pt x="85778" y="71930"/>
                  </a:lnTo>
                  <a:lnTo>
                    <a:pt x="82083" y="87750"/>
                  </a:lnTo>
                  <a:lnTo>
                    <a:pt x="7136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582661" y="8354594"/>
              <a:ext cx="307168" cy="118935"/>
            </a:xfrm>
            <a:custGeom>
              <a:avLst/>
              <a:gdLst/>
              <a:ahLst/>
              <a:cxnLst/>
              <a:rect l="0" t="0" r="0" b="0"/>
              <a:pathLst>
                <a:path w="307168" h="118935">
                  <a:moveTo>
                    <a:pt x="24251" y="22350"/>
                  </a:moveTo>
                  <a:lnTo>
                    <a:pt x="4692" y="81031"/>
                  </a:lnTo>
                  <a:lnTo>
                    <a:pt x="356" y="118934"/>
                  </a:lnTo>
                  <a:lnTo>
                    <a:pt x="0" y="118175"/>
                  </a:lnTo>
                  <a:lnTo>
                    <a:pt x="529" y="108393"/>
                  </a:lnTo>
                  <a:lnTo>
                    <a:pt x="18861" y="47100"/>
                  </a:lnTo>
                  <a:lnTo>
                    <a:pt x="31489" y="22288"/>
                  </a:lnTo>
                  <a:lnTo>
                    <a:pt x="44110" y="10612"/>
                  </a:lnTo>
                  <a:lnTo>
                    <a:pt x="51359" y="6203"/>
                  </a:lnTo>
                  <a:lnTo>
                    <a:pt x="83648" y="0"/>
                  </a:lnTo>
                  <a:lnTo>
                    <a:pt x="104274" y="3480"/>
                  </a:lnTo>
                  <a:lnTo>
                    <a:pt x="113658" y="6996"/>
                  </a:lnTo>
                  <a:lnTo>
                    <a:pt x="118065" y="12115"/>
                  </a:lnTo>
                  <a:lnTo>
                    <a:pt x="119153" y="18300"/>
                  </a:lnTo>
                  <a:lnTo>
                    <a:pt x="118029" y="25198"/>
                  </a:lnTo>
                  <a:lnTo>
                    <a:pt x="114507" y="30721"/>
                  </a:lnTo>
                  <a:lnTo>
                    <a:pt x="103196" y="39322"/>
                  </a:lnTo>
                  <a:lnTo>
                    <a:pt x="88924" y="41297"/>
                  </a:lnTo>
                  <a:lnTo>
                    <a:pt x="81235" y="40528"/>
                  </a:lnTo>
                  <a:lnTo>
                    <a:pt x="78883" y="40941"/>
                  </a:lnTo>
                  <a:lnTo>
                    <a:pt x="80088" y="42141"/>
                  </a:lnTo>
                  <a:lnTo>
                    <a:pt x="83665" y="43865"/>
                  </a:lnTo>
                  <a:lnTo>
                    <a:pt x="136519" y="47011"/>
                  </a:lnTo>
                  <a:lnTo>
                    <a:pt x="164457" y="42807"/>
                  </a:lnTo>
                  <a:lnTo>
                    <a:pt x="171346" y="38762"/>
                  </a:lnTo>
                  <a:lnTo>
                    <a:pt x="181466" y="26871"/>
                  </a:lnTo>
                  <a:lnTo>
                    <a:pt x="185460" y="25364"/>
                  </a:lnTo>
                  <a:lnTo>
                    <a:pt x="189047" y="27133"/>
                  </a:lnTo>
                  <a:lnTo>
                    <a:pt x="195497" y="36495"/>
                  </a:lnTo>
                  <a:lnTo>
                    <a:pt x="201446" y="49902"/>
                  </a:lnTo>
                  <a:lnTo>
                    <a:pt x="206176" y="53662"/>
                  </a:lnTo>
                  <a:lnTo>
                    <a:pt x="212103" y="55245"/>
                  </a:lnTo>
                  <a:lnTo>
                    <a:pt x="218827" y="55375"/>
                  </a:lnTo>
                  <a:lnTo>
                    <a:pt x="231231" y="50588"/>
                  </a:lnTo>
                  <a:lnTo>
                    <a:pt x="288763" y="14628"/>
                  </a:lnTo>
                  <a:lnTo>
                    <a:pt x="307167" y="57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880881" y="8349447"/>
              <a:ext cx="291864" cy="127351"/>
            </a:xfrm>
            <a:custGeom>
              <a:avLst/>
              <a:gdLst/>
              <a:ahLst/>
              <a:cxnLst/>
              <a:rect l="0" t="0" r="0" b="0"/>
              <a:pathLst>
                <a:path w="291864" h="127351">
                  <a:moveTo>
                    <a:pt x="50553" y="2535"/>
                  </a:moveTo>
                  <a:lnTo>
                    <a:pt x="37301" y="6951"/>
                  </a:lnTo>
                  <a:lnTo>
                    <a:pt x="34321" y="11951"/>
                  </a:lnTo>
                  <a:lnTo>
                    <a:pt x="33476" y="27368"/>
                  </a:lnTo>
                  <a:lnTo>
                    <a:pt x="37974" y="69086"/>
                  </a:lnTo>
                  <a:lnTo>
                    <a:pt x="36619" y="77413"/>
                  </a:lnTo>
                  <a:lnTo>
                    <a:pt x="32018" y="82964"/>
                  </a:lnTo>
                  <a:lnTo>
                    <a:pt x="17044" y="89132"/>
                  </a:lnTo>
                  <a:lnTo>
                    <a:pt x="10646" y="88003"/>
                  </a:lnTo>
                  <a:lnTo>
                    <a:pt x="5458" y="84477"/>
                  </a:lnTo>
                  <a:lnTo>
                    <a:pt x="1073" y="79352"/>
                  </a:lnTo>
                  <a:lnTo>
                    <a:pt x="0" y="74087"/>
                  </a:lnTo>
                  <a:lnTo>
                    <a:pt x="1133" y="68728"/>
                  </a:lnTo>
                  <a:lnTo>
                    <a:pt x="11563" y="52350"/>
                  </a:lnTo>
                  <a:lnTo>
                    <a:pt x="16238" y="46840"/>
                  </a:lnTo>
                  <a:lnTo>
                    <a:pt x="40488" y="34667"/>
                  </a:lnTo>
                  <a:lnTo>
                    <a:pt x="71095" y="29622"/>
                  </a:lnTo>
                  <a:lnTo>
                    <a:pt x="77191" y="31688"/>
                  </a:lnTo>
                  <a:lnTo>
                    <a:pt x="80331" y="35838"/>
                  </a:lnTo>
                  <a:lnTo>
                    <a:pt x="81499" y="41379"/>
                  </a:lnTo>
                  <a:lnTo>
                    <a:pt x="91979" y="58012"/>
                  </a:lnTo>
                  <a:lnTo>
                    <a:pt x="106563" y="64174"/>
                  </a:lnTo>
                  <a:lnTo>
                    <a:pt x="124447" y="65987"/>
                  </a:lnTo>
                  <a:lnTo>
                    <a:pt x="141642" y="63712"/>
                  </a:lnTo>
                  <a:lnTo>
                    <a:pt x="156064" y="57153"/>
                  </a:lnTo>
                  <a:lnTo>
                    <a:pt x="162499" y="52815"/>
                  </a:lnTo>
                  <a:lnTo>
                    <a:pt x="172114" y="40599"/>
                  </a:lnTo>
                  <a:lnTo>
                    <a:pt x="175973" y="33458"/>
                  </a:lnTo>
                  <a:lnTo>
                    <a:pt x="176696" y="26849"/>
                  </a:lnTo>
                  <a:lnTo>
                    <a:pt x="172568" y="14573"/>
                  </a:lnTo>
                  <a:lnTo>
                    <a:pt x="162104" y="5420"/>
                  </a:lnTo>
                  <a:lnTo>
                    <a:pt x="155431" y="1685"/>
                  </a:lnTo>
                  <a:lnTo>
                    <a:pt x="140619" y="0"/>
                  </a:lnTo>
                  <a:lnTo>
                    <a:pt x="132786" y="845"/>
                  </a:lnTo>
                  <a:lnTo>
                    <a:pt x="130338" y="3257"/>
                  </a:lnTo>
                  <a:lnTo>
                    <a:pt x="131480" y="6715"/>
                  </a:lnTo>
                  <a:lnTo>
                    <a:pt x="135015" y="10869"/>
                  </a:lnTo>
                  <a:lnTo>
                    <a:pt x="153242" y="21133"/>
                  </a:lnTo>
                  <a:lnTo>
                    <a:pt x="200581" y="38521"/>
                  </a:lnTo>
                  <a:lnTo>
                    <a:pt x="205120" y="43167"/>
                  </a:lnTo>
                  <a:lnTo>
                    <a:pt x="207222" y="49039"/>
                  </a:lnTo>
                  <a:lnTo>
                    <a:pt x="207699" y="55727"/>
                  </a:lnTo>
                  <a:lnTo>
                    <a:pt x="212640" y="60185"/>
                  </a:lnTo>
                  <a:lnTo>
                    <a:pt x="230456" y="65139"/>
                  </a:lnTo>
                  <a:lnTo>
                    <a:pt x="262060" y="67928"/>
                  </a:lnTo>
                  <a:lnTo>
                    <a:pt x="269221" y="72018"/>
                  </a:lnTo>
                  <a:lnTo>
                    <a:pt x="273994" y="78443"/>
                  </a:lnTo>
                  <a:lnTo>
                    <a:pt x="291863" y="1273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247633" y="8218845"/>
              <a:ext cx="33286" cy="83212"/>
            </a:xfrm>
            <a:custGeom>
              <a:avLst/>
              <a:gdLst/>
              <a:ahLst/>
              <a:cxnLst/>
              <a:rect l="0" t="0" r="0" b="0"/>
              <a:pathLst>
                <a:path w="33286" h="83212">
                  <a:moveTo>
                    <a:pt x="33285" y="0"/>
                  </a:moveTo>
                  <a:lnTo>
                    <a:pt x="13961" y="57161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289238" y="8268771"/>
              <a:ext cx="16643" cy="58249"/>
            </a:xfrm>
            <a:custGeom>
              <a:avLst/>
              <a:gdLst/>
              <a:ahLst/>
              <a:cxnLst/>
              <a:rect l="0" t="0" r="0" b="0"/>
              <a:pathLst>
                <a:path w="16643" h="58249">
                  <a:moveTo>
                    <a:pt x="16642" y="0"/>
                  </a:moveTo>
                  <a:lnTo>
                    <a:pt x="0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0" name="Freeform 149"/>
          <p:cNvSpPr/>
          <p:nvPr/>
        </p:nvSpPr>
        <p:spPr>
          <a:xfrm>
            <a:off x="6789975" y="8435192"/>
            <a:ext cx="1537865" cy="141358"/>
          </a:xfrm>
          <a:custGeom>
            <a:avLst/>
            <a:gdLst/>
            <a:ahLst/>
            <a:cxnLst/>
            <a:rect l="0" t="0" r="0" b="0"/>
            <a:pathLst>
              <a:path w="1537865" h="141358">
                <a:moveTo>
                  <a:pt x="0" y="8321"/>
                </a:moveTo>
                <a:lnTo>
                  <a:pt x="29620" y="14908"/>
                </a:lnTo>
                <a:lnTo>
                  <a:pt x="89476" y="25541"/>
                </a:lnTo>
                <a:lnTo>
                  <a:pt x="128827" y="31755"/>
                </a:lnTo>
                <a:lnTo>
                  <a:pt x="183226" y="35549"/>
                </a:lnTo>
                <a:lnTo>
                  <a:pt x="245202" y="41732"/>
                </a:lnTo>
                <a:lnTo>
                  <a:pt x="299778" y="48034"/>
                </a:lnTo>
                <a:lnTo>
                  <a:pt x="355076" y="49553"/>
                </a:lnTo>
                <a:lnTo>
                  <a:pt x="408741" y="56463"/>
                </a:lnTo>
                <a:lnTo>
                  <a:pt x="463338" y="58013"/>
                </a:lnTo>
                <a:lnTo>
                  <a:pt x="518696" y="58217"/>
                </a:lnTo>
                <a:lnTo>
                  <a:pt x="574155" y="58244"/>
                </a:lnTo>
                <a:lnTo>
                  <a:pt x="634135" y="51661"/>
                </a:lnTo>
                <a:lnTo>
                  <a:pt x="688103" y="49230"/>
                </a:lnTo>
                <a:lnTo>
                  <a:pt x="743378" y="42792"/>
                </a:lnTo>
                <a:lnTo>
                  <a:pt x="798825" y="41762"/>
                </a:lnTo>
                <a:lnTo>
                  <a:pt x="858804" y="35034"/>
                </a:lnTo>
                <a:lnTo>
                  <a:pt x="918489" y="33515"/>
                </a:lnTo>
                <a:lnTo>
                  <a:pt x="980441" y="33315"/>
                </a:lnTo>
                <a:lnTo>
                  <a:pt x="1034847" y="33291"/>
                </a:lnTo>
                <a:lnTo>
                  <a:pt x="1095126" y="37702"/>
                </a:lnTo>
                <a:lnTo>
                  <a:pt x="1148607" y="34506"/>
                </a:lnTo>
                <a:lnTo>
                  <a:pt x="1203818" y="33445"/>
                </a:lnTo>
                <a:lnTo>
                  <a:pt x="1259257" y="33306"/>
                </a:lnTo>
                <a:lnTo>
                  <a:pt x="1314727" y="33287"/>
                </a:lnTo>
                <a:lnTo>
                  <a:pt x="1370200" y="33285"/>
                </a:lnTo>
                <a:lnTo>
                  <a:pt x="1425673" y="33285"/>
                </a:lnTo>
                <a:lnTo>
                  <a:pt x="1481147" y="26698"/>
                </a:lnTo>
                <a:lnTo>
                  <a:pt x="1501488" y="27583"/>
                </a:lnTo>
                <a:lnTo>
                  <a:pt x="1516692" y="34141"/>
                </a:lnTo>
                <a:lnTo>
                  <a:pt x="1521486" y="40327"/>
                </a:lnTo>
                <a:lnTo>
                  <a:pt x="1535950" y="92222"/>
                </a:lnTo>
                <a:lnTo>
                  <a:pt x="1537864" y="112487"/>
                </a:lnTo>
                <a:lnTo>
                  <a:pt x="1534676" y="119370"/>
                </a:lnTo>
                <a:lnTo>
                  <a:pt x="1528852" y="123959"/>
                </a:lnTo>
                <a:lnTo>
                  <a:pt x="1512520" y="129057"/>
                </a:lnTo>
                <a:lnTo>
                  <a:pt x="1449301" y="132779"/>
                </a:lnTo>
                <a:lnTo>
                  <a:pt x="1397125" y="133066"/>
                </a:lnTo>
                <a:lnTo>
                  <a:pt x="1335131" y="133127"/>
                </a:lnTo>
                <a:lnTo>
                  <a:pt x="1274381" y="137553"/>
                </a:lnTo>
                <a:lnTo>
                  <a:pt x="1212939" y="140944"/>
                </a:lnTo>
                <a:lnTo>
                  <a:pt x="1159017" y="141357"/>
                </a:lnTo>
                <a:lnTo>
                  <a:pt x="1103851" y="140513"/>
                </a:lnTo>
                <a:lnTo>
                  <a:pt x="1045972" y="134868"/>
                </a:lnTo>
                <a:lnTo>
                  <a:pt x="985812" y="133479"/>
                </a:lnTo>
                <a:lnTo>
                  <a:pt x="923694" y="127486"/>
                </a:lnTo>
                <a:lnTo>
                  <a:pt x="863483" y="125343"/>
                </a:lnTo>
                <a:lnTo>
                  <a:pt x="802862" y="124920"/>
                </a:lnTo>
                <a:lnTo>
                  <a:pt x="743126" y="118244"/>
                </a:lnTo>
                <a:lnTo>
                  <a:pt x="685605" y="116841"/>
                </a:lnTo>
                <a:lnTo>
                  <a:pt x="628996" y="123127"/>
                </a:lnTo>
                <a:lnTo>
                  <a:pt x="576254" y="124482"/>
                </a:lnTo>
                <a:lnTo>
                  <a:pt x="521320" y="124751"/>
                </a:lnTo>
                <a:lnTo>
                  <a:pt x="465953" y="124803"/>
                </a:lnTo>
                <a:lnTo>
                  <a:pt x="414918" y="124813"/>
                </a:lnTo>
                <a:lnTo>
                  <a:pt x="351435" y="122350"/>
                </a:lnTo>
                <a:lnTo>
                  <a:pt x="294268" y="117267"/>
                </a:lnTo>
                <a:lnTo>
                  <a:pt x="238570" y="116597"/>
                </a:lnTo>
                <a:lnTo>
                  <a:pt x="180603" y="116508"/>
                </a:lnTo>
                <a:lnTo>
                  <a:pt x="120040" y="116498"/>
                </a:lnTo>
                <a:lnTo>
                  <a:pt x="63897" y="116496"/>
                </a:lnTo>
                <a:lnTo>
                  <a:pt x="27004" y="126083"/>
                </a:lnTo>
                <a:lnTo>
                  <a:pt x="13235" y="121990"/>
                </a:lnTo>
                <a:lnTo>
                  <a:pt x="9748" y="117384"/>
                </a:lnTo>
                <a:lnTo>
                  <a:pt x="8348" y="111541"/>
                </a:lnTo>
                <a:lnTo>
                  <a:pt x="8323" y="57082"/>
                </a:lnTo>
                <a:lnTo>
                  <a:pt x="8322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6" name="Group 155"/>
          <p:cNvGrpSpPr/>
          <p:nvPr/>
        </p:nvGrpSpPr>
        <p:grpSpPr>
          <a:xfrm>
            <a:off x="6852817" y="8202203"/>
            <a:ext cx="751724" cy="407150"/>
            <a:chOff x="6852817" y="8202203"/>
            <a:chExt cx="751724" cy="407150"/>
          </a:xfrm>
        </p:grpSpPr>
        <p:sp>
          <p:nvSpPr>
            <p:cNvPr id="151" name="Freeform 150"/>
            <p:cNvSpPr/>
            <p:nvPr/>
          </p:nvSpPr>
          <p:spPr>
            <a:xfrm>
              <a:off x="7189400" y="8308853"/>
              <a:ext cx="114601" cy="300500"/>
            </a:xfrm>
            <a:custGeom>
              <a:avLst/>
              <a:gdLst/>
              <a:ahLst/>
              <a:cxnLst/>
              <a:rect l="0" t="0" r="0" b="0"/>
              <a:pathLst>
                <a:path w="114601" h="300500">
                  <a:moveTo>
                    <a:pt x="8306" y="101376"/>
                  </a:moveTo>
                  <a:lnTo>
                    <a:pt x="12724" y="114628"/>
                  </a:lnTo>
                  <a:lnTo>
                    <a:pt x="12427" y="128530"/>
                  </a:lnTo>
                  <a:lnTo>
                    <a:pt x="6203" y="189630"/>
                  </a:lnTo>
                  <a:lnTo>
                    <a:pt x="532" y="251598"/>
                  </a:lnTo>
                  <a:lnTo>
                    <a:pt x="229" y="266145"/>
                  </a:lnTo>
                  <a:lnTo>
                    <a:pt x="0" y="209564"/>
                  </a:lnTo>
                  <a:lnTo>
                    <a:pt x="912" y="155003"/>
                  </a:lnTo>
                  <a:lnTo>
                    <a:pt x="7536" y="95057"/>
                  </a:lnTo>
                  <a:lnTo>
                    <a:pt x="8205" y="40254"/>
                  </a:lnTo>
                  <a:lnTo>
                    <a:pt x="11012" y="33815"/>
                  </a:lnTo>
                  <a:lnTo>
                    <a:pt x="15658" y="30448"/>
                  </a:lnTo>
                  <a:lnTo>
                    <a:pt x="78566" y="26719"/>
                  </a:lnTo>
                  <a:lnTo>
                    <a:pt x="106787" y="30973"/>
                  </a:lnTo>
                  <a:lnTo>
                    <a:pt x="111868" y="35025"/>
                  </a:lnTo>
                  <a:lnTo>
                    <a:pt x="114330" y="40500"/>
                  </a:lnTo>
                  <a:lnTo>
                    <a:pt x="114600" y="53980"/>
                  </a:lnTo>
                  <a:lnTo>
                    <a:pt x="103128" y="113960"/>
                  </a:lnTo>
                  <a:lnTo>
                    <a:pt x="95854" y="170549"/>
                  </a:lnTo>
                  <a:lnTo>
                    <a:pt x="89623" y="232756"/>
                  </a:lnTo>
                  <a:lnTo>
                    <a:pt x="81269" y="286981"/>
                  </a:lnTo>
                  <a:lnTo>
                    <a:pt x="70320" y="298821"/>
                  </a:lnTo>
                  <a:lnTo>
                    <a:pt x="64442" y="300499"/>
                  </a:lnTo>
                  <a:lnTo>
                    <a:pt x="58675" y="299768"/>
                  </a:lnTo>
                  <a:lnTo>
                    <a:pt x="7845" y="281589"/>
                  </a:lnTo>
                  <a:lnTo>
                    <a:pt x="3376" y="276992"/>
                  </a:lnTo>
                  <a:lnTo>
                    <a:pt x="1322" y="271154"/>
                  </a:lnTo>
                  <a:lnTo>
                    <a:pt x="877" y="264487"/>
                  </a:lnTo>
                  <a:lnTo>
                    <a:pt x="5313" y="249684"/>
                  </a:lnTo>
                  <a:lnTo>
                    <a:pt x="11598" y="232934"/>
                  </a:lnTo>
                  <a:lnTo>
                    <a:pt x="21905" y="170336"/>
                  </a:lnTo>
                  <a:lnTo>
                    <a:pt x="24548" y="115194"/>
                  </a:lnTo>
                  <a:lnTo>
                    <a:pt x="24896" y="59764"/>
                  </a:lnTo>
                  <a:lnTo>
                    <a:pt x="24926" y="44975"/>
                  </a:lnTo>
                  <a:lnTo>
                    <a:pt x="22482" y="103838"/>
                  </a:lnTo>
                  <a:lnTo>
                    <a:pt x="17784" y="157336"/>
                  </a:lnTo>
                  <a:lnTo>
                    <a:pt x="11137" y="211495"/>
                  </a:lnTo>
                  <a:lnTo>
                    <a:pt x="10070" y="239917"/>
                  </a:lnTo>
                  <a:lnTo>
                    <a:pt x="11331" y="239040"/>
                  </a:lnTo>
                  <a:lnTo>
                    <a:pt x="25214" y="182062"/>
                  </a:lnTo>
                  <a:lnTo>
                    <a:pt x="38853" y="122480"/>
                  </a:lnTo>
                  <a:lnTo>
                    <a:pt x="53613" y="74031"/>
                  </a:lnTo>
                  <a:lnTo>
                    <a:pt x="52173" y="78127"/>
                  </a:lnTo>
                  <a:lnTo>
                    <a:pt x="45693" y="134898"/>
                  </a:lnTo>
                  <a:lnTo>
                    <a:pt x="39666" y="192573"/>
                  </a:lnTo>
                  <a:lnTo>
                    <a:pt x="37037" y="214024"/>
                  </a:lnTo>
                  <a:lnTo>
                    <a:pt x="38950" y="232803"/>
                  </a:lnTo>
                  <a:lnTo>
                    <a:pt x="40756" y="235222"/>
                  </a:lnTo>
                  <a:lnTo>
                    <a:pt x="42883" y="233136"/>
                  </a:lnTo>
                  <a:lnTo>
                    <a:pt x="61082" y="169690"/>
                  </a:lnTo>
                  <a:lnTo>
                    <a:pt x="74885" y="119173"/>
                  </a:lnTo>
                  <a:lnTo>
                    <a:pt x="81555" y="67190"/>
                  </a:lnTo>
                  <a:lnTo>
                    <a:pt x="82710" y="32589"/>
                  </a:lnTo>
                  <a:lnTo>
                    <a:pt x="81948" y="29630"/>
                  </a:lnTo>
                  <a:lnTo>
                    <a:pt x="78635" y="38670"/>
                  </a:lnTo>
                  <a:lnTo>
                    <a:pt x="70788" y="99402"/>
                  </a:lnTo>
                  <a:lnTo>
                    <a:pt x="64646" y="155894"/>
                  </a:lnTo>
                  <a:lnTo>
                    <a:pt x="52210" y="218274"/>
                  </a:lnTo>
                  <a:lnTo>
                    <a:pt x="50933" y="232843"/>
                  </a:lnTo>
                  <a:lnTo>
                    <a:pt x="50366" y="226990"/>
                  </a:lnTo>
                  <a:lnTo>
                    <a:pt x="59023" y="171348"/>
                  </a:lnTo>
                  <a:lnTo>
                    <a:pt x="72206" y="111412"/>
                  </a:lnTo>
                  <a:lnTo>
                    <a:pt x="77695" y="89811"/>
                  </a:lnTo>
                  <a:lnTo>
                    <a:pt x="79529" y="86269"/>
                  </a:lnTo>
                  <a:lnTo>
                    <a:pt x="80752" y="87607"/>
                  </a:lnTo>
                  <a:lnTo>
                    <a:pt x="81567" y="92196"/>
                  </a:lnTo>
                  <a:lnTo>
                    <a:pt x="71472" y="149645"/>
                  </a:lnTo>
                  <a:lnTo>
                    <a:pt x="51563" y="208327"/>
                  </a:lnTo>
                  <a:lnTo>
                    <a:pt x="39144" y="249270"/>
                  </a:lnTo>
                  <a:lnTo>
                    <a:pt x="38111" y="249898"/>
                  </a:lnTo>
                  <a:lnTo>
                    <a:pt x="40950" y="192263"/>
                  </a:lnTo>
                  <a:lnTo>
                    <a:pt x="48108" y="133780"/>
                  </a:lnTo>
                  <a:lnTo>
                    <a:pt x="56717" y="74254"/>
                  </a:lnTo>
                  <a:lnTo>
                    <a:pt x="55373" y="68502"/>
                  </a:lnTo>
                  <a:lnTo>
                    <a:pt x="52628" y="66516"/>
                  </a:lnTo>
                  <a:lnTo>
                    <a:pt x="48949" y="67041"/>
                  </a:lnTo>
                  <a:lnTo>
                    <a:pt x="45572" y="71090"/>
                  </a:lnTo>
                  <a:lnTo>
                    <a:pt x="25020" y="126434"/>
                  </a:lnTo>
                  <a:lnTo>
                    <a:pt x="22223" y="134723"/>
                  </a:lnTo>
                  <a:lnTo>
                    <a:pt x="19433" y="136551"/>
                  </a:lnTo>
                  <a:lnTo>
                    <a:pt x="16649" y="134071"/>
                  </a:lnTo>
                  <a:lnTo>
                    <a:pt x="13868" y="128720"/>
                  </a:lnTo>
                  <a:lnTo>
                    <a:pt x="9954" y="103520"/>
                  </a:lnTo>
                  <a:lnTo>
                    <a:pt x="20033" y="47221"/>
                  </a:lnTo>
                  <a:lnTo>
                    <a:pt x="27910" y="14961"/>
                  </a:lnTo>
                  <a:lnTo>
                    <a:pt x="30621" y="11407"/>
                  </a:lnTo>
                  <a:lnTo>
                    <a:pt x="33353" y="12735"/>
                  </a:lnTo>
                  <a:lnTo>
                    <a:pt x="36099" y="17319"/>
                  </a:lnTo>
                  <a:lnTo>
                    <a:pt x="45527" y="74756"/>
                  </a:lnTo>
                  <a:lnTo>
                    <a:pt x="53030" y="100886"/>
                  </a:lnTo>
                  <a:lnTo>
                    <a:pt x="58462" y="106597"/>
                  </a:lnTo>
                  <a:lnTo>
                    <a:pt x="74361" y="112942"/>
                  </a:lnTo>
                  <a:lnTo>
                    <a:pt x="80080" y="118333"/>
                  </a:lnTo>
                  <a:lnTo>
                    <a:pt x="86434" y="134184"/>
                  </a:lnTo>
                  <a:lnTo>
                    <a:pt x="84327" y="153555"/>
                  </a:lnTo>
                  <a:lnTo>
                    <a:pt x="60068" y="215603"/>
                  </a:lnTo>
                  <a:lnTo>
                    <a:pt x="46455" y="253630"/>
                  </a:lnTo>
                  <a:lnTo>
                    <a:pt x="65722" y="194343"/>
                  </a:lnTo>
                  <a:lnTo>
                    <a:pt x="80998" y="172787"/>
                  </a:lnTo>
                  <a:lnTo>
                    <a:pt x="82655" y="171174"/>
                  </a:lnTo>
                  <a:lnTo>
                    <a:pt x="67430" y="195524"/>
                  </a:lnTo>
                  <a:lnTo>
                    <a:pt x="65289" y="196501"/>
                  </a:lnTo>
                  <a:lnTo>
                    <a:pt x="64786" y="193454"/>
                  </a:lnTo>
                  <a:lnTo>
                    <a:pt x="75450" y="134982"/>
                  </a:lnTo>
                  <a:lnTo>
                    <a:pt x="82176" y="79229"/>
                  </a:lnTo>
                  <a:lnTo>
                    <a:pt x="87902" y="19265"/>
                  </a:lnTo>
                  <a:lnTo>
                    <a:pt x="85904" y="2013"/>
                  </a:lnTo>
                  <a:lnTo>
                    <a:pt x="84077" y="0"/>
                  </a:lnTo>
                  <a:lnTo>
                    <a:pt x="81934" y="2358"/>
                  </a:lnTo>
                  <a:lnTo>
                    <a:pt x="71852" y="37130"/>
                  </a:lnTo>
                  <a:lnTo>
                    <a:pt x="66676" y="92384"/>
                  </a:lnTo>
                  <a:lnTo>
                    <a:pt x="59527" y="150631"/>
                  </a:lnTo>
                  <a:lnTo>
                    <a:pt x="58489" y="203493"/>
                  </a:lnTo>
                  <a:lnTo>
                    <a:pt x="58308" y="231691"/>
                  </a:lnTo>
                  <a:lnTo>
                    <a:pt x="55783" y="214300"/>
                  </a:lnTo>
                  <a:lnTo>
                    <a:pt x="53826" y="207168"/>
                  </a:lnTo>
                  <a:lnTo>
                    <a:pt x="51597" y="205189"/>
                  </a:lnTo>
                  <a:lnTo>
                    <a:pt x="49186" y="206643"/>
                  </a:lnTo>
                  <a:lnTo>
                    <a:pt x="46654" y="210385"/>
                  </a:lnTo>
                  <a:lnTo>
                    <a:pt x="46306" y="221941"/>
                  </a:lnTo>
                  <a:lnTo>
                    <a:pt x="47509" y="228905"/>
                  </a:lnTo>
                  <a:lnTo>
                    <a:pt x="46461" y="235398"/>
                  </a:lnTo>
                  <a:lnTo>
                    <a:pt x="40366" y="247542"/>
                  </a:lnTo>
                  <a:lnTo>
                    <a:pt x="34302" y="251520"/>
                  </a:lnTo>
                  <a:lnTo>
                    <a:pt x="15495" y="257118"/>
                  </a:lnTo>
                  <a:lnTo>
                    <a:pt x="17722" y="257904"/>
                  </a:lnTo>
                  <a:lnTo>
                    <a:pt x="47868" y="259165"/>
                  </a:lnTo>
                  <a:lnTo>
                    <a:pt x="50398" y="258344"/>
                  </a:lnTo>
                  <a:lnTo>
                    <a:pt x="48388" y="256872"/>
                  </a:lnTo>
                  <a:lnTo>
                    <a:pt x="43348" y="254967"/>
                  </a:lnTo>
                  <a:lnTo>
                    <a:pt x="42762" y="252772"/>
                  </a:lnTo>
                  <a:lnTo>
                    <a:pt x="45145" y="250384"/>
                  </a:lnTo>
                  <a:lnTo>
                    <a:pt x="68872" y="231467"/>
                  </a:lnTo>
                  <a:lnTo>
                    <a:pt x="83196" y="2178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364128" y="8396189"/>
              <a:ext cx="224669" cy="17968"/>
            </a:xfrm>
            <a:custGeom>
              <a:avLst/>
              <a:gdLst/>
              <a:ahLst/>
              <a:cxnLst/>
              <a:rect l="0" t="0" r="0" b="0"/>
              <a:pathLst>
                <a:path w="224669" h="17968">
                  <a:moveTo>
                    <a:pt x="0" y="5719"/>
                  </a:moveTo>
                  <a:lnTo>
                    <a:pt x="22703" y="0"/>
                  </a:lnTo>
                  <a:lnTo>
                    <a:pt x="84591" y="2157"/>
                  </a:lnTo>
                  <a:lnTo>
                    <a:pt x="141274" y="11836"/>
                  </a:lnTo>
                  <a:lnTo>
                    <a:pt x="198958" y="17967"/>
                  </a:lnTo>
                  <a:lnTo>
                    <a:pt x="224668" y="14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538870" y="8343661"/>
              <a:ext cx="65671" cy="83212"/>
            </a:xfrm>
            <a:custGeom>
              <a:avLst/>
              <a:gdLst/>
              <a:ahLst/>
              <a:cxnLst/>
              <a:rect l="0" t="0" r="0" b="0"/>
              <a:pathLst>
                <a:path w="65671" h="83212">
                  <a:moveTo>
                    <a:pt x="0" y="0"/>
                  </a:moveTo>
                  <a:lnTo>
                    <a:pt x="58680" y="23977"/>
                  </a:lnTo>
                  <a:lnTo>
                    <a:pt x="63159" y="29853"/>
                  </a:lnTo>
                  <a:lnTo>
                    <a:pt x="65220" y="36544"/>
                  </a:lnTo>
                  <a:lnTo>
                    <a:pt x="65670" y="43778"/>
                  </a:lnTo>
                  <a:lnTo>
                    <a:pt x="63195" y="49526"/>
                  </a:lnTo>
                  <a:lnTo>
                    <a:pt x="53050" y="58377"/>
                  </a:lnTo>
                  <a:lnTo>
                    <a:pt x="8320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923112" y="8260451"/>
              <a:ext cx="208027" cy="16642"/>
            </a:xfrm>
            <a:custGeom>
              <a:avLst/>
              <a:gdLst/>
              <a:ahLst/>
              <a:cxnLst/>
              <a:rect l="0" t="0" r="0" b="0"/>
              <a:pathLst>
                <a:path w="208027" h="16642">
                  <a:moveTo>
                    <a:pt x="208026" y="16641"/>
                  </a:moveTo>
                  <a:lnTo>
                    <a:pt x="150117" y="9477"/>
                  </a:lnTo>
                  <a:lnTo>
                    <a:pt x="89476" y="8473"/>
                  </a:lnTo>
                  <a:lnTo>
                    <a:pt x="30411" y="7416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852817" y="8202203"/>
              <a:ext cx="136864" cy="74890"/>
            </a:xfrm>
            <a:custGeom>
              <a:avLst/>
              <a:gdLst/>
              <a:ahLst/>
              <a:cxnLst/>
              <a:rect l="0" t="0" r="0" b="0"/>
              <a:pathLst>
                <a:path w="136864" h="74890">
                  <a:moveTo>
                    <a:pt x="136863" y="0"/>
                  </a:moveTo>
                  <a:lnTo>
                    <a:pt x="82847" y="14193"/>
                  </a:lnTo>
                  <a:lnTo>
                    <a:pt x="23342" y="31463"/>
                  </a:lnTo>
                  <a:lnTo>
                    <a:pt x="5049" y="40488"/>
                  </a:lnTo>
                  <a:lnTo>
                    <a:pt x="910" y="45483"/>
                  </a:lnTo>
                  <a:lnTo>
                    <a:pt x="0" y="50662"/>
                  </a:lnTo>
                  <a:lnTo>
                    <a:pt x="1242" y="55964"/>
                  </a:lnTo>
                  <a:lnTo>
                    <a:pt x="5768" y="60424"/>
                  </a:lnTo>
                  <a:lnTo>
                    <a:pt x="20660" y="67844"/>
                  </a:lnTo>
                  <a:lnTo>
                    <a:pt x="70254" y="73962"/>
                  </a:lnTo>
                  <a:lnTo>
                    <a:pt x="86937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641676" y="7730134"/>
            <a:ext cx="2758685" cy="721701"/>
            <a:chOff x="2641676" y="7730134"/>
            <a:chExt cx="2758685" cy="721701"/>
          </a:xfrm>
        </p:grpSpPr>
        <p:sp>
          <p:nvSpPr>
            <p:cNvPr id="157" name="Freeform 156"/>
            <p:cNvSpPr/>
            <p:nvPr/>
          </p:nvSpPr>
          <p:spPr>
            <a:xfrm>
              <a:off x="2653691" y="7730134"/>
              <a:ext cx="205280" cy="241463"/>
            </a:xfrm>
            <a:custGeom>
              <a:avLst/>
              <a:gdLst/>
              <a:ahLst/>
              <a:cxnLst/>
              <a:rect l="0" t="0" r="0" b="0"/>
              <a:pathLst>
                <a:path w="205280" h="241463">
                  <a:moveTo>
                    <a:pt x="75613" y="64338"/>
                  </a:moveTo>
                  <a:lnTo>
                    <a:pt x="52449" y="87502"/>
                  </a:lnTo>
                  <a:lnTo>
                    <a:pt x="46827" y="102986"/>
                  </a:lnTo>
                  <a:lnTo>
                    <a:pt x="42723" y="164662"/>
                  </a:lnTo>
                  <a:lnTo>
                    <a:pt x="46824" y="204244"/>
                  </a:lnTo>
                  <a:lnTo>
                    <a:pt x="56346" y="219282"/>
                  </a:lnTo>
                  <a:lnTo>
                    <a:pt x="69823" y="231206"/>
                  </a:lnTo>
                  <a:lnTo>
                    <a:pt x="85059" y="239587"/>
                  </a:lnTo>
                  <a:lnTo>
                    <a:pt x="106007" y="241462"/>
                  </a:lnTo>
                  <a:lnTo>
                    <a:pt x="127953" y="238290"/>
                  </a:lnTo>
                  <a:lnTo>
                    <a:pt x="143870" y="230716"/>
                  </a:lnTo>
                  <a:lnTo>
                    <a:pt x="167645" y="211639"/>
                  </a:lnTo>
                  <a:lnTo>
                    <a:pt x="187839" y="179585"/>
                  </a:lnTo>
                  <a:lnTo>
                    <a:pt x="203660" y="126414"/>
                  </a:lnTo>
                  <a:lnTo>
                    <a:pt x="205279" y="65915"/>
                  </a:lnTo>
                  <a:lnTo>
                    <a:pt x="199811" y="40075"/>
                  </a:lnTo>
                  <a:lnTo>
                    <a:pt x="188135" y="22428"/>
                  </a:lnTo>
                  <a:lnTo>
                    <a:pt x="157132" y="2096"/>
                  </a:lnTo>
                  <a:lnTo>
                    <a:pt x="129410" y="0"/>
                  </a:lnTo>
                  <a:lnTo>
                    <a:pt x="99523" y="6157"/>
                  </a:lnTo>
                  <a:lnTo>
                    <a:pt x="50065" y="30245"/>
                  </a:lnTo>
                  <a:lnTo>
                    <a:pt x="21667" y="53083"/>
                  </a:lnTo>
                  <a:lnTo>
                    <a:pt x="3950" y="83089"/>
                  </a:lnTo>
                  <a:lnTo>
                    <a:pt x="0" y="108113"/>
                  </a:lnTo>
                  <a:lnTo>
                    <a:pt x="723" y="164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737625" y="7960892"/>
              <a:ext cx="66569" cy="382770"/>
            </a:xfrm>
            <a:custGeom>
              <a:avLst/>
              <a:gdLst/>
              <a:ahLst/>
              <a:cxnLst/>
              <a:rect l="0" t="0" r="0" b="0"/>
              <a:pathLst>
                <a:path w="66569" h="382770">
                  <a:moveTo>
                    <a:pt x="66568" y="0"/>
                  </a:moveTo>
                  <a:lnTo>
                    <a:pt x="43405" y="27582"/>
                  </a:lnTo>
                  <a:lnTo>
                    <a:pt x="28640" y="72976"/>
                  </a:lnTo>
                  <a:lnTo>
                    <a:pt x="20608" y="119318"/>
                  </a:lnTo>
                  <a:lnTo>
                    <a:pt x="14960" y="182628"/>
                  </a:lnTo>
                  <a:lnTo>
                    <a:pt x="9632" y="236191"/>
                  </a:lnTo>
                  <a:lnTo>
                    <a:pt x="2861" y="299267"/>
                  </a:lnTo>
                  <a:lnTo>
                    <a:pt x="565" y="354735"/>
                  </a:lnTo>
                  <a:lnTo>
                    <a:pt x="0" y="382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729304" y="82937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641676" y="8010819"/>
              <a:ext cx="345581" cy="72653"/>
            </a:xfrm>
            <a:custGeom>
              <a:avLst/>
              <a:gdLst/>
              <a:ahLst/>
              <a:cxnLst/>
              <a:rect l="0" t="0" r="0" b="0"/>
              <a:pathLst>
                <a:path w="345581" h="72653">
                  <a:moveTo>
                    <a:pt x="4417" y="0"/>
                  </a:moveTo>
                  <a:lnTo>
                    <a:pt x="0" y="13252"/>
                  </a:lnTo>
                  <a:lnTo>
                    <a:pt x="2762" y="27155"/>
                  </a:lnTo>
                  <a:lnTo>
                    <a:pt x="11078" y="41655"/>
                  </a:lnTo>
                  <a:lnTo>
                    <a:pt x="24020" y="54262"/>
                  </a:lnTo>
                  <a:lnTo>
                    <a:pt x="51317" y="67339"/>
                  </a:lnTo>
                  <a:lnTo>
                    <a:pt x="87245" y="72652"/>
                  </a:lnTo>
                  <a:lnTo>
                    <a:pt x="146519" y="68729"/>
                  </a:lnTo>
                  <a:lnTo>
                    <a:pt x="201236" y="64530"/>
                  </a:lnTo>
                  <a:lnTo>
                    <a:pt x="259216" y="52431"/>
                  </a:lnTo>
                  <a:lnTo>
                    <a:pt x="315020" y="38796"/>
                  </a:lnTo>
                  <a:lnTo>
                    <a:pt x="34558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644167" y="8168918"/>
              <a:ext cx="209954" cy="282917"/>
            </a:xfrm>
            <a:custGeom>
              <a:avLst/>
              <a:gdLst/>
              <a:ahLst/>
              <a:cxnLst/>
              <a:rect l="0" t="0" r="0" b="0"/>
              <a:pathLst>
                <a:path w="209954" h="282917">
                  <a:moveTo>
                    <a:pt x="101779" y="0"/>
                  </a:moveTo>
                  <a:lnTo>
                    <a:pt x="73393" y="55866"/>
                  </a:lnTo>
                  <a:lnTo>
                    <a:pt x="50637" y="113625"/>
                  </a:lnTo>
                  <a:lnTo>
                    <a:pt x="21280" y="175499"/>
                  </a:lnTo>
                  <a:lnTo>
                    <a:pt x="423" y="223491"/>
                  </a:lnTo>
                  <a:lnTo>
                    <a:pt x="0" y="225732"/>
                  </a:lnTo>
                  <a:lnTo>
                    <a:pt x="4460" y="218362"/>
                  </a:lnTo>
                  <a:lnTo>
                    <a:pt x="21321" y="159860"/>
                  </a:lnTo>
                  <a:lnTo>
                    <a:pt x="52311" y="101164"/>
                  </a:lnTo>
                  <a:lnTo>
                    <a:pt x="66679" y="79696"/>
                  </a:lnTo>
                  <a:lnTo>
                    <a:pt x="73756" y="76245"/>
                  </a:lnTo>
                  <a:lnTo>
                    <a:pt x="91482" y="74876"/>
                  </a:lnTo>
                  <a:lnTo>
                    <a:pt x="106756" y="79816"/>
                  </a:lnTo>
                  <a:lnTo>
                    <a:pt x="113418" y="83721"/>
                  </a:lnTo>
                  <a:lnTo>
                    <a:pt x="159143" y="141204"/>
                  </a:lnTo>
                  <a:lnTo>
                    <a:pt x="191199" y="202157"/>
                  </a:lnTo>
                  <a:lnTo>
                    <a:pt x="207302" y="261559"/>
                  </a:lnTo>
                  <a:lnTo>
                    <a:pt x="20995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232936" y="7927668"/>
              <a:ext cx="333371" cy="267661"/>
            </a:xfrm>
            <a:custGeom>
              <a:avLst/>
              <a:gdLst/>
              <a:ahLst/>
              <a:cxnLst/>
              <a:rect l="0" t="0" r="0" b="0"/>
              <a:pathLst>
                <a:path w="333371" h="267661">
                  <a:moveTo>
                    <a:pt x="12273" y="83151"/>
                  </a:moveTo>
                  <a:lnTo>
                    <a:pt x="19822" y="146566"/>
                  </a:lnTo>
                  <a:lnTo>
                    <a:pt x="24910" y="209412"/>
                  </a:lnTo>
                  <a:lnTo>
                    <a:pt x="23311" y="239213"/>
                  </a:lnTo>
                  <a:lnTo>
                    <a:pt x="16982" y="265610"/>
                  </a:lnTo>
                  <a:lnTo>
                    <a:pt x="14487" y="267660"/>
                  </a:lnTo>
                  <a:lnTo>
                    <a:pt x="11900" y="265330"/>
                  </a:lnTo>
                  <a:lnTo>
                    <a:pt x="9251" y="260076"/>
                  </a:lnTo>
                  <a:lnTo>
                    <a:pt x="0" y="201420"/>
                  </a:lnTo>
                  <a:lnTo>
                    <a:pt x="2792" y="150878"/>
                  </a:lnTo>
                  <a:lnTo>
                    <a:pt x="8140" y="94475"/>
                  </a:lnTo>
                  <a:lnTo>
                    <a:pt x="24743" y="46385"/>
                  </a:lnTo>
                  <a:lnTo>
                    <a:pt x="41342" y="18941"/>
                  </a:lnTo>
                  <a:lnTo>
                    <a:pt x="55703" y="4995"/>
                  </a:lnTo>
                  <a:lnTo>
                    <a:pt x="63416" y="1461"/>
                  </a:lnTo>
                  <a:lnTo>
                    <a:pt x="79382" y="0"/>
                  </a:lnTo>
                  <a:lnTo>
                    <a:pt x="103965" y="8792"/>
                  </a:lnTo>
                  <a:lnTo>
                    <a:pt x="115587" y="20517"/>
                  </a:lnTo>
                  <a:lnTo>
                    <a:pt x="119980" y="27526"/>
                  </a:lnTo>
                  <a:lnTo>
                    <a:pt x="126164" y="59478"/>
                  </a:lnTo>
                  <a:lnTo>
                    <a:pt x="123579" y="89388"/>
                  </a:lnTo>
                  <a:lnTo>
                    <a:pt x="112540" y="115818"/>
                  </a:lnTo>
                  <a:lnTo>
                    <a:pt x="97558" y="136798"/>
                  </a:lnTo>
                  <a:lnTo>
                    <a:pt x="91319" y="140181"/>
                  </a:lnTo>
                  <a:lnTo>
                    <a:pt x="76991" y="141474"/>
                  </a:lnTo>
                  <a:lnTo>
                    <a:pt x="72985" y="138675"/>
                  </a:lnTo>
                  <a:lnTo>
                    <a:pt x="71239" y="134034"/>
                  </a:lnTo>
                  <a:lnTo>
                    <a:pt x="70999" y="128168"/>
                  </a:lnTo>
                  <a:lnTo>
                    <a:pt x="75664" y="116718"/>
                  </a:lnTo>
                  <a:lnTo>
                    <a:pt x="79497" y="111077"/>
                  </a:lnTo>
                  <a:lnTo>
                    <a:pt x="85750" y="107315"/>
                  </a:lnTo>
                  <a:lnTo>
                    <a:pt x="102560" y="103136"/>
                  </a:lnTo>
                  <a:lnTo>
                    <a:pt x="109447" y="104795"/>
                  </a:lnTo>
                  <a:lnTo>
                    <a:pt x="114963" y="108676"/>
                  </a:lnTo>
                  <a:lnTo>
                    <a:pt x="123556" y="121307"/>
                  </a:lnTo>
                  <a:lnTo>
                    <a:pt x="141498" y="175182"/>
                  </a:lnTo>
                  <a:lnTo>
                    <a:pt x="143671" y="195553"/>
                  </a:lnTo>
                  <a:lnTo>
                    <a:pt x="146100" y="198766"/>
                  </a:lnTo>
                  <a:lnTo>
                    <a:pt x="149568" y="197210"/>
                  </a:lnTo>
                  <a:lnTo>
                    <a:pt x="174619" y="166794"/>
                  </a:lnTo>
                  <a:lnTo>
                    <a:pt x="188902" y="157925"/>
                  </a:lnTo>
                  <a:lnTo>
                    <a:pt x="216955" y="152150"/>
                  </a:lnTo>
                  <a:lnTo>
                    <a:pt x="244271" y="154856"/>
                  </a:lnTo>
                  <a:lnTo>
                    <a:pt x="248300" y="157767"/>
                  </a:lnTo>
                  <a:lnTo>
                    <a:pt x="249136" y="161556"/>
                  </a:lnTo>
                  <a:lnTo>
                    <a:pt x="236184" y="198602"/>
                  </a:lnTo>
                  <a:lnTo>
                    <a:pt x="239995" y="215824"/>
                  </a:lnTo>
                  <a:lnTo>
                    <a:pt x="244524" y="222451"/>
                  </a:lnTo>
                  <a:lnTo>
                    <a:pt x="256953" y="232279"/>
                  </a:lnTo>
                  <a:lnTo>
                    <a:pt x="264151" y="233420"/>
                  </a:lnTo>
                  <a:lnTo>
                    <a:pt x="279545" y="229757"/>
                  </a:lnTo>
                  <a:lnTo>
                    <a:pt x="303805" y="217299"/>
                  </a:lnTo>
                  <a:lnTo>
                    <a:pt x="324143" y="193063"/>
                  </a:lnTo>
                  <a:lnTo>
                    <a:pt x="331171" y="172989"/>
                  </a:lnTo>
                  <a:lnTo>
                    <a:pt x="333370" y="151740"/>
                  </a:lnTo>
                  <a:lnTo>
                    <a:pt x="331266" y="129969"/>
                  </a:lnTo>
                  <a:lnTo>
                    <a:pt x="327561" y="121759"/>
                  </a:lnTo>
                  <a:lnTo>
                    <a:pt x="316048" y="110172"/>
                  </a:lnTo>
                  <a:lnTo>
                    <a:pt x="309095" y="107637"/>
                  </a:lnTo>
                  <a:lnTo>
                    <a:pt x="293973" y="107286"/>
                  </a:lnTo>
                  <a:lnTo>
                    <a:pt x="269865" y="116704"/>
                  </a:lnTo>
                  <a:lnTo>
                    <a:pt x="267212" y="121237"/>
                  </a:lnTo>
                  <a:lnTo>
                    <a:pt x="268216" y="126108"/>
                  </a:lnTo>
                  <a:lnTo>
                    <a:pt x="271659" y="131204"/>
                  </a:lnTo>
                  <a:lnTo>
                    <a:pt x="277653" y="133678"/>
                  </a:lnTo>
                  <a:lnTo>
                    <a:pt x="294175" y="133960"/>
                  </a:lnTo>
                  <a:lnTo>
                    <a:pt x="328473" y="1247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601040" y="7944250"/>
              <a:ext cx="135112" cy="316977"/>
            </a:xfrm>
            <a:custGeom>
              <a:avLst/>
              <a:gdLst/>
              <a:ahLst/>
              <a:cxnLst/>
              <a:rect l="0" t="0" r="0" b="0"/>
              <a:pathLst>
                <a:path w="135112" h="316977">
                  <a:moveTo>
                    <a:pt x="135111" y="0"/>
                  </a:moveTo>
                  <a:lnTo>
                    <a:pt x="121858" y="4418"/>
                  </a:lnTo>
                  <a:lnTo>
                    <a:pt x="110421" y="16449"/>
                  </a:lnTo>
                  <a:lnTo>
                    <a:pt x="100099" y="35047"/>
                  </a:lnTo>
                  <a:lnTo>
                    <a:pt x="82914" y="93624"/>
                  </a:lnTo>
                  <a:lnTo>
                    <a:pt x="78059" y="151836"/>
                  </a:lnTo>
                  <a:lnTo>
                    <a:pt x="79565" y="211823"/>
                  </a:lnTo>
                  <a:lnTo>
                    <a:pt x="83520" y="271226"/>
                  </a:lnTo>
                  <a:lnTo>
                    <a:pt x="80438" y="293746"/>
                  </a:lnTo>
                  <a:lnTo>
                    <a:pt x="76473" y="302156"/>
                  </a:lnTo>
                  <a:lnTo>
                    <a:pt x="64670" y="313965"/>
                  </a:lnTo>
                  <a:lnTo>
                    <a:pt x="57640" y="316559"/>
                  </a:lnTo>
                  <a:lnTo>
                    <a:pt x="42432" y="316976"/>
                  </a:lnTo>
                  <a:lnTo>
                    <a:pt x="18276" y="307595"/>
                  </a:lnTo>
                  <a:lnTo>
                    <a:pt x="6754" y="295734"/>
                  </a:lnTo>
                  <a:lnTo>
                    <a:pt x="2387" y="288687"/>
                  </a:lnTo>
                  <a:lnTo>
                    <a:pt x="0" y="273462"/>
                  </a:lnTo>
                  <a:lnTo>
                    <a:pt x="197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730870" y="7994177"/>
              <a:ext cx="63529" cy="145604"/>
            </a:xfrm>
            <a:custGeom>
              <a:avLst/>
              <a:gdLst/>
              <a:ahLst/>
              <a:cxnLst/>
              <a:rect l="0" t="0" r="0" b="0"/>
              <a:pathLst>
                <a:path w="63529" h="145604">
                  <a:moveTo>
                    <a:pt x="21923" y="83211"/>
                  </a:moveTo>
                  <a:lnTo>
                    <a:pt x="30757" y="92045"/>
                  </a:lnTo>
                  <a:lnTo>
                    <a:pt x="32436" y="98345"/>
                  </a:lnTo>
                  <a:lnTo>
                    <a:pt x="31834" y="115208"/>
                  </a:lnTo>
                  <a:lnTo>
                    <a:pt x="21880" y="141077"/>
                  </a:lnTo>
                  <a:lnTo>
                    <a:pt x="17272" y="144902"/>
                  </a:lnTo>
                  <a:lnTo>
                    <a:pt x="12350" y="145603"/>
                  </a:lnTo>
                  <a:lnTo>
                    <a:pt x="7220" y="144222"/>
                  </a:lnTo>
                  <a:lnTo>
                    <a:pt x="3800" y="139602"/>
                  </a:lnTo>
                  <a:lnTo>
                    <a:pt x="0" y="124607"/>
                  </a:lnTo>
                  <a:lnTo>
                    <a:pt x="3946" y="71666"/>
                  </a:lnTo>
                  <a:lnTo>
                    <a:pt x="6536" y="47569"/>
                  </a:lnTo>
                  <a:lnTo>
                    <a:pt x="18391" y="19333"/>
                  </a:lnTo>
                  <a:lnTo>
                    <a:pt x="28366" y="5202"/>
                  </a:lnTo>
                  <a:lnTo>
                    <a:pt x="34539" y="1619"/>
                  </a:lnTo>
                  <a:lnTo>
                    <a:pt x="635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878154" y="7944250"/>
              <a:ext cx="190840" cy="232991"/>
            </a:xfrm>
            <a:custGeom>
              <a:avLst/>
              <a:gdLst/>
              <a:ahLst/>
              <a:cxnLst/>
              <a:rect l="0" t="0" r="0" b="0"/>
              <a:pathLst>
                <a:path w="190840" h="232991">
                  <a:moveTo>
                    <a:pt x="24417" y="0"/>
                  </a:moveTo>
                  <a:lnTo>
                    <a:pt x="22568" y="57697"/>
                  </a:lnTo>
                  <a:lnTo>
                    <a:pt x="5672" y="118283"/>
                  </a:lnTo>
                  <a:lnTo>
                    <a:pt x="273" y="174613"/>
                  </a:lnTo>
                  <a:lnTo>
                    <a:pt x="0" y="185751"/>
                  </a:lnTo>
                  <a:lnTo>
                    <a:pt x="2592" y="194101"/>
                  </a:lnTo>
                  <a:lnTo>
                    <a:pt x="7093" y="200592"/>
                  </a:lnTo>
                  <a:lnTo>
                    <a:pt x="12868" y="205844"/>
                  </a:lnTo>
                  <a:lnTo>
                    <a:pt x="29147" y="211679"/>
                  </a:lnTo>
                  <a:lnTo>
                    <a:pt x="38665" y="213236"/>
                  </a:lnTo>
                  <a:lnTo>
                    <a:pt x="59103" y="210034"/>
                  </a:lnTo>
                  <a:lnTo>
                    <a:pt x="97940" y="192911"/>
                  </a:lnTo>
                  <a:lnTo>
                    <a:pt x="119448" y="177147"/>
                  </a:lnTo>
                  <a:lnTo>
                    <a:pt x="121055" y="172647"/>
                  </a:lnTo>
                  <a:lnTo>
                    <a:pt x="119353" y="168722"/>
                  </a:lnTo>
                  <a:lnTo>
                    <a:pt x="115445" y="165182"/>
                  </a:lnTo>
                  <a:lnTo>
                    <a:pt x="109141" y="164671"/>
                  </a:lnTo>
                  <a:lnTo>
                    <a:pt x="92275" y="169034"/>
                  </a:lnTo>
                  <a:lnTo>
                    <a:pt x="88147" y="174635"/>
                  </a:lnTo>
                  <a:lnTo>
                    <a:pt x="87244" y="182067"/>
                  </a:lnTo>
                  <a:lnTo>
                    <a:pt x="88491" y="190721"/>
                  </a:lnTo>
                  <a:lnTo>
                    <a:pt x="97274" y="205266"/>
                  </a:lnTo>
                  <a:lnTo>
                    <a:pt x="103499" y="211734"/>
                  </a:lnTo>
                  <a:lnTo>
                    <a:pt x="122743" y="218920"/>
                  </a:lnTo>
                  <a:lnTo>
                    <a:pt x="180843" y="230749"/>
                  </a:lnTo>
                  <a:lnTo>
                    <a:pt x="190839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116146" y="7877682"/>
              <a:ext cx="119269" cy="490943"/>
            </a:xfrm>
            <a:custGeom>
              <a:avLst/>
              <a:gdLst/>
              <a:ahLst/>
              <a:cxnLst/>
              <a:rect l="0" t="0" r="0" b="0"/>
              <a:pathLst>
                <a:path w="119269" h="490943">
                  <a:moveTo>
                    <a:pt x="119268" y="0"/>
                  </a:moveTo>
                  <a:lnTo>
                    <a:pt x="112624" y="62491"/>
                  </a:lnTo>
                  <a:lnTo>
                    <a:pt x="99708" y="119097"/>
                  </a:lnTo>
                  <a:lnTo>
                    <a:pt x="85965" y="177184"/>
                  </a:lnTo>
                  <a:lnTo>
                    <a:pt x="71188" y="238687"/>
                  </a:lnTo>
                  <a:lnTo>
                    <a:pt x="51082" y="301072"/>
                  </a:lnTo>
                  <a:lnTo>
                    <a:pt x="36209" y="357639"/>
                  </a:lnTo>
                  <a:lnTo>
                    <a:pt x="19429" y="415307"/>
                  </a:lnTo>
                  <a:lnTo>
                    <a:pt x="0" y="478674"/>
                  </a:lnTo>
                  <a:lnTo>
                    <a:pt x="0" y="484612"/>
                  </a:lnTo>
                  <a:lnTo>
                    <a:pt x="1849" y="487646"/>
                  </a:lnTo>
                  <a:lnTo>
                    <a:pt x="11094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336795" y="7893621"/>
              <a:ext cx="149232" cy="301974"/>
            </a:xfrm>
            <a:custGeom>
              <a:avLst/>
              <a:gdLst/>
              <a:ahLst/>
              <a:cxnLst/>
              <a:rect l="0" t="0" r="0" b="0"/>
              <a:pathLst>
                <a:path w="149232" h="301974">
                  <a:moveTo>
                    <a:pt x="23434" y="158803"/>
                  </a:moveTo>
                  <a:lnTo>
                    <a:pt x="22510" y="215575"/>
                  </a:lnTo>
                  <a:lnTo>
                    <a:pt x="16270" y="269921"/>
                  </a:lnTo>
                  <a:lnTo>
                    <a:pt x="11038" y="298667"/>
                  </a:lnTo>
                  <a:lnTo>
                    <a:pt x="8698" y="301973"/>
                  </a:lnTo>
                  <a:lnTo>
                    <a:pt x="6214" y="301402"/>
                  </a:lnTo>
                  <a:lnTo>
                    <a:pt x="3633" y="298248"/>
                  </a:lnTo>
                  <a:lnTo>
                    <a:pt x="0" y="271722"/>
                  </a:lnTo>
                  <a:lnTo>
                    <a:pt x="5416" y="217474"/>
                  </a:lnTo>
                  <a:lnTo>
                    <a:pt x="18071" y="155023"/>
                  </a:lnTo>
                  <a:lnTo>
                    <a:pt x="34545" y="93364"/>
                  </a:lnTo>
                  <a:lnTo>
                    <a:pt x="47476" y="59173"/>
                  </a:lnTo>
                  <a:lnTo>
                    <a:pt x="84934" y="15687"/>
                  </a:lnTo>
                  <a:lnTo>
                    <a:pt x="99769" y="3973"/>
                  </a:lnTo>
                  <a:lnTo>
                    <a:pt x="118073" y="0"/>
                  </a:lnTo>
                  <a:lnTo>
                    <a:pt x="128132" y="234"/>
                  </a:lnTo>
                  <a:lnTo>
                    <a:pt x="135763" y="3164"/>
                  </a:lnTo>
                  <a:lnTo>
                    <a:pt x="146707" y="13816"/>
                  </a:lnTo>
                  <a:lnTo>
                    <a:pt x="149070" y="21465"/>
                  </a:lnTo>
                  <a:lnTo>
                    <a:pt x="149231" y="39825"/>
                  </a:lnTo>
                  <a:lnTo>
                    <a:pt x="125173" y="96434"/>
                  </a:lnTo>
                  <a:lnTo>
                    <a:pt x="78370" y="145703"/>
                  </a:lnTo>
                  <a:lnTo>
                    <a:pt x="56719" y="1588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476724" y="8019140"/>
              <a:ext cx="191385" cy="151305"/>
            </a:xfrm>
            <a:custGeom>
              <a:avLst/>
              <a:gdLst/>
              <a:ahLst/>
              <a:cxnLst/>
              <a:rect l="0" t="0" r="0" b="0"/>
              <a:pathLst>
                <a:path w="191385" h="151305">
                  <a:moveTo>
                    <a:pt x="0" y="0"/>
                  </a:moveTo>
                  <a:lnTo>
                    <a:pt x="12362" y="14211"/>
                  </a:lnTo>
                  <a:lnTo>
                    <a:pt x="18746" y="27580"/>
                  </a:lnTo>
                  <a:lnTo>
                    <a:pt x="23121" y="55119"/>
                  </a:lnTo>
                  <a:lnTo>
                    <a:pt x="17956" y="90914"/>
                  </a:lnTo>
                  <a:lnTo>
                    <a:pt x="13219" y="107900"/>
                  </a:lnTo>
                  <a:lnTo>
                    <a:pt x="13436" y="110765"/>
                  </a:lnTo>
                  <a:lnTo>
                    <a:pt x="15429" y="109901"/>
                  </a:lnTo>
                  <a:lnTo>
                    <a:pt x="18607" y="106552"/>
                  </a:lnTo>
                  <a:lnTo>
                    <a:pt x="36332" y="97420"/>
                  </a:lnTo>
                  <a:lnTo>
                    <a:pt x="63568" y="93276"/>
                  </a:lnTo>
                  <a:lnTo>
                    <a:pt x="116231" y="94431"/>
                  </a:lnTo>
                  <a:lnTo>
                    <a:pt x="130554" y="87889"/>
                  </a:lnTo>
                  <a:lnTo>
                    <a:pt x="136962" y="83556"/>
                  </a:lnTo>
                  <a:lnTo>
                    <a:pt x="137536" y="80667"/>
                  </a:lnTo>
                  <a:lnTo>
                    <a:pt x="134221" y="78741"/>
                  </a:lnTo>
                  <a:lnTo>
                    <a:pt x="128312" y="77457"/>
                  </a:lnTo>
                  <a:lnTo>
                    <a:pt x="122524" y="78450"/>
                  </a:lnTo>
                  <a:lnTo>
                    <a:pt x="111161" y="84485"/>
                  </a:lnTo>
                  <a:lnTo>
                    <a:pt x="102413" y="95796"/>
                  </a:lnTo>
                  <a:lnTo>
                    <a:pt x="98786" y="102695"/>
                  </a:lnTo>
                  <a:lnTo>
                    <a:pt x="97221" y="120224"/>
                  </a:lnTo>
                  <a:lnTo>
                    <a:pt x="98098" y="130075"/>
                  </a:lnTo>
                  <a:lnTo>
                    <a:pt x="101457" y="137568"/>
                  </a:lnTo>
                  <a:lnTo>
                    <a:pt x="112585" y="148358"/>
                  </a:lnTo>
                  <a:lnTo>
                    <a:pt x="129242" y="151304"/>
                  </a:lnTo>
                  <a:lnTo>
                    <a:pt x="148972" y="148607"/>
                  </a:lnTo>
                  <a:lnTo>
                    <a:pt x="19138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659657" y="7985855"/>
              <a:ext cx="707420" cy="272365"/>
            </a:xfrm>
            <a:custGeom>
              <a:avLst/>
              <a:gdLst/>
              <a:ahLst/>
              <a:cxnLst/>
              <a:rect l="0" t="0" r="0" b="0"/>
              <a:pathLst>
                <a:path w="707420" h="272365">
                  <a:moveTo>
                    <a:pt x="91662" y="0"/>
                  </a:moveTo>
                  <a:lnTo>
                    <a:pt x="79300" y="14212"/>
                  </a:lnTo>
                  <a:lnTo>
                    <a:pt x="66996" y="47700"/>
                  </a:lnTo>
                  <a:lnTo>
                    <a:pt x="60080" y="98283"/>
                  </a:lnTo>
                  <a:lnTo>
                    <a:pt x="58714" y="158510"/>
                  </a:lnTo>
                  <a:lnTo>
                    <a:pt x="54004" y="221070"/>
                  </a:lnTo>
                  <a:lnTo>
                    <a:pt x="43268" y="256318"/>
                  </a:lnTo>
                  <a:lnTo>
                    <a:pt x="34404" y="269862"/>
                  </a:lnTo>
                  <a:lnTo>
                    <a:pt x="28527" y="272364"/>
                  </a:lnTo>
                  <a:lnTo>
                    <a:pt x="21835" y="272184"/>
                  </a:lnTo>
                  <a:lnTo>
                    <a:pt x="14600" y="270214"/>
                  </a:lnTo>
                  <a:lnTo>
                    <a:pt x="8852" y="266127"/>
                  </a:lnTo>
                  <a:lnTo>
                    <a:pt x="0" y="254189"/>
                  </a:lnTo>
                  <a:lnTo>
                    <a:pt x="968" y="248048"/>
                  </a:lnTo>
                  <a:lnTo>
                    <a:pt x="30020" y="219278"/>
                  </a:lnTo>
                  <a:lnTo>
                    <a:pt x="78865" y="184818"/>
                  </a:lnTo>
                  <a:lnTo>
                    <a:pt x="122418" y="156804"/>
                  </a:lnTo>
                  <a:lnTo>
                    <a:pt x="150163" y="124560"/>
                  </a:lnTo>
                  <a:lnTo>
                    <a:pt x="158651" y="108060"/>
                  </a:lnTo>
                  <a:lnTo>
                    <a:pt x="162209" y="106250"/>
                  </a:lnTo>
                  <a:lnTo>
                    <a:pt x="165505" y="108740"/>
                  </a:lnTo>
                  <a:lnTo>
                    <a:pt x="168628" y="114099"/>
                  </a:lnTo>
                  <a:lnTo>
                    <a:pt x="178741" y="165785"/>
                  </a:lnTo>
                  <a:lnTo>
                    <a:pt x="182074" y="167846"/>
                  </a:lnTo>
                  <a:lnTo>
                    <a:pt x="186145" y="165522"/>
                  </a:lnTo>
                  <a:lnTo>
                    <a:pt x="210383" y="144055"/>
                  </a:lnTo>
                  <a:lnTo>
                    <a:pt x="228254" y="137990"/>
                  </a:lnTo>
                  <a:lnTo>
                    <a:pt x="289205" y="128633"/>
                  </a:lnTo>
                  <a:lnTo>
                    <a:pt x="298247" y="124587"/>
                  </a:lnTo>
                  <a:lnTo>
                    <a:pt x="303350" y="119116"/>
                  </a:lnTo>
                  <a:lnTo>
                    <a:pt x="305828" y="112696"/>
                  </a:lnTo>
                  <a:lnTo>
                    <a:pt x="306555" y="105641"/>
                  </a:lnTo>
                  <a:lnTo>
                    <a:pt x="304266" y="101863"/>
                  </a:lnTo>
                  <a:lnTo>
                    <a:pt x="299966" y="100268"/>
                  </a:lnTo>
                  <a:lnTo>
                    <a:pt x="294326" y="100130"/>
                  </a:lnTo>
                  <a:lnTo>
                    <a:pt x="289641" y="102811"/>
                  </a:lnTo>
                  <a:lnTo>
                    <a:pt x="281970" y="113187"/>
                  </a:lnTo>
                  <a:lnTo>
                    <a:pt x="282329" y="118912"/>
                  </a:lnTo>
                  <a:lnTo>
                    <a:pt x="290123" y="130205"/>
                  </a:lnTo>
                  <a:lnTo>
                    <a:pt x="310106" y="142541"/>
                  </a:lnTo>
                  <a:lnTo>
                    <a:pt x="348350" y="154068"/>
                  </a:lnTo>
                  <a:lnTo>
                    <a:pt x="378723" y="158755"/>
                  </a:lnTo>
                  <a:lnTo>
                    <a:pt x="403029" y="168260"/>
                  </a:lnTo>
                  <a:lnTo>
                    <a:pt x="425746" y="167855"/>
                  </a:lnTo>
                  <a:lnTo>
                    <a:pt x="443855" y="162128"/>
                  </a:lnTo>
                  <a:lnTo>
                    <a:pt x="476464" y="138120"/>
                  </a:lnTo>
                  <a:lnTo>
                    <a:pt x="489928" y="125574"/>
                  </a:lnTo>
                  <a:lnTo>
                    <a:pt x="471263" y="152160"/>
                  </a:lnTo>
                  <a:lnTo>
                    <a:pt x="464393" y="167479"/>
                  </a:lnTo>
                  <a:lnTo>
                    <a:pt x="464040" y="175448"/>
                  </a:lnTo>
                  <a:lnTo>
                    <a:pt x="468579" y="191698"/>
                  </a:lnTo>
                  <a:lnTo>
                    <a:pt x="474228" y="198066"/>
                  </a:lnTo>
                  <a:lnTo>
                    <a:pt x="490366" y="207606"/>
                  </a:lnTo>
                  <a:lnTo>
                    <a:pt x="509865" y="209997"/>
                  </a:lnTo>
                  <a:lnTo>
                    <a:pt x="548101" y="203999"/>
                  </a:lnTo>
                  <a:lnTo>
                    <a:pt x="581438" y="187267"/>
                  </a:lnTo>
                  <a:lnTo>
                    <a:pt x="594721" y="176919"/>
                  </a:lnTo>
                  <a:lnTo>
                    <a:pt x="597154" y="170646"/>
                  </a:lnTo>
                  <a:lnTo>
                    <a:pt x="596926" y="163691"/>
                  </a:lnTo>
                  <a:lnTo>
                    <a:pt x="594926" y="156280"/>
                  </a:lnTo>
                  <a:lnTo>
                    <a:pt x="589894" y="152264"/>
                  </a:lnTo>
                  <a:lnTo>
                    <a:pt x="574441" y="150267"/>
                  </a:lnTo>
                  <a:lnTo>
                    <a:pt x="557711" y="154927"/>
                  </a:lnTo>
                  <a:lnTo>
                    <a:pt x="549366" y="158759"/>
                  </a:lnTo>
                  <a:lnTo>
                    <a:pt x="544728" y="164086"/>
                  </a:lnTo>
                  <a:lnTo>
                    <a:pt x="542560" y="170412"/>
                  </a:lnTo>
                  <a:lnTo>
                    <a:pt x="542039" y="177403"/>
                  </a:lnTo>
                  <a:lnTo>
                    <a:pt x="545391" y="183912"/>
                  </a:lnTo>
                  <a:lnTo>
                    <a:pt x="558976" y="196077"/>
                  </a:lnTo>
                  <a:lnTo>
                    <a:pt x="579807" y="202716"/>
                  </a:lnTo>
                  <a:lnTo>
                    <a:pt x="617524" y="203988"/>
                  </a:lnTo>
                  <a:lnTo>
                    <a:pt x="655512" y="196043"/>
                  </a:lnTo>
                  <a:lnTo>
                    <a:pt x="707419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283866" y="8118993"/>
              <a:ext cx="116495" cy="135006"/>
            </a:xfrm>
            <a:custGeom>
              <a:avLst/>
              <a:gdLst/>
              <a:ahLst/>
              <a:cxnLst/>
              <a:rect l="0" t="0" r="0" b="0"/>
              <a:pathLst>
                <a:path w="116495" h="135006">
                  <a:moveTo>
                    <a:pt x="116494" y="0"/>
                  </a:moveTo>
                  <a:lnTo>
                    <a:pt x="98825" y="0"/>
                  </a:lnTo>
                  <a:lnTo>
                    <a:pt x="85219" y="4931"/>
                  </a:lnTo>
                  <a:lnTo>
                    <a:pt x="79002" y="8834"/>
                  </a:lnTo>
                  <a:lnTo>
                    <a:pt x="75782" y="15135"/>
                  </a:lnTo>
                  <a:lnTo>
                    <a:pt x="74669" y="31997"/>
                  </a:lnTo>
                  <a:lnTo>
                    <a:pt x="83659" y="62283"/>
                  </a:lnTo>
                  <a:lnTo>
                    <a:pt x="100489" y="93287"/>
                  </a:lnTo>
                  <a:lnTo>
                    <a:pt x="100751" y="108954"/>
                  </a:lnTo>
                  <a:lnTo>
                    <a:pt x="96754" y="115166"/>
                  </a:lnTo>
                  <a:lnTo>
                    <a:pt x="82449" y="124533"/>
                  </a:lnTo>
                  <a:lnTo>
                    <a:pt x="53604" y="13500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813265" y="6887477"/>
            <a:ext cx="2333043" cy="461772"/>
            <a:chOff x="5813265" y="6887477"/>
            <a:chExt cx="2333043" cy="461772"/>
          </a:xfrm>
        </p:grpSpPr>
        <p:sp>
          <p:nvSpPr>
            <p:cNvPr id="172" name="Freeform 171"/>
            <p:cNvSpPr/>
            <p:nvPr/>
          </p:nvSpPr>
          <p:spPr>
            <a:xfrm>
              <a:off x="5813265" y="7037667"/>
              <a:ext cx="169570" cy="169586"/>
            </a:xfrm>
            <a:custGeom>
              <a:avLst/>
              <a:gdLst/>
              <a:ahLst/>
              <a:cxnLst/>
              <a:rect l="0" t="0" r="0" b="0"/>
              <a:pathLst>
                <a:path w="169570" h="169586">
                  <a:moveTo>
                    <a:pt x="136285" y="16231"/>
                  </a:moveTo>
                  <a:lnTo>
                    <a:pt x="123033" y="2979"/>
                  </a:lnTo>
                  <a:lnTo>
                    <a:pt x="114506" y="0"/>
                  </a:lnTo>
                  <a:lnTo>
                    <a:pt x="82269" y="224"/>
                  </a:lnTo>
                  <a:lnTo>
                    <a:pt x="63276" y="3878"/>
                  </a:lnTo>
                  <a:lnTo>
                    <a:pt x="48054" y="15980"/>
                  </a:lnTo>
                  <a:lnTo>
                    <a:pt x="14224" y="59549"/>
                  </a:lnTo>
                  <a:lnTo>
                    <a:pt x="918" y="91459"/>
                  </a:lnTo>
                  <a:lnTo>
                    <a:pt x="0" y="107913"/>
                  </a:lnTo>
                  <a:lnTo>
                    <a:pt x="3598" y="123547"/>
                  </a:lnTo>
                  <a:lnTo>
                    <a:pt x="11361" y="136659"/>
                  </a:lnTo>
                  <a:lnTo>
                    <a:pt x="23440" y="146185"/>
                  </a:lnTo>
                  <a:lnTo>
                    <a:pt x="68519" y="162818"/>
                  </a:lnTo>
                  <a:lnTo>
                    <a:pt x="102543" y="169585"/>
                  </a:lnTo>
                  <a:lnTo>
                    <a:pt x="142313" y="166555"/>
                  </a:lnTo>
                  <a:lnTo>
                    <a:pt x="169569" y="1576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973950" y="7085245"/>
              <a:ext cx="136786" cy="120906"/>
            </a:xfrm>
            <a:custGeom>
              <a:avLst/>
              <a:gdLst/>
              <a:ahLst/>
              <a:cxnLst/>
              <a:rect l="0" t="0" r="0" b="0"/>
              <a:pathLst>
                <a:path w="136786" h="120906">
                  <a:moveTo>
                    <a:pt x="33847" y="35221"/>
                  </a:moveTo>
                  <a:lnTo>
                    <a:pt x="14842" y="49432"/>
                  </a:lnTo>
                  <a:lnTo>
                    <a:pt x="3519" y="62802"/>
                  </a:lnTo>
                  <a:lnTo>
                    <a:pt x="685" y="70250"/>
                  </a:lnTo>
                  <a:lnTo>
                    <a:pt x="0" y="85923"/>
                  </a:lnTo>
                  <a:lnTo>
                    <a:pt x="5244" y="99669"/>
                  </a:lnTo>
                  <a:lnTo>
                    <a:pt x="9231" y="105923"/>
                  </a:lnTo>
                  <a:lnTo>
                    <a:pt x="21057" y="115338"/>
                  </a:lnTo>
                  <a:lnTo>
                    <a:pt x="28094" y="119143"/>
                  </a:lnTo>
                  <a:lnTo>
                    <a:pt x="48240" y="120905"/>
                  </a:lnTo>
                  <a:lnTo>
                    <a:pt x="70755" y="117682"/>
                  </a:lnTo>
                  <a:lnTo>
                    <a:pt x="90007" y="110086"/>
                  </a:lnTo>
                  <a:lnTo>
                    <a:pt x="112022" y="90995"/>
                  </a:lnTo>
                  <a:lnTo>
                    <a:pt x="129383" y="59696"/>
                  </a:lnTo>
                  <a:lnTo>
                    <a:pt x="135788" y="43325"/>
                  </a:lnTo>
                  <a:lnTo>
                    <a:pt x="136785" y="26805"/>
                  </a:lnTo>
                  <a:lnTo>
                    <a:pt x="135756" y="18516"/>
                  </a:lnTo>
                  <a:lnTo>
                    <a:pt x="132297" y="12065"/>
                  </a:lnTo>
                  <a:lnTo>
                    <a:pt x="121057" y="2432"/>
                  </a:lnTo>
                  <a:lnTo>
                    <a:pt x="104350" y="0"/>
                  </a:lnTo>
                  <a:lnTo>
                    <a:pt x="85522" y="2925"/>
                  </a:lnTo>
                  <a:lnTo>
                    <a:pt x="67908" y="10389"/>
                  </a:lnTo>
                  <a:lnTo>
                    <a:pt x="55766" y="22337"/>
                  </a:lnTo>
                  <a:lnTo>
                    <a:pt x="51233" y="29405"/>
                  </a:lnTo>
                  <a:lnTo>
                    <a:pt x="50061" y="35967"/>
                  </a:lnTo>
                  <a:lnTo>
                    <a:pt x="51128" y="42190"/>
                  </a:lnTo>
                  <a:lnTo>
                    <a:pt x="53689" y="48189"/>
                  </a:lnTo>
                  <a:lnTo>
                    <a:pt x="59094" y="51263"/>
                  </a:lnTo>
                  <a:lnTo>
                    <a:pt x="92094" y="518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170348" y="7085202"/>
              <a:ext cx="126104" cy="110017"/>
            </a:xfrm>
            <a:custGeom>
              <a:avLst/>
              <a:gdLst/>
              <a:ahLst/>
              <a:cxnLst/>
              <a:rect l="0" t="0" r="0" b="0"/>
              <a:pathLst>
                <a:path w="126104" h="110017">
                  <a:moveTo>
                    <a:pt x="3870" y="18623"/>
                  </a:moveTo>
                  <a:lnTo>
                    <a:pt x="0" y="77397"/>
                  </a:lnTo>
                  <a:lnTo>
                    <a:pt x="2214" y="79071"/>
                  </a:lnTo>
                  <a:lnTo>
                    <a:pt x="5540" y="78337"/>
                  </a:lnTo>
                  <a:lnTo>
                    <a:pt x="45906" y="34377"/>
                  </a:lnTo>
                  <a:lnTo>
                    <a:pt x="65121" y="11887"/>
                  </a:lnTo>
                  <a:lnTo>
                    <a:pt x="80095" y="2377"/>
                  </a:lnTo>
                  <a:lnTo>
                    <a:pt x="95995" y="0"/>
                  </a:lnTo>
                  <a:lnTo>
                    <a:pt x="104118" y="660"/>
                  </a:lnTo>
                  <a:lnTo>
                    <a:pt x="110458" y="3874"/>
                  </a:lnTo>
                  <a:lnTo>
                    <a:pt x="119968" y="14841"/>
                  </a:lnTo>
                  <a:lnTo>
                    <a:pt x="126103" y="45445"/>
                  </a:lnTo>
                  <a:lnTo>
                    <a:pt x="116877" y="105683"/>
                  </a:lnTo>
                  <a:lnTo>
                    <a:pt x="116190" y="109947"/>
                  </a:lnTo>
                  <a:lnTo>
                    <a:pt x="116657" y="110016"/>
                  </a:lnTo>
                  <a:lnTo>
                    <a:pt x="120365" y="101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329400" y="6987330"/>
              <a:ext cx="244229" cy="205623"/>
            </a:xfrm>
            <a:custGeom>
              <a:avLst/>
              <a:gdLst/>
              <a:ahLst/>
              <a:cxnLst/>
              <a:rect l="0" t="0" r="0" b="0"/>
              <a:pathLst>
                <a:path w="244229" h="205623">
                  <a:moveTo>
                    <a:pt x="19560" y="0"/>
                  </a:moveTo>
                  <a:lnTo>
                    <a:pt x="18635" y="63415"/>
                  </a:lnTo>
                  <a:lnTo>
                    <a:pt x="10509" y="116967"/>
                  </a:lnTo>
                  <a:lnTo>
                    <a:pt x="0" y="163227"/>
                  </a:lnTo>
                  <a:lnTo>
                    <a:pt x="1897" y="168915"/>
                  </a:lnTo>
                  <a:lnTo>
                    <a:pt x="6860" y="171781"/>
                  </a:lnTo>
                  <a:lnTo>
                    <a:pt x="21312" y="172501"/>
                  </a:lnTo>
                  <a:lnTo>
                    <a:pt x="76283" y="160433"/>
                  </a:lnTo>
                  <a:lnTo>
                    <a:pt x="134144" y="143268"/>
                  </a:lnTo>
                  <a:lnTo>
                    <a:pt x="147841" y="134250"/>
                  </a:lnTo>
                  <a:lnTo>
                    <a:pt x="148535" y="132954"/>
                  </a:lnTo>
                  <a:lnTo>
                    <a:pt x="139444" y="136445"/>
                  </a:lnTo>
                  <a:lnTo>
                    <a:pt x="122369" y="148807"/>
                  </a:lnTo>
                  <a:lnTo>
                    <a:pt x="110015" y="168598"/>
                  </a:lnTo>
                  <a:lnTo>
                    <a:pt x="109450" y="175269"/>
                  </a:lnTo>
                  <a:lnTo>
                    <a:pt x="113752" y="187612"/>
                  </a:lnTo>
                  <a:lnTo>
                    <a:pt x="124293" y="196796"/>
                  </a:lnTo>
                  <a:lnTo>
                    <a:pt x="139148" y="203035"/>
                  </a:lnTo>
                  <a:lnTo>
                    <a:pt x="168303" y="205622"/>
                  </a:lnTo>
                  <a:lnTo>
                    <a:pt x="199440" y="200020"/>
                  </a:lnTo>
                  <a:lnTo>
                    <a:pt x="230347" y="184495"/>
                  </a:lnTo>
                  <a:lnTo>
                    <a:pt x="244228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590271" y="7095503"/>
              <a:ext cx="34851" cy="108175"/>
            </a:xfrm>
            <a:custGeom>
              <a:avLst/>
              <a:gdLst/>
              <a:ahLst/>
              <a:cxnLst/>
              <a:rect l="0" t="0" r="0" b="0"/>
              <a:pathLst>
                <a:path w="34851" h="108175">
                  <a:moveTo>
                    <a:pt x="0" y="0"/>
                  </a:moveTo>
                  <a:lnTo>
                    <a:pt x="0" y="17670"/>
                  </a:lnTo>
                  <a:lnTo>
                    <a:pt x="22667" y="74950"/>
                  </a:lnTo>
                  <a:lnTo>
                    <a:pt x="34247" y="97097"/>
                  </a:lnTo>
                  <a:lnTo>
                    <a:pt x="34850" y="100789"/>
                  </a:lnTo>
                  <a:lnTo>
                    <a:pt x="3328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532023" y="7070541"/>
              <a:ext cx="199706" cy="108174"/>
            </a:xfrm>
            <a:custGeom>
              <a:avLst/>
              <a:gdLst/>
              <a:ahLst/>
              <a:cxnLst/>
              <a:rect l="0" t="0" r="0" b="0"/>
              <a:pathLst>
                <a:path w="199706" h="108174">
                  <a:moveTo>
                    <a:pt x="0" y="108173"/>
                  </a:moveTo>
                  <a:lnTo>
                    <a:pt x="27580" y="85009"/>
                  </a:lnTo>
                  <a:lnTo>
                    <a:pt x="86701" y="59778"/>
                  </a:lnTo>
                  <a:lnTo>
                    <a:pt x="141552" y="42172"/>
                  </a:lnTo>
                  <a:lnTo>
                    <a:pt x="161840" y="35385"/>
                  </a:lnTo>
                  <a:lnTo>
                    <a:pt x="182733" y="21168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734578" y="6979009"/>
              <a:ext cx="105325" cy="246861"/>
            </a:xfrm>
            <a:custGeom>
              <a:avLst/>
              <a:gdLst/>
              <a:ahLst/>
              <a:cxnLst/>
              <a:rect l="0" t="0" r="0" b="0"/>
              <a:pathLst>
                <a:path w="105325" h="246861">
                  <a:moveTo>
                    <a:pt x="47076" y="0"/>
                  </a:moveTo>
                  <a:lnTo>
                    <a:pt x="42659" y="53491"/>
                  </a:lnTo>
                  <a:lnTo>
                    <a:pt x="23632" y="110744"/>
                  </a:lnTo>
                  <a:lnTo>
                    <a:pt x="3650" y="171210"/>
                  </a:lnTo>
                  <a:lnTo>
                    <a:pt x="0" y="204103"/>
                  </a:lnTo>
                  <a:lnTo>
                    <a:pt x="2423" y="222924"/>
                  </a:lnTo>
                  <a:lnTo>
                    <a:pt x="6213" y="229977"/>
                  </a:lnTo>
                  <a:lnTo>
                    <a:pt x="17820" y="240280"/>
                  </a:lnTo>
                  <a:lnTo>
                    <a:pt x="34690" y="245475"/>
                  </a:lnTo>
                  <a:lnTo>
                    <a:pt x="44366" y="246860"/>
                  </a:lnTo>
                  <a:lnTo>
                    <a:pt x="62514" y="243469"/>
                  </a:lnTo>
                  <a:lnTo>
                    <a:pt x="105324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715086" y="7046734"/>
              <a:ext cx="166422" cy="7165"/>
            </a:xfrm>
            <a:custGeom>
              <a:avLst/>
              <a:gdLst/>
              <a:ahLst/>
              <a:cxnLst/>
              <a:rect l="0" t="0" r="0" b="0"/>
              <a:pathLst>
                <a:path w="166422" h="7165">
                  <a:moveTo>
                    <a:pt x="0" y="7164"/>
                  </a:moveTo>
                  <a:lnTo>
                    <a:pt x="46327" y="0"/>
                  </a:lnTo>
                  <a:lnTo>
                    <a:pt x="106695" y="5581"/>
                  </a:lnTo>
                  <a:lnTo>
                    <a:pt x="166421" y="7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299034" y="7012293"/>
              <a:ext cx="183064" cy="16643"/>
            </a:xfrm>
            <a:custGeom>
              <a:avLst/>
              <a:gdLst/>
              <a:ahLst/>
              <a:cxnLst/>
              <a:rect l="0" t="0" r="0" b="0"/>
              <a:pathLst>
                <a:path w="183064" h="16643">
                  <a:moveTo>
                    <a:pt x="0" y="0"/>
                  </a:moveTo>
                  <a:lnTo>
                    <a:pt x="33741" y="2465"/>
                  </a:lnTo>
                  <a:lnTo>
                    <a:pt x="87311" y="7550"/>
                  </a:lnTo>
                  <a:lnTo>
                    <a:pt x="148458" y="12637"/>
                  </a:lnTo>
                  <a:lnTo>
                    <a:pt x="1830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981359" y="6997640"/>
              <a:ext cx="241312" cy="72902"/>
            </a:xfrm>
            <a:custGeom>
              <a:avLst/>
              <a:gdLst/>
              <a:ahLst/>
              <a:cxnLst/>
              <a:rect l="0" t="0" r="0" b="0"/>
              <a:pathLst>
                <a:path w="241312" h="72902">
                  <a:moveTo>
                    <a:pt x="0" y="72901"/>
                  </a:moveTo>
                  <a:lnTo>
                    <a:pt x="63099" y="46176"/>
                  </a:lnTo>
                  <a:lnTo>
                    <a:pt x="120608" y="28610"/>
                  </a:lnTo>
                  <a:lnTo>
                    <a:pt x="174919" y="8079"/>
                  </a:lnTo>
                  <a:lnTo>
                    <a:pt x="219157" y="0"/>
                  </a:lnTo>
                  <a:lnTo>
                    <a:pt x="231464" y="1360"/>
                  </a:lnTo>
                  <a:lnTo>
                    <a:pt x="241311" y="63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385485" y="6974760"/>
              <a:ext cx="155722" cy="87177"/>
            </a:xfrm>
            <a:custGeom>
              <a:avLst/>
              <a:gdLst/>
              <a:ahLst/>
              <a:cxnLst/>
              <a:rect l="0" t="0" r="0" b="0"/>
              <a:pathLst>
                <a:path w="155722" h="87177">
                  <a:moveTo>
                    <a:pt x="11927" y="4249"/>
                  </a:moveTo>
                  <a:lnTo>
                    <a:pt x="346" y="38994"/>
                  </a:lnTo>
                  <a:lnTo>
                    <a:pt x="0" y="54824"/>
                  </a:lnTo>
                  <a:lnTo>
                    <a:pt x="1202" y="62929"/>
                  </a:lnTo>
                  <a:lnTo>
                    <a:pt x="5702" y="68332"/>
                  </a:lnTo>
                  <a:lnTo>
                    <a:pt x="20563" y="74335"/>
                  </a:lnTo>
                  <a:lnTo>
                    <a:pt x="37030" y="74538"/>
                  </a:lnTo>
                  <a:lnTo>
                    <a:pt x="53595" y="73396"/>
                  </a:lnTo>
                  <a:lnTo>
                    <a:pt x="70202" y="75969"/>
                  </a:lnTo>
                  <a:lnTo>
                    <a:pt x="84363" y="82660"/>
                  </a:lnTo>
                  <a:lnTo>
                    <a:pt x="90728" y="87034"/>
                  </a:lnTo>
                  <a:lnTo>
                    <a:pt x="98670" y="87176"/>
                  </a:lnTo>
                  <a:lnTo>
                    <a:pt x="117355" y="79937"/>
                  </a:lnTo>
                  <a:lnTo>
                    <a:pt x="133058" y="65009"/>
                  </a:lnTo>
                  <a:lnTo>
                    <a:pt x="153787" y="29709"/>
                  </a:lnTo>
                  <a:lnTo>
                    <a:pt x="155721" y="12791"/>
                  </a:lnTo>
                  <a:lnTo>
                    <a:pt x="154942" y="4396"/>
                  </a:lnTo>
                  <a:lnTo>
                    <a:pt x="152574" y="648"/>
                  </a:lnTo>
                  <a:lnTo>
                    <a:pt x="149147" y="0"/>
                  </a:lnTo>
                  <a:lnTo>
                    <a:pt x="136743" y="42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602550" y="6887477"/>
              <a:ext cx="102742" cy="174743"/>
            </a:xfrm>
            <a:custGeom>
              <a:avLst/>
              <a:gdLst/>
              <a:ahLst/>
              <a:cxnLst/>
              <a:rect l="0" t="0" r="0" b="0"/>
              <a:pathLst>
                <a:path w="102742" h="174743">
                  <a:moveTo>
                    <a:pt x="27851" y="0"/>
                  </a:moveTo>
                  <a:lnTo>
                    <a:pt x="19377" y="55848"/>
                  </a:lnTo>
                  <a:lnTo>
                    <a:pt x="5405" y="113682"/>
                  </a:lnTo>
                  <a:lnTo>
                    <a:pt x="0" y="131887"/>
                  </a:lnTo>
                  <a:lnTo>
                    <a:pt x="963" y="135077"/>
                  </a:lnTo>
                  <a:lnTo>
                    <a:pt x="4379" y="134430"/>
                  </a:lnTo>
                  <a:lnTo>
                    <a:pt x="57806" y="102216"/>
                  </a:lnTo>
                  <a:lnTo>
                    <a:pt x="66312" y="100503"/>
                  </a:lnTo>
                  <a:lnTo>
                    <a:pt x="73832" y="101211"/>
                  </a:lnTo>
                  <a:lnTo>
                    <a:pt x="80694" y="103532"/>
                  </a:lnTo>
                  <a:lnTo>
                    <a:pt x="85269" y="108777"/>
                  </a:lnTo>
                  <a:lnTo>
                    <a:pt x="90353" y="124468"/>
                  </a:lnTo>
                  <a:lnTo>
                    <a:pt x="89747" y="156182"/>
                  </a:lnTo>
                  <a:lnTo>
                    <a:pt x="92229" y="161444"/>
                  </a:lnTo>
                  <a:lnTo>
                    <a:pt x="10274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746209" y="6986002"/>
              <a:ext cx="67256" cy="84540"/>
            </a:xfrm>
            <a:custGeom>
              <a:avLst/>
              <a:gdLst/>
              <a:ahLst/>
              <a:cxnLst/>
              <a:rect l="0" t="0" r="0" b="0"/>
              <a:pathLst>
                <a:path w="67256" h="84540">
                  <a:moveTo>
                    <a:pt x="9008" y="34612"/>
                  </a:moveTo>
                  <a:lnTo>
                    <a:pt x="22260" y="30195"/>
                  </a:lnTo>
                  <a:lnTo>
                    <a:pt x="33698" y="20630"/>
                  </a:lnTo>
                  <a:lnTo>
                    <a:pt x="39336" y="14196"/>
                  </a:lnTo>
                  <a:lnTo>
                    <a:pt x="40321" y="8982"/>
                  </a:lnTo>
                  <a:lnTo>
                    <a:pt x="38205" y="4582"/>
                  </a:lnTo>
                  <a:lnTo>
                    <a:pt x="34020" y="723"/>
                  </a:lnTo>
                  <a:lnTo>
                    <a:pt x="29381" y="0"/>
                  </a:lnTo>
                  <a:lnTo>
                    <a:pt x="19295" y="4128"/>
                  </a:lnTo>
                  <a:lnTo>
                    <a:pt x="3221" y="21266"/>
                  </a:lnTo>
                  <a:lnTo>
                    <a:pt x="527" y="28488"/>
                  </a:lnTo>
                  <a:lnTo>
                    <a:pt x="0" y="43910"/>
                  </a:lnTo>
                  <a:lnTo>
                    <a:pt x="5312" y="57544"/>
                  </a:lnTo>
                  <a:lnTo>
                    <a:pt x="9318" y="63768"/>
                  </a:lnTo>
                  <a:lnTo>
                    <a:pt x="21165" y="73149"/>
                  </a:lnTo>
                  <a:lnTo>
                    <a:pt x="35676" y="79477"/>
                  </a:lnTo>
                  <a:lnTo>
                    <a:pt x="67255" y="845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860130" y="6991225"/>
              <a:ext cx="286178" cy="114597"/>
            </a:xfrm>
            <a:custGeom>
              <a:avLst/>
              <a:gdLst/>
              <a:ahLst/>
              <a:cxnLst/>
              <a:rect l="0" t="0" r="0" b="0"/>
              <a:pathLst>
                <a:path w="286178" h="114597">
                  <a:moveTo>
                    <a:pt x="11582" y="4426"/>
                  </a:moveTo>
                  <a:lnTo>
                    <a:pt x="0" y="39171"/>
                  </a:lnTo>
                  <a:lnTo>
                    <a:pt x="162" y="42383"/>
                  </a:lnTo>
                  <a:lnTo>
                    <a:pt x="2120" y="42674"/>
                  </a:lnTo>
                  <a:lnTo>
                    <a:pt x="13710" y="34250"/>
                  </a:lnTo>
                  <a:lnTo>
                    <a:pt x="24547" y="26002"/>
                  </a:lnTo>
                  <a:lnTo>
                    <a:pt x="38609" y="19255"/>
                  </a:lnTo>
                  <a:lnTo>
                    <a:pt x="54105" y="18105"/>
                  </a:lnTo>
                  <a:lnTo>
                    <a:pt x="69312" y="21600"/>
                  </a:lnTo>
                  <a:lnTo>
                    <a:pt x="90120" y="32115"/>
                  </a:lnTo>
                  <a:lnTo>
                    <a:pt x="117960" y="35128"/>
                  </a:lnTo>
                  <a:lnTo>
                    <a:pt x="161124" y="25909"/>
                  </a:lnTo>
                  <a:lnTo>
                    <a:pt x="167675" y="21522"/>
                  </a:lnTo>
                  <a:lnTo>
                    <a:pt x="177419" y="9251"/>
                  </a:lnTo>
                  <a:lnTo>
                    <a:pt x="176689" y="4869"/>
                  </a:lnTo>
                  <a:lnTo>
                    <a:pt x="172505" y="1947"/>
                  </a:lnTo>
                  <a:lnTo>
                    <a:pt x="166016" y="0"/>
                  </a:lnTo>
                  <a:lnTo>
                    <a:pt x="139215" y="1676"/>
                  </a:lnTo>
                  <a:lnTo>
                    <a:pt x="123473" y="10600"/>
                  </a:lnTo>
                  <a:lnTo>
                    <a:pt x="111238" y="24737"/>
                  </a:lnTo>
                  <a:lnTo>
                    <a:pt x="102717" y="43346"/>
                  </a:lnTo>
                  <a:lnTo>
                    <a:pt x="102850" y="51638"/>
                  </a:lnTo>
                  <a:lnTo>
                    <a:pt x="105712" y="59014"/>
                  </a:lnTo>
                  <a:lnTo>
                    <a:pt x="130233" y="88558"/>
                  </a:lnTo>
                  <a:lnTo>
                    <a:pt x="153679" y="104038"/>
                  </a:lnTo>
                  <a:lnTo>
                    <a:pt x="182609" y="114481"/>
                  </a:lnTo>
                  <a:lnTo>
                    <a:pt x="214604" y="114596"/>
                  </a:lnTo>
                  <a:lnTo>
                    <a:pt x="269095" y="101193"/>
                  </a:lnTo>
                  <a:lnTo>
                    <a:pt x="278585" y="95818"/>
                  </a:lnTo>
                  <a:lnTo>
                    <a:pt x="286177" y="87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973039" y="7220319"/>
              <a:ext cx="174743" cy="99854"/>
            </a:xfrm>
            <a:custGeom>
              <a:avLst/>
              <a:gdLst/>
              <a:ahLst/>
              <a:cxnLst/>
              <a:rect l="0" t="0" r="0" b="0"/>
              <a:pathLst>
                <a:path w="174743" h="99854">
                  <a:moveTo>
                    <a:pt x="0" y="0"/>
                  </a:moveTo>
                  <a:lnTo>
                    <a:pt x="15134" y="13286"/>
                  </a:lnTo>
                  <a:lnTo>
                    <a:pt x="72957" y="43647"/>
                  </a:lnTo>
                  <a:lnTo>
                    <a:pt x="127700" y="64977"/>
                  </a:lnTo>
                  <a:lnTo>
                    <a:pt x="162573" y="80499"/>
                  </a:lnTo>
                  <a:lnTo>
                    <a:pt x="174742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253036" y="7195356"/>
              <a:ext cx="155681" cy="129548"/>
            </a:xfrm>
            <a:custGeom>
              <a:avLst/>
              <a:gdLst/>
              <a:ahLst/>
              <a:cxnLst/>
              <a:rect l="0" t="0" r="0" b="0"/>
              <a:pathLst>
                <a:path w="155681" h="129548">
                  <a:moveTo>
                    <a:pt x="19560" y="0"/>
                  </a:moveTo>
                  <a:lnTo>
                    <a:pt x="2702" y="60848"/>
                  </a:lnTo>
                  <a:lnTo>
                    <a:pt x="0" y="71076"/>
                  </a:lnTo>
                  <a:lnTo>
                    <a:pt x="972" y="80668"/>
                  </a:lnTo>
                  <a:lnTo>
                    <a:pt x="9450" y="98723"/>
                  </a:lnTo>
                  <a:lnTo>
                    <a:pt x="16518" y="103722"/>
                  </a:lnTo>
                  <a:lnTo>
                    <a:pt x="41362" y="110039"/>
                  </a:lnTo>
                  <a:lnTo>
                    <a:pt x="51748" y="121022"/>
                  </a:lnTo>
                  <a:lnTo>
                    <a:pt x="69307" y="127753"/>
                  </a:lnTo>
                  <a:lnTo>
                    <a:pt x="80461" y="129547"/>
                  </a:lnTo>
                  <a:lnTo>
                    <a:pt x="97787" y="126611"/>
                  </a:lnTo>
                  <a:lnTo>
                    <a:pt x="128393" y="109659"/>
                  </a:lnTo>
                  <a:lnTo>
                    <a:pt x="139738" y="96814"/>
                  </a:lnTo>
                  <a:lnTo>
                    <a:pt x="154554" y="65968"/>
                  </a:lnTo>
                  <a:lnTo>
                    <a:pt x="155680" y="54591"/>
                  </a:lnTo>
                  <a:lnTo>
                    <a:pt x="15269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437358" y="7137109"/>
              <a:ext cx="84871" cy="208027"/>
            </a:xfrm>
            <a:custGeom>
              <a:avLst/>
              <a:gdLst/>
              <a:ahLst/>
              <a:cxnLst/>
              <a:rect l="0" t="0" r="0" b="0"/>
              <a:pathLst>
                <a:path w="84871" h="208027">
                  <a:moveTo>
                    <a:pt x="34943" y="0"/>
                  </a:moveTo>
                  <a:lnTo>
                    <a:pt x="30526" y="53491"/>
                  </a:lnTo>
                  <a:lnTo>
                    <a:pt x="15620" y="105812"/>
                  </a:lnTo>
                  <a:lnTo>
                    <a:pt x="0" y="140992"/>
                  </a:lnTo>
                  <a:lnTo>
                    <a:pt x="1477" y="144845"/>
                  </a:lnTo>
                  <a:lnTo>
                    <a:pt x="6161" y="145565"/>
                  </a:lnTo>
                  <a:lnTo>
                    <a:pt x="35832" y="137852"/>
                  </a:lnTo>
                  <a:lnTo>
                    <a:pt x="51980" y="140163"/>
                  </a:lnTo>
                  <a:lnTo>
                    <a:pt x="60170" y="143368"/>
                  </a:lnTo>
                  <a:lnTo>
                    <a:pt x="65629" y="149204"/>
                  </a:lnTo>
                  <a:lnTo>
                    <a:pt x="8487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567647" y="7257507"/>
              <a:ext cx="96040" cy="91742"/>
            </a:xfrm>
            <a:custGeom>
              <a:avLst/>
              <a:gdLst/>
              <a:ahLst/>
              <a:cxnLst/>
              <a:rect l="0" t="0" r="0" b="0"/>
              <a:pathLst>
                <a:path w="96040" h="91742">
                  <a:moveTo>
                    <a:pt x="62754" y="4417"/>
                  </a:moveTo>
                  <a:lnTo>
                    <a:pt x="49502" y="0"/>
                  </a:lnTo>
                  <a:lnTo>
                    <a:pt x="35600" y="297"/>
                  </a:lnTo>
                  <a:lnTo>
                    <a:pt x="4074" y="8021"/>
                  </a:lnTo>
                  <a:lnTo>
                    <a:pt x="520" y="11443"/>
                  </a:lnTo>
                  <a:lnTo>
                    <a:pt x="0" y="15572"/>
                  </a:lnTo>
                  <a:lnTo>
                    <a:pt x="1503" y="20175"/>
                  </a:lnTo>
                  <a:lnTo>
                    <a:pt x="6202" y="23244"/>
                  </a:lnTo>
                  <a:lnTo>
                    <a:pt x="46153" y="37407"/>
                  </a:lnTo>
                  <a:lnTo>
                    <a:pt x="51686" y="43977"/>
                  </a:lnTo>
                  <a:lnTo>
                    <a:pt x="65714" y="87176"/>
                  </a:lnTo>
                  <a:lnTo>
                    <a:pt x="70274" y="91025"/>
                  </a:lnTo>
                  <a:lnTo>
                    <a:pt x="76089" y="91741"/>
                  </a:lnTo>
                  <a:lnTo>
                    <a:pt x="96039" y="87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730627" y="7178714"/>
              <a:ext cx="24591" cy="166422"/>
            </a:xfrm>
            <a:custGeom>
              <a:avLst/>
              <a:gdLst/>
              <a:ahLst/>
              <a:cxnLst/>
              <a:rect l="0" t="0" r="0" b="0"/>
              <a:pathLst>
                <a:path w="24591" h="166422">
                  <a:moveTo>
                    <a:pt x="16269" y="0"/>
                  </a:moveTo>
                  <a:lnTo>
                    <a:pt x="7794" y="63398"/>
                  </a:lnTo>
                  <a:lnTo>
                    <a:pt x="466" y="122860"/>
                  </a:lnTo>
                  <a:lnTo>
                    <a:pt x="0" y="144595"/>
                  </a:lnTo>
                  <a:lnTo>
                    <a:pt x="2650" y="151870"/>
                  </a:lnTo>
                  <a:lnTo>
                    <a:pt x="7189" y="156720"/>
                  </a:lnTo>
                  <a:lnTo>
                    <a:pt x="2459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80327" y="7220319"/>
              <a:ext cx="133138" cy="33286"/>
            </a:xfrm>
            <a:custGeom>
              <a:avLst/>
              <a:gdLst/>
              <a:ahLst/>
              <a:cxnLst/>
              <a:rect l="0" t="0" r="0" b="0"/>
              <a:pathLst>
                <a:path w="133138" h="33286">
                  <a:moveTo>
                    <a:pt x="0" y="0"/>
                  </a:moveTo>
                  <a:lnTo>
                    <a:pt x="62492" y="6643"/>
                  </a:lnTo>
                  <a:lnTo>
                    <a:pt x="120832" y="22286"/>
                  </a:lnTo>
                  <a:lnTo>
                    <a:pt x="133137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397412" y="6712735"/>
            <a:ext cx="1014423" cy="674006"/>
            <a:chOff x="7397412" y="6712735"/>
            <a:chExt cx="1014423" cy="674006"/>
          </a:xfrm>
        </p:grpSpPr>
        <p:sp>
          <p:nvSpPr>
            <p:cNvPr id="193" name="Freeform 192"/>
            <p:cNvSpPr/>
            <p:nvPr/>
          </p:nvSpPr>
          <p:spPr>
            <a:xfrm>
              <a:off x="8038133" y="6712735"/>
              <a:ext cx="373702" cy="614599"/>
            </a:xfrm>
            <a:custGeom>
              <a:avLst/>
              <a:gdLst/>
              <a:ahLst/>
              <a:cxnLst/>
              <a:rect l="0" t="0" r="0" b="0"/>
              <a:pathLst>
                <a:path w="373702" h="614599">
                  <a:moveTo>
                    <a:pt x="16642" y="0"/>
                  </a:moveTo>
                  <a:lnTo>
                    <a:pt x="73414" y="14193"/>
                  </a:lnTo>
                  <a:lnTo>
                    <a:pt x="127760" y="32197"/>
                  </a:lnTo>
                  <a:lnTo>
                    <a:pt x="178155" y="58470"/>
                  </a:lnTo>
                  <a:lnTo>
                    <a:pt x="235936" y="104257"/>
                  </a:lnTo>
                  <a:lnTo>
                    <a:pt x="290621" y="165348"/>
                  </a:lnTo>
                  <a:lnTo>
                    <a:pt x="317968" y="194941"/>
                  </a:lnTo>
                  <a:lnTo>
                    <a:pt x="350953" y="250928"/>
                  </a:lnTo>
                  <a:lnTo>
                    <a:pt x="368785" y="306836"/>
                  </a:lnTo>
                  <a:lnTo>
                    <a:pt x="373701" y="364984"/>
                  </a:lnTo>
                  <a:lnTo>
                    <a:pt x="373423" y="421450"/>
                  </a:lnTo>
                  <a:lnTo>
                    <a:pt x="366850" y="452990"/>
                  </a:lnTo>
                  <a:lnTo>
                    <a:pt x="337965" y="498781"/>
                  </a:lnTo>
                  <a:lnTo>
                    <a:pt x="280443" y="557454"/>
                  </a:lnTo>
                  <a:lnTo>
                    <a:pt x="231688" y="591921"/>
                  </a:lnTo>
                  <a:lnTo>
                    <a:pt x="198523" y="603414"/>
                  </a:lnTo>
                  <a:lnTo>
                    <a:pt x="135563" y="607084"/>
                  </a:lnTo>
                  <a:lnTo>
                    <a:pt x="80391" y="607390"/>
                  </a:lnTo>
                  <a:lnTo>
                    <a:pt x="21028" y="614598"/>
                  </a:lnTo>
                  <a:lnTo>
                    <a:pt x="9346" y="612777"/>
                  </a:lnTo>
                  <a:lnTo>
                    <a:pt x="0" y="607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990181" y="7270245"/>
              <a:ext cx="156127" cy="116496"/>
            </a:xfrm>
            <a:custGeom>
              <a:avLst/>
              <a:gdLst/>
              <a:ahLst/>
              <a:cxnLst/>
              <a:rect l="0" t="0" r="0" b="0"/>
              <a:pathLst>
                <a:path w="156127" h="116496">
                  <a:moveTo>
                    <a:pt x="97878" y="0"/>
                  </a:moveTo>
                  <a:lnTo>
                    <a:pt x="83666" y="12362"/>
                  </a:lnTo>
                  <a:lnTo>
                    <a:pt x="22759" y="36000"/>
                  </a:lnTo>
                  <a:lnTo>
                    <a:pt x="2375" y="48780"/>
                  </a:lnTo>
                  <a:lnTo>
                    <a:pt x="0" y="53785"/>
                  </a:lnTo>
                  <a:lnTo>
                    <a:pt x="267" y="58970"/>
                  </a:lnTo>
                  <a:lnTo>
                    <a:pt x="2293" y="64277"/>
                  </a:lnTo>
                  <a:lnTo>
                    <a:pt x="14406" y="72639"/>
                  </a:lnTo>
                  <a:lnTo>
                    <a:pt x="58087" y="87537"/>
                  </a:lnTo>
                  <a:lnTo>
                    <a:pt x="121296" y="97825"/>
                  </a:lnTo>
                  <a:lnTo>
                    <a:pt x="144573" y="105621"/>
                  </a:lnTo>
                  <a:lnTo>
                    <a:pt x="156126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397412" y="7082765"/>
              <a:ext cx="757216" cy="79307"/>
            </a:xfrm>
            <a:custGeom>
              <a:avLst/>
              <a:gdLst/>
              <a:ahLst/>
              <a:cxnLst/>
              <a:rect l="0" t="0" r="0" b="0"/>
              <a:pathLst>
                <a:path w="757216" h="79307">
                  <a:moveTo>
                    <a:pt x="0" y="4418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86599" y="6522"/>
                  </a:lnTo>
                  <a:lnTo>
                    <a:pt x="143771" y="15928"/>
                  </a:lnTo>
                  <a:lnTo>
                    <a:pt x="204404" y="22850"/>
                  </a:lnTo>
                  <a:lnTo>
                    <a:pt x="258264" y="28091"/>
                  </a:lnTo>
                  <a:lnTo>
                    <a:pt x="312389" y="33415"/>
                  </a:lnTo>
                  <a:lnTo>
                    <a:pt x="369414" y="40849"/>
                  </a:lnTo>
                  <a:lnTo>
                    <a:pt x="425810" y="45925"/>
                  </a:lnTo>
                  <a:lnTo>
                    <a:pt x="488659" y="54407"/>
                  </a:lnTo>
                  <a:lnTo>
                    <a:pt x="537575" y="60759"/>
                  </a:lnTo>
                  <a:lnTo>
                    <a:pt x="595691" y="66706"/>
                  </a:lnTo>
                  <a:lnTo>
                    <a:pt x="650763" y="70140"/>
                  </a:lnTo>
                  <a:lnTo>
                    <a:pt x="709559" y="70875"/>
                  </a:lnTo>
                  <a:lnTo>
                    <a:pt x="757215" y="793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931907" y="7103825"/>
            <a:ext cx="801296" cy="1090058"/>
            <a:chOff x="4931907" y="7103825"/>
            <a:chExt cx="801296" cy="1090058"/>
          </a:xfrm>
        </p:grpSpPr>
        <p:sp>
          <p:nvSpPr>
            <p:cNvPr id="197" name="Freeform 196"/>
            <p:cNvSpPr/>
            <p:nvPr/>
          </p:nvSpPr>
          <p:spPr>
            <a:xfrm>
              <a:off x="4942703" y="7103825"/>
              <a:ext cx="790500" cy="716520"/>
            </a:xfrm>
            <a:custGeom>
              <a:avLst/>
              <a:gdLst/>
              <a:ahLst/>
              <a:cxnLst/>
              <a:rect l="0" t="0" r="0" b="0"/>
              <a:pathLst>
                <a:path w="790500" h="716520">
                  <a:moveTo>
                    <a:pt x="790499" y="0"/>
                  </a:moveTo>
                  <a:lnTo>
                    <a:pt x="735380" y="43536"/>
                  </a:lnTo>
                  <a:lnTo>
                    <a:pt x="676019" y="91490"/>
                  </a:lnTo>
                  <a:lnTo>
                    <a:pt x="643584" y="118404"/>
                  </a:lnTo>
                  <a:lnTo>
                    <a:pt x="629049" y="133060"/>
                  </a:lnTo>
                  <a:lnTo>
                    <a:pt x="594515" y="160001"/>
                  </a:lnTo>
                  <a:lnTo>
                    <a:pt x="533434" y="212041"/>
                  </a:lnTo>
                  <a:lnTo>
                    <a:pt x="473427" y="274057"/>
                  </a:lnTo>
                  <a:lnTo>
                    <a:pt x="415903" y="330192"/>
                  </a:lnTo>
                  <a:lnTo>
                    <a:pt x="358644" y="383460"/>
                  </a:lnTo>
                  <a:lnTo>
                    <a:pt x="302233" y="441148"/>
                  </a:lnTo>
                  <a:lnTo>
                    <a:pt x="241467" y="500437"/>
                  </a:lnTo>
                  <a:lnTo>
                    <a:pt x="183072" y="557579"/>
                  </a:lnTo>
                  <a:lnTo>
                    <a:pt x="123081" y="613809"/>
                  </a:lnTo>
                  <a:lnTo>
                    <a:pt x="63719" y="661639"/>
                  </a:lnTo>
                  <a:lnTo>
                    <a:pt x="7443" y="715588"/>
                  </a:lnTo>
                  <a:lnTo>
                    <a:pt x="4962" y="716519"/>
                  </a:lnTo>
                  <a:lnTo>
                    <a:pt x="0" y="7156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931907" y="7661335"/>
              <a:ext cx="217172" cy="187572"/>
            </a:xfrm>
            <a:custGeom>
              <a:avLst/>
              <a:gdLst/>
              <a:ahLst/>
              <a:cxnLst/>
              <a:rect l="0" t="0" r="0" b="0"/>
              <a:pathLst>
                <a:path w="217172" h="187572">
                  <a:moveTo>
                    <a:pt x="69043" y="0"/>
                  </a:moveTo>
                  <a:lnTo>
                    <a:pt x="41912" y="60848"/>
                  </a:lnTo>
                  <a:lnTo>
                    <a:pt x="13071" y="122579"/>
                  </a:lnTo>
                  <a:lnTo>
                    <a:pt x="150" y="157658"/>
                  </a:lnTo>
                  <a:lnTo>
                    <a:pt x="0" y="165201"/>
                  </a:lnTo>
                  <a:lnTo>
                    <a:pt x="4765" y="178514"/>
                  </a:lnTo>
                  <a:lnTo>
                    <a:pt x="10473" y="182804"/>
                  </a:lnTo>
                  <a:lnTo>
                    <a:pt x="26678" y="187571"/>
                  </a:lnTo>
                  <a:lnTo>
                    <a:pt x="61011" y="185836"/>
                  </a:lnTo>
                  <a:lnTo>
                    <a:pt x="114027" y="170325"/>
                  </a:lnTo>
                  <a:lnTo>
                    <a:pt x="166549" y="151920"/>
                  </a:lnTo>
                  <a:lnTo>
                    <a:pt x="213719" y="134172"/>
                  </a:lnTo>
                  <a:lnTo>
                    <a:pt x="216345" y="136601"/>
                  </a:lnTo>
                  <a:lnTo>
                    <a:pt x="217171" y="140993"/>
                  </a:lnTo>
                  <a:lnTo>
                    <a:pt x="215872" y="144847"/>
                  </a:lnTo>
                  <a:lnTo>
                    <a:pt x="20218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134959" y="7719694"/>
              <a:ext cx="581602" cy="116384"/>
            </a:xfrm>
            <a:custGeom>
              <a:avLst/>
              <a:gdLst/>
              <a:ahLst/>
              <a:cxnLst/>
              <a:rect l="0" t="0" r="0" b="0"/>
              <a:pathLst>
                <a:path w="581602" h="116384">
                  <a:moveTo>
                    <a:pt x="581601" y="116383"/>
                  </a:moveTo>
                  <a:lnTo>
                    <a:pt x="521974" y="99524"/>
                  </a:lnTo>
                  <a:lnTo>
                    <a:pt x="462904" y="80125"/>
                  </a:lnTo>
                  <a:lnTo>
                    <a:pt x="407396" y="61135"/>
                  </a:lnTo>
                  <a:lnTo>
                    <a:pt x="350337" y="45212"/>
                  </a:lnTo>
                  <a:lnTo>
                    <a:pt x="290444" y="35177"/>
                  </a:lnTo>
                  <a:lnTo>
                    <a:pt x="237310" y="21976"/>
                  </a:lnTo>
                  <a:lnTo>
                    <a:pt x="175482" y="12591"/>
                  </a:lnTo>
                  <a:lnTo>
                    <a:pt x="116921" y="4176"/>
                  </a:lnTo>
                  <a:lnTo>
                    <a:pt x="64514" y="736"/>
                  </a:lnTo>
                  <a:lnTo>
                    <a:pt x="5250" y="0"/>
                  </a:lnTo>
                  <a:lnTo>
                    <a:pt x="436" y="1812"/>
                  </a:lnTo>
                  <a:lnTo>
                    <a:pt x="0" y="4869"/>
                  </a:lnTo>
                  <a:lnTo>
                    <a:pt x="5063" y="11347"/>
                  </a:lnTo>
                  <a:lnTo>
                    <a:pt x="15770" y="165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118474" y="7661335"/>
              <a:ext cx="190356" cy="149780"/>
            </a:xfrm>
            <a:custGeom>
              <a:avLst/>
              <a:gdLst/>
              <a:ahLst/>
              <a:cxnLst/>
              <a:rect l="0" t="0" r="0" b="0"/>
              <a:pathLst>
                <a:path w="190356" h="149780">
                  <a:moveTo>
                    <a:pt x="173713" y="0"/>
                  </a:moveTo>
                  <a:lnTo>
                    <a:pt x="144092" y="6586"/>
                  </a:lnTo>
                  <a:lnTo>
                    <a:pt x="99306" y="14736"/>
                  </a:lnTo>
                  <a:lnTo>
                    <a:pt x="40604" y="33335"/>
                  </a:lnTo>
                  <a:lnTo>
                    <a:pt x="7297" y="44389"/>
                  </a:lnTo>
                  <a:lnTo>
                    <a:pt x="2673" y="49008"/>
                  </a:lnTo>
                  <a:lnTo>
                    <a:pt x="514" y="54861"/>
                  </a:lnTo>
                  <a:lnTo>
                    <a:pt x="0" y="61537"/>
                  </a:lnTo>
                  <a:lnTo>
                    <a:pt x="2430" y="66913"/>
                  </a:lnTo>
                  <a:lnTo>
                    <a:pt x="12528" y="75350"/>
                  </a:lnTo>
                  <a:lnTo>
                    <a:pt x="69259" y="94102"/>
                  </a:lnTo>
                  <a:lnTo>
                    <a:pt x="127800" y="110929"/>
                  </a:lnTo>
                  <a:lnTo>
                    <a:pt x="163616" y="128682"/>
                  </a:lnTo>
                  <a:lnTo>
                    <a:pt x="19035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123918" y="7800322"/>
              <a:ext cx="551038" cy="393561"/>
            </a:xfrm>
            <a:custGeom>
              <a:avLst/>
              <a:gdLst/>
              <a:ahLst/>
              <a:cxnLst/>
              <a:rect l="0" t="0" r="0" b="0"/>
              <a:pathLst>
                <a:path w="551038" h="393561">
                  <a:moveTo>
                    <a:pt x="551037" y="393560"/>
                  </a:moveTo>
                  <a:lnTo>
                    <a:pt x="495104" y="350022"/>
                  </a:lnTo>
                  <a:lnTo>
                    <a:pt x="435363" y="294362"/>
                  </a:lnTo>
                  <a:lnTo>
                    <a:pt x="374665" y="238245"/>
                  </a:lnTo>
                  <a:lnTo>
                    <a:pt x="316506" y="188307"/>
                  </a:lnTo>
                  <a:lnTo>
                    <a:pt x="258005" y="143928"/>
                  </a:lnTo>
                  <a:lnTo>
                    <a:pt x="201448" y="105097"/>
                  </a:lnTo>
                  <a:lnTo>
                    <a:pt x="144224" y="71984"/>
                  </a:lnTo>
                  <a:lnTo>
                    <a:pt x="81303" y="32143"/>
                  </a:lnTo>
                  <a:lnTo>
                    <a:pt x="21615" y="6267"/>
                  </a:lnTo>
                  <a:lnTo>
                    <a:pt x="3237" y="151"/>
                  </a:lnTo>
                  <a:lnTo>
                    <a:pt x="0" y="0"/>
                  </a:lnTo>
                  <a:lnTo>
                    <a:pt x="616" y="1748"/>
                  </a:lnTo>
                  <a:lnTo>
                    <a:pt x="3800" y="4763"/>
                  </a:lnTo>
                  <a:lnTo>
                    <a:pt x="12269" y="8112"/>
                  </a:lnTo>
                  <a:lnTo>
                    <a:pt x="26811" y="107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102763" y="7761188"/>
              <a:ext cx="139498" cy="166421"/>
            </a:xfrm>
            <a:custGeom>
              <a:avLst/>
              <a:gdLst/>
              <a:ahLst/>
              <a:cxnLst/>
              <a:rect l="0" t="0" r="0" b="0"/>
              <a:pathLst>
                <a:path w="139498" h="166421">
                  <a:moveTo>
                    <a:pt x="64608" y="0"/>
                  </a:moveTo>
                  <a:lnTo>
                    <a:pt x="30867" y="2465"/>
                  </a:lnTo>
                  <a:lnTo>
                    <a:pt x="15403" y="7567"/>
                  </a:lnTo>
                  <a:lnTo>
                    <a:pt x="2367" y="15999"/>
                  </a:lnTo>
                  <a:lnTo>
                    <a:pt x="0" y="20836"/>
                  </a:lnTo>
                  <a:lnTo>
                    <a:pt x="271" y="25910"/>
                  </a:lnTo>
                  <a:lnTo>
                    <a:pt x="2301" y="31142"/>
                  </a:lnTo>
                  <a:lnTo>
                    <a:pt x="14418" y="41885"/>
                  </a:lnTo>
                  <a:lnTo>
                    <a:pt x="72914" y="80453"/>
                  </a:lnTo>
                  <a:lnTo>
                    <a:pt x="118437" y="120887"/>
                  </a:lnTo>
                  <a:lnTo>
                    <a:pt x="131819" y="142759"/>
                  </a:lnTo>
                  <a:lnTo>
                    <a:pt x="139497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04" name="Freeform 203"/>
          <p:cNvSpPr/>
          <p:nvPr/>
        </p:nvSpPr>
        <p:spPr>
          <a:xfrm>
            <a:off x="4393514" y="8185561"/>
            <a:ext cx="1094805" cy="107312"/>
          </a:xfrm>
          <a:custGeom>
            <a:avLst/>
            <a:gdLst/>
            <a:ahLst/>
            <a:cxnLst/>
            <a:rect l="0" t="0" r="0" b="0"/>
            <a:pathLst>
              <a:path w="1094805" h="107312">
                <a:moveTo>
                  <a:pt x="0" y="0"/>
                </a:moveTo>
                <a:lnTo>
                  <a:pt x="21779" y="5718"/>
                </a:lnTo>
                <a:lnTo>
                  <a:pt x="77426" y="12395"/>
                </a:lnTo>
                <a:lnTo>
                  <a:pt x="135571" y="16083"/>
                </a:lnTo>
                <a:lnTo>
                  <a:pt x="189091" y="16531"/>
                </a:lnTo>
                <a:lnTo>
                  <a:pt x="245103" y="16621"/>
                </a:lnTo>
                <a:lnTo>
                  <a:pt x="292360" y="16636"/>
                </a:lnTo>
                <a:lnTo>
                  <a:pt x="342420" y="16641"/>
                </a:lnTo>
                <a:lnTo>
                  <a:pt x="397831" y="17566"/>
                </a:lnTo>
                <a:lnTo>
                  <a:pt x="454313" y="23284"/>
                </a:lnTo>
                <a:lnTo>
                  <a:pt x="507517" y="29910"/>
                </a:lnTo>
                <a:lnTo>
                  <a:pt x="563859" y="33209"/>
                </a:lnTo>
                <a:lnTo>
                  <a:pt x="621542" y="39631"/>
                </a:lnTo>
                <a:lnTo>
                  <a:pt x="678698" y="47389"/>
                </a:lnTo>
                <a:lnTo>
                  <a:pt x="731177" y="55544"/>
                </a:lnTo>
                <a:lnTo>
                  <a:pt x="781860" y="63815"/>
                </a:lnTo>
                <a:lnTo>
                  <a:pt x="831085" y="72122"/>
                </a:lnTo>
                <a:lnTo>
                  <a:pt x="889603" y="80747"/>
                </a:lnTo>
                <a:lnTo>
                  <a:pt x="945678" y="87141"/>
                </a:lnTo>
                <a:lnTo>
                  <a:pt x="1006096" y="97540"/>
                </a:lnTo>
                <a:lnTo>
                  <a:pt x="1067940" y="105265"/>
                </a:lnTo>
                <a:lnTo>
                  <a:pt x="1094804" y="107311"/>
                </a:lnTo>
                <a:lnTo>
                  <a:pt x="1038816" y="107173"/>
                </a:lnTo>
                <a:lnTo>
                  <a:pt x="986710" y="100999"/>
                </a:lnTo>
                <a:lnTo>
                  <a:pt x="925276" y="93417"/>
                </a:lnTo>
                <a:lnTo>
                  <a:pt x="867454" y="86061"/>
                </a:lnTo>
                <a:lnTo>
                  <a:pt x="812309" y="81308"/>
                </a:lnTo>
                <a:lnTo>
                  <a:pt x="752688" y="76158"/>
                </a:lnTo>
                <a:lnTo>
                  <a:pt x="689752" y="69421"/>
                </a:lnTo>
                <a:lnTo>
                  <a:pt x="626367" y="67131"/>
                </a:lnTo>
                <a:lnTo>
                  <a:pt x="564640" y="62262"/>
                </a:lnTo>
                <a:lnTo>
                  <a:pt x="515551" y="59437"/>
                </a:lnTo>
                <a:lnTo>
                  <a:pt x="454985" y="58482"/>
                </a:lnTo>
                <a:lnTo>
                  <a:pt x="393026" y="58293"/>
                </a:lnTo>
                <a:lnTo>
                  <a:pt x="335998" y="58257"/>
                </a:lnTo>
                <a:lnTo>
                  <a:pt x="280217" y="58249"/>
                </a:lnTo>
                <a:lnTo>
                  <a:pt x="227148" y="58248"/>
                </a:lnTo>
                <a:lnTo>
                  <a:pt x="170445" y="53453"/>
                </a:lnTo>
                <a:lnTo>
                  <a:pt x="116510" y="57434"/>
                </a:lnTo>
                <a:lnTo>
                  <a:pt x="58979" y="46595"/>
                </a:lnTo>
                <a:lnTo>
                  <a:pt x="56886" y="44931"/>
                </a:lnTo>
                <a:lnTo>
                  <a:pt x="59189" y="43823"/>
                </a:lnTo>
                <a:lnTo>
                  <a:pt x="117113" y="35214"/>
                </a:lnTo>
                <a:lnTo>
                  <a:pt x="169070" y="36322"/>
                </a:lnTo>
                <a:lnTo>
                  <a:pt x="220522" y="40040"/>
                </a:lnTo>
                <a:lnTo>
                  <a:pt x="279322" y="41297"/>
                </a:lnTo>
                <a:lnTo>
                  <a:pt x="336378" y="41545"/>
                </a:lnTo>
                <a:lnTo>
                  <a:pt x="397643" y="41593"/>
                </a:lnTo>
                <a:lnTo>
                  <a:pt x="454534" y="41603"/>
                </a:lnTo>
                <a:lnTo>
                  <a:pt x="516007" y="41605"/>
                </a:lnTo>
                <a:lnTo>
                  <a:pt x="573624" y="41605"/>
                </a:lnTo>
                <a:lnTo>
                  <a:pt x="629521" y="46023"/>
                </a:lnTo>
                <a:lnTo>
                  <a:pt x="684154" y="49155"/>
                </a:lnTo>
                <a:lnTo>
                  <a:pt x="747274" y="54241"/>
                </a:lnTo>
                <a:lnTo>
                  <a:pt x="806563" y="64305"/>
                </a:lnTo>
                <a:lnTo>
                  <a:pt x="864388" y="71989"/>
                </a:lnTo>
                <a:lnTo>
                  <a:pt x="920151" y="76782"/>
                </a:lnTo>
                <a:lnTo>
                  <a:pt x="955887" y="78840"/>
                </a:lnTo>
                <a:lnTo>
                  <a:pt x="967326" y="77523"/>
                </a:lnTo>
                <a:lnTo>
                  <a:pt x="972179" y="78494"/>
                </a:lnTo>
                <a:lnTo>
                  <a:pt x="972640" y="80991"/>
                </a:lnTo>
                <a:lnTo>
                  <a:pt x="965241" y="9153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59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527300"/>
            <a:ext cx="10160000" cy="6627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2" name="Group 11"/>
          <p:cNvGrpSpPr/>
          <p:nvPr/>
        </p:nvGrpSpPr>
        <p:grpSpPr>
          <a:xfrm>
            <a:off x="865389" y="274595"/>
            <a:ext cx="2038658" cy="557511"/>
            <a:chOff x="865389" y="274595"/>
            <a:chExt cx="2038658" cy="557511"/>
          </a:xfrm>
        </p:grpSpPr>
        <p:sp>
          <p:nvSpPr>
            <p:cNvPr id="3" name="Freeform 2"/>
            <p:cNvSpPr/>
            <p:nvPr/>
          </p:nvSpPr>
          <p:spPr>
            <a:xfrm>
              <a:off x="1614283" y="390281"/>
              <a:ext cx="432696" cy="375256"/>
            </a:xfrm>
            <a:custGeom>
              <a:avLst/>
              <a:gdLst/>
              <a:ahLst/>
              <a:cxnLst/>
              <a:rect l="0" t="0" r="0" b="0"/>
              <a:pathLst>
                <a:path w="432696" h="375256">
                  <a:moveTo>
                    <a:pt x="0" y="375255"/>
                  </a:moveTo>
                  <a:lnTo>
                    <a:pt x="26725" y="316575"/>
                  </a:lnTo>
                  <a:lnTo>
                    <a:pt x="55872" y="262626"/>
                  </a:lnTo>
                  <a:lnTo>
                    <a:pt x="83263" y="202027"/>
                  </a:lnTo>
                  <a:lnTo>
                    <a:pt x="116673" y="144315"/>
                  </a:lnTo>
                  <a:lnTo>
                    <a:pt x="146664" y="82428"/>
                  </a:lnTo>
                  <a:lnTo>
                    <a:pt x="173095" y="26362"/>
                  </a:lnTo>
                  <a:lnTo>
                    <a:pt x="184527" y="983"/>
                  </a:lnTo>
                  <a:lnTo>
                    <a:pt x="187738" y="0"/>
                  </a:lnTo>
                  <a:lnTo>
                    <a:pt x="190802" y="3968"/>
                  </a:lnTo>
                  <a:lnTo>
                    <a:pt x="204251" y="43754"/>
                  </a:lnTo>
                  <a:lnTo>
                    <a:pt x="208620" y="105645"/>
                  </a:lnTo>
                  <a:lnTo>
                    <a:pt x="219478" y="144072"/>
                  </a:lnTo>
                  <a:lnTo>
                    <a:pt x="223982" y="154565"/>
                  </a:lnTo>
                  <a:lnTo>
                    <a:pt x="236383" y="168689"/>
                  </a:lnTo>
                  <a:lnTo>
                    <a:pt x="243573" y="173750"/>
                  </a:lnTo>
                  <a:lnTo>
                    <a:pt x="252064" y="175274"/>
                  </a:lnTo>
                  <a:lnTo>
                    <a:pt x="271362" y="172038"/>
                  </a:lnTo>
                  <a:lnTo>
                    <a:pt x="289800" y="159504"/>
                  </a:lnTo>
                  <a:lnTo>
                    <a:pt x="343556" y="98082"/>
                  </a:lnTo>
                  <a:lnTo>
                    <a:pt x="371624" y="58716"/>
                  </a:lnTo>
                  <a:lnTo>
                    <a:pt x="376263" y="56056"/>
                  </a:lnTo>
                  <a:lnTo>
                    <a:pt x="380281" y="57056"/>
                  </a:lnTo>
                  <a:lnTo>
                    <a:pt x="383883" y="60496"/>
                  </a:lnTo>
                  <a:lnTo>
                    <a:pt x="385361" y="65563"/>
                  </a:lnTo>
                  <a:lnTo>
                    <a:pt x="383023" y="85947"/>
                  </a:lnTo>
                  <a:lnTo>
                    <a:pt x="371342" y="139130"/>
                  </a:lnTo>
                  <a:lnTo>
                    <a:pt x="360227" y="195615"/>
                  </a:lnTo>
                  <a:lnTo>
                    <a:pt x="362701" y="243925"/>
                  </a:lnTo>
                  <a:lnTo>
                    <a:pt x="373946" y="273472"/>
                  </a:lnTo>
                  <a:lnTo>
                    <a:pt x="380585" y="279663"/>
                  </a:lnTo>
                  <a:lnTo>
                    <a:pt x="397824" y="286542"/>
                  </a:lnTo>
                  <a:lnTo>
                    <a:pt x="432695" y="2920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32502" y="607437"/>
              <a:ext cx="180750" cy="86044"/>
            </a:xfrm>
            <a:custGeom>
              <a:avLst/>
              <a:gdLst/>
              <a:ahLst/>
              <a:cxnLst/>
              <a:rect l="0" t="0" r="0" b="0"/>
              <a:pathLst>
                <a:path w="180750" h="86044">
                  <a:moveTo>
                    <a:pt x="14328" y="0"/>
                  </a:moveTo>
                  <a:lnTo>
                    <a:pt x="5494" y="13252"/>
                  </a:lnTo>
                  <a:lnTo>
                    <a:pt x="0" y="43579"/>
                  </a:lnTo>
                  <a:lnTo>
                    <a:pt x="3646" y="63747"/>
                  </a:lnTo>
                  <a:lnTo>
                    <a:pt x="7206" y="73009"/>
                  </a:lnTo>
                  <a:lnTo>
                    <a:pt x="13279" y="79183"/>
                  </a:lnTo>
                  <a:lnTo>
                    <a:pt x="29888" y="86043"/>
                  </a:lnTo>
                  <a:lnTo>
                    <a:pt x="47131" y="84161"/>
                  </a:lnTo>
                  <a:lnTo>
                    <a:pt x="63116" y="77161"/>
                  </a:lnTo>
                  <a:lnTo>
                    <a:pt x="111255" y="35930"/>
                  </a:lnTo>
                  <a:lnTo>
                    <a:pt x="115928" y="35972"/>
                  </a:lnTo>
                  <a:lnTo>
                    <a:pt x="119969" y="39699"/>
                  </a:lnTo>
                  <a:lnTo>
                    <a:pt x="130072" y="62613"/>
                  </a:lnTo>
                  <a:lnTo>
                    <a:pt x="133096" y="72252"/>
                  </a:lnTo>
                  <a:lnTo>
                    <a:pt x="139735" y="77754"/>
                  </a:lnTo>
                  <a:lnTo>
                    <a:pt x="180749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87088" y="557510"/>
              <a:ext cx="83303" cy="199706"/>
            </a:xfrm>
            <a:custGeom>
              <a:avLst/>
              <a:gdLst/>
              <a:ahLst/>
              <a:cxnLst/>
              <a:rect l="0" t="0" r="0" b="0"/>
              <a:pathLst>
                <a:path w="83303" h="199706">
                  <a:moveTo>
                    <a:pt x="42658" y="0"/>
                  </a:moveTo>
                  <a:lnTo>
                    <a:pt x="3538" y="43538"/>
                  </a:lnTo>
                  <a:lnTo>
                    <a:pt x="0" y="61572"/>
                  </a:lnTo>
                  <a:lnTo>
                    <a:pt x="2434" y="80065"/>
                  </a:lnTo>
                  <a:lnTo>
                    <a:pt x="9680" y="94448"/>
                  </a:lnTo>
                  <a:lnTo>
                    <a:pt x="21529" y="104539"/>
                  </a:lnTo>
                  <a:lnTo>
                    <a:pt x="76167" y="138959"/>
                  </a:lnTo>
                  <a:lnTo>
                    <a:pt x="80715" y="146264"/>
                  </a:lnTo>
                  <a:lnTo>
                    <a:pt x="83302" y="164242"/>
                  </a:lnTo>
                  <a:lnTo>
                    <a:pt x="78905" y="179630"/>
                  </a:lnTo>
                  <a:lnTo>
                    <a:pt x="75144" y="186321"/>
                  </a:lnTo>
                  <a:lnTo>
                    <a:pt x="69863" y="190783"/>
                  </a:lnTo>
                  <a:lnTo>
                    <a:pt x="42658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554562" y="599115"/>
              <a:ext cx="16643" cy="149780"/>
            </a:xfrm>
            <a:custGeom>
              <a:avLst/>
              <a:gdLst/>
              <a:ahLst/>
              <a:cxnLst/>
              <a:rect l="0" t="0" r="0" b="0"/>
              <a:pathLst>
                <a:path w="16643" h="149780">
                  <a:moveTo>
                    <a:pt x="0" y="0"/>
                  </a:moveTo>
                  <a:lnTo>
                    <a:pt x="8835" y="8835"/>
                  </a:lnTo>
                  <a:lnTo>
                    <a:pt x="13172" y="23035"/>
                  </a:lnTo>
                  <a:lnTo>
                    <a:pt x="16185" y="78677"/>
                  </a:lnTo>
                  <a:lnTo>
                    <a:pt x="16552" y="122003"/>
                  </a:lnTo>
                  <a:lnTo>
                    <a:pt x="16642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37772" y="49926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18416" y="632400"/>
              <a:ext cx="185631" cy="133137"/>
            </a:xfrm>
            <a:custGeom>
              <a:avLst/>
              <a:gdLst/>
              <a:ahLst/>
              <a:cxnLst/>
              <a:rect l="0" t="0" r="0" b="0"/>
              <a:pathLst>
                <a:path w="185631" h="133137">
                  <a:moveTo>
                    <a:pt x="94098" y="0"/>
                  </a:moveTo>
                  <a:lnTo>
                    <a:pt x="46725" y="20836"/>
                  </a:lnTo>
                  <a:lnTo>
                    <a:pt x="26334" y="37403"/>
                  </a:lnTo>
                  <a:lnTo>
                    <a:pt x="9506" y="59468"/>
                  </a:lnTo>
                  <a:lnTo>
                    <a:pt x="1645" y="75432"/>
                  </a:lnTo>
                  <a:lnTo>
                    <a:pt x="0" y="91772"/>
                  </a:lnTo>
                  <a:lnTo>
                    <a:pt x="855" y="100013"/>
                  </a:lnTo>
                  <a:lnTo>
                    <a:pt x="4199" y="106431"/>
                  </a:lnTo>
                  <a:lnTo>
                    <a:pt x="15312" y="116028"/>
                  </a:lnTo>
                  <a:lnTo>
                    <a:pt x="41579" y="126629"/>
                  </a:lnTo>
                  <a:lnTo>
                    <a:pt x="100743" y="131851"/>
                  </a:lnTo>
                  <a:lnTo>
                    <a:pt x="162489" y="132967"/>
                  </a:lnTo>
                  <a:lnTo>
                    <a:pt x="185630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214873" y="574152"/>
              <a:ext cx="99854" cy="16643"/>
            </a:xfrm>
            <a:custGeom>
              <a:avLst/>
              <a:gdLst/>
              <a:ahLst/>
              <a:cxnLst/>
              <a:rect l="0" t="0" r="0" b="0"/>
              <a:pathLst>
                <a:path w="99854" h="16643">
                  <a:moveTo>
                    <a:pt x="0" y="16642"/>
                  </a:moveTo>
                  <a:lnTo>
                    <a:pt x="57909" y="506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5389" y="423214"/>
              <a:ext cx="226281" cy="267434"/>
            </a:xfrm>
            <a:custGeom>
              <a:avLst/>
              <a:gdLst/>
              <a:ahLst/>
              <a:cxnLst/>
              <a:rect l="0" t="0" r="0" b="0"/>
              <a:pathLst>
                <a:path w="226281" h="267434">
                  <a:moveTo>
                    <a:pt x="0" y="117654"/>
                  </a:moveTo>
                  <a:lnTo>
                    <a:pt x="59494" y="70556"/>
                  </a:lnTo>
                  <a:lnTo>
                    <a:pt x="122286" y="39223"/>
                  </a:lnTo>
                  <a:lnTo>
                    <a:pt x="174923" y="12153"/>
                  </a:lnTo>
                  <a:lnTo>
                    <a:pt x="205614" y="0"/>
                  </a:lnTo>
                  <a:lnTo>
                    <a:pt x="212890" y="1311"/>
                  </a:lnTo>
                  <a:lnTo>
                    <a:pt x="218665" y="5883"/>
                  </a:lnTo>
                  <a:lnTo>
                    <a:pt x="223440" y="12630"/>
                  </a:lnTo>
                  <a:lnTo>
                    <a:pt x="226280" y="32453"/>
                  </a:lnTo>
                  <a:lnTo>
                    <a:pt x="220569" y="91681"/>
                  </a:lnTo>
                  <a:lnTo>
                    <a:pt x="210538" y="147623"/>
                  </a:lnTo>
                  <a:lnTo>
                    <a:pt x="202119" y="210174"/>
                  </a:lnTo>
                  <a:lnTo>
                    <a:pt x="199705" y="2674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89910" y="274595"/>
              <a:ext cx="110987" cy="557511"/>
            </a:xfrm>
            <a:custGeom>
              <a:avLst/>
              <a:gdLst/>
              <a:ahLst/>
              <a:cxnLst/>
              <a:rect l="0" t="0" r="0" b="0"/>
              <a:pathLst>
                <a:path w="110987" h="557511">
                  <a:moveTo>
                    <a:pt x="8321" y="0"/>
                  </a:moveTo>
                  <a:lnTo>
                    <a:pt x="37632" y="41654"/>
                  </a:lnTo>
                  <a:lnTo>
                    <a:pt x="64962" y="70961"/>
                  </a:lnTo>
                  <a:lnTo>
                    <a:pt x="80269" y="103619"/>
                  </a:lnTo>
                  <a:lnTo>
                    <a:pt x="102410" y="163972"/>
                  </a:lnTo>
                  <a:lnTo>
                    <a:pt x="110986" y="203397"/>
                  </a:lnTo>
                  <a:lnTo>
                    <a:pt x="109003" y="258133"/>
                  </a:lnTo>
                  <a:lnTo>
                    <a:pt x="103920" y="313462"/>
                  </a:lnTo>
                  <a:lnTo>
                    <a:pt x="87370" y="367982"/>
                  </a:lnTo>
                  <a:lnTo>
                    <a:pt x="60838" y="431078"/>
                  </a:lnTo>
                  <a:lnTo>
                    <a:pt x="33260" y="492829"/>
                  </a:lnTo>
                  <a:lnTo>
                    <a:pt x="4929" y="548818"/>
                  </a:lnTo>
                  <a:lnTo>
                    <a:pt x="0" y="557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3926" y="990739"/>
            <a:ext cx="3329805" cy="1297550"/>
            <a:chOff x="1063926" y="990739"/>
            <a:chExt cx="3329805" cy="1297550"/>
          </a:xfrm>
        </p:grpSpPr>
        <p:sp>
          <p:nvSpPr>
            <p:cNvPr id="13" name="Freeform 12"/>
            <p:cNvSpPr/>
            <p:nvPr/>
          </p:nvSpPr>
          <p:spPr>
            <a:xfrm>
              <a:off x="1063926" y="1090057"/>
              <a:ext cx="76059" cy="257980"/>
            </a:xfrm>
            <a:custGeom>
              <a:avLst/>
              <a:gdLst/>
              <a:ahLst/>
              <a:cxnLst/>
              <a:rect l="0" t="0" r="0" b="0"/>
              <a:pathLst>
                <a:path w="76059" h="257980">
                  <a:moveTo>
                    <a:pt x="1168" y="0"/>
                  </a:moveTo>
                  <a:lnTo>
                    <a:pt x="18838" y="0"/>
                  </a:lnTo>
                  <a:lnTo>
                    <a:pt x="43078" y="8835"/>
                  </a:lnTo>
                  <a:lnTo>
                    <a:pt x="67827" y="27581"/>
                  </a:lnTo>
                  <a:lnTo>
                    <a:pt x="72419" y="35954"/>
                  </a:lnTo>
                  <a:lnTo>
                    <a:pt x="75057" y="55120"/>
                  </a:lnTo>
                  <a:lnTo>
                    <a:pt x="60288" y="112613"/>
                  </a:lnTo>
                  <a:lnTo>
                    <a:pt x="44076" y="149012"/>
                  </a:lnTo>
                  <a:lnTo>
                    <a:pt x="12134" y="204056"/>
                  </a:lnTo>
                  <a:lnTo>
                    <a:pt x="0" y="231813"/>
                  </a:lnTo>
                  <a:lnTo>
                    <a:pt x="389" y="239602"/>
                  </a:lnTo>
                  <a:lnTo>
                    <a:pt x="3423" y="246643"/>
                  </a:lnTo>
                  <a:lnTo>
                    <a:pt x="8218" y="253187"/>
                  </a:lnTo>
                  <a:lnTo>
                    <a:pt x="14189" y="256625"/>
                  </a:lnTo>
                  <a:lnTo>
                    <a:pt x="28220" y="257979"/>
                  </a:lnTo>
                  <a:lnTo>
                    <a:pt x="41236" y="253033"/>
                  </a:lnTo>
                  <a:lnTo>
                    <a:pt x="76058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89910" y="1006847"/>
              <a:ext cx="124494" cy="482622"/>
            </a:xfrm>
            <a:custGeom>
              <a:avLst/>
              <a:gdLst/>
              <a:ahLst/>
              <a:cxnLst/>
              <a:rect l="0" t="0" r="0" b="0"/>
              <a:pathLst>
                <a:path w="124494" h="482622">
                  <a:moveTo>
                    <a:pt x="91531" y="0"/>
                  </a:moveTo>
                  <a:lnTo>
                    <a:pt x="108390" y="58382"/>
                  </a:lnTo>
                  <a:lnTo>
                    <a:pt x="122369" y="110651"/>
                  </a:lnTo>
                  <a:lnTo>
                    <a:pt x="124493" y="163973"/>
                  </a:lnTo>
                  <a:lnTo>
                    <a:pt x="120356" y="219164"/>
                  </a:lnTo>
                  <a:lnTo>
                    <a:pt x="105486" y="274600"/>
                  </a:lnTo>
                  <a:lnTo>
                    <a:pt x="85801" y="330069"/>
                  </a:lnTo>
                  <a:lnTo>
                    <a:pt x="55214" y="390918"/>
                  </a:lnTo>
                  <a:lnTo>
                    <a:pt x="22167" y="448469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13841" y="1048452"/>
              <a:ext cx="24964" cy="342964"/>
            </a:xfrm>
            <a:custGeom>
              <a:avLst/>
              <a:gdLst/>
              <a:ahLst/>
              <a:cxnLst/>
              <a:rect l="0" t="0" r="0" b="0"/>
              <a:pathLst>
                <a:path w="24964" h="342964">
                  <a:moveTo>
                    <a:pt x="0" y="0"/>
                  </a:moveTo>
                  <a:lnTo>
                    <a:pt x="13269" y="60660"/>
                  </a:lnTo>
                  <a:lnTo>
                    <a:pt x="20615" y="118856"/>
                  </a:lnTo>
                  <a:lnTo>
                    <a:pt x="24391" y="181274"/>
                  </a:lnTo>
                  <a:lnTo>
                    <a:pt x="24888" y="244020"/>
                  </a:lnTo>
                  <a:lnTo>
                    <a:pt x="24953" y="301958"/>
                  </a:lnTo>
                  <a:lnTo>
                    <a:pt x="24962" y="342963"/>
                  </a:lnTo>
                  <a:lnTo>
                    <a:pt x="24963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38952" y="990739"/>
              <a:ext cx="282916" cy="41072"/>
            </a:xfrm>
            <a:custGeom>
              <a:avLst/>
              <a:gdLst/>
              <a:ahLst/>
              <a:cxnLst/>
              <a:rect l="0" t="0" r="0" b="0"/>
              <a:pathLst>
                <a:path w="282916" h="41072">
                  <a:moveTo>
                    <a:pt x="0" y="41071"/>
                  </a:moveTo>
                  <a:lnTo>
                    <a:pt x="4417" y="27819"/>
                  </a:lnTo>
                  <a:lnTo>
                    <a:pt x="10341" y="22991"/>
                  </a:lnTo>
                  <a:lnTo>
                    <a:pt x="41690" y="11778"/>
                  </a:lnTo>
                  <a:lnTo>
                    <a:pt x="101513" y="2172"/>
                  </a:lnTo>
                  <a:lnTo>
                    <a:pt x="157914" y="0"/>
                  </a:lnTo>
                  <a:lnTo>
                    <a:pt x="220078" y="2002"/>
                  </a:lnTo>
                  <a:lnTo>
                    <a:pt x="282915" y="77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88583" y="1164947"/>
              <a:ext cx="282917" cy="158101"/>
            </a:xfrm>
            <a:custGeom>
              <a:avLst/>
              <a:gdLst/>
              <a:ahLst/>
              <a:cxnLst/>
              <a:rect l="0" t="0" r="0" b="0"/>
              <a:pathLst>
                <a:path w="282917" h="158101">
                  <a:moveTo>
                    <a:pt x="0" y="0"/>
                  </a:moveTo>
                  <a:lnTo>
                    <a:pt x="0" y="58621"/>
                  </a:lnTo>
                  <a:lnTo>
                    <a:pt x="0" y="113281"/>
                  </a:lnTo>
                  <a:lnTo>
                    <a:pt x="0" y="125447"/>
                  </a:lnTo>
                  <a:lnTo>
                    <a:pt x="1849" y="130784"/>
                  </a:lnTo>
                  <a:lnTo>
                    <a:pt x="4931" y="131568"/>
                  </a:lnTo>
                  <a:lnTo>
                    <a:pt x="8835" y="129317"/>
                  </a:lnTo>
                  <a:lnTo>
                    <a:pt x="23164" y="104063"/>
                  </a:lnTo>
                  <a:lnTo>
                    <a:pt x="48395" y="43131"/>
                  </a:lnTo>
                  <a:lnTo>
                    <a:pt x="61265" y="30572"/>
                  </a:lnTo>
                  <a:lnTo>
                    <a:pt x="68580" y="25929"/>
                  </a:lnTo>
                  <a:lnTo>
                    <a:pt x="86570" y="23235"/>
                  </a:lnTo>
                  <a:lnTo>
                    <a:pt x="128253" y="29039"/>
                  </a:lnTo>
                  <a:lnTo>
                    <a:pt x="167306" y="42958"/>
                  </a:lnTo>
                  <a:lnTo>
                    <a:pt x="191469" y="42823"/>
                  </a:lnTo>
                  <a:lnTo>
                    <a:pt x="210221" y="37215"/>
                  </a:lnTo>
                  <a:lnTo>
                    <a:pt x="217811" y="33131"/>
                  </a:lnTo>
                  <a:lnTo>
                    <a:pt x="219172" y="31333"/>
                  </a:lnTo>
                  <a:lnTo>
                    <a:pt x="216381" y="31059"/>
                  </a:lnTo>
                  <a:lnTo>
                    <a:pt x="210823" y="31800"/>
                  </a:lnTo>
                  <a:lnTo>
                    <a:pt x="189747" y="46097"/>
                  </a:lnTo>
                  <a:lnTo>
                    <a:pt x="170353" y="67899"/>
                  </a:lnTo>
                  <a:lnTo>
                    <a:pt x="157313" y="96343"/>
                  </a:lnTo>
                  <a:lnTo>
                    <a:pt x="156651" y="104909"/>
                  </a:lnTo>
                  <a:lnTo>
                    <a:pt x="160846" y="119358"/>
                  </a:lnTo>
                  <a:lnTo>
                    <a:pt x="165478" y="122102"/>
                  </a:lnTo>
                  <a:lnTo>
                    <a:pt x="171340" y="122082"/>
                  </a:lnTo>
                  <a:lnTo>
                    <a:pt x="192842" y="113219"/>
                  </a:lnTo>
                  <a:lnTo>
                    <a:pt x="224956" y="98075"/>
                  </a:lnTo>
                  <a:lnTo>
                    <a:pt x="232257" y="98668"/>
                  </a:lnTo>
                  <a:lnTo>
                    <a:pt x="245300" y="106722"/>
                  </a:lnTo>
                  <a:lnTo>
                    <a:pt x="258621" y="126851"/>
                  </a:lnTo>
                  <a:lnTo>
                    <a:pt x="271405" y="154804"/>
                  </a:lnTo>
                  <a:lnTo>
                    <a:pt x="274318" y="156827"/>
                  </a:lnTo>
                  <a:lnTo>
                    <a:pt x="282916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13104" y="1090057"/>
              <a:ext cx="108175" cy="349485"/>
            </a:xfrm>
            <a:custGeom>
              <a:avLst/>
              <a:gdLst/>
              <a:ahLst/>
              <a:cxnLst/>
              <a:rect l="0" t="0" r="0" b="0"/>
              <a:pathLst>
                <a:path w="108175" h="349485">
                  <a:moveTo>
                    <a:pt x="108174" y="0"/>
                  </a:moveTo>
                  <a:lnTo>
                    <a:pt x="90504" y="8835"/>
                  </a:lnTo>
                  <a:lnTo>
                    <a:pt x="76898" y="25500"/>
                  </a:lnTo>
                  <a:lnTo>
                    <a:pt x="61308" y="63338"/>
                  </a:lnTo>
                  <a:lnTo>
                    <a:pt x="52175" y="116987"/>
                  </a:lnTo>
                  <a:lnTo>
                    <a:pt x="59274" y="178562"/>
                  </a:lnTo>
                  <a:lnTo>
                    <a:pt x="66532" y="231644"/>
                  </a:lnTo>
                  <a:lnTo>
                    <a:pt x="70499" y="278815"/>
                  </a:lnTo>
                  <a:lnTo>
                    <a:pt x="62802" y="309129"/>
                  </a:lnTo>
                  <a:lnTo>
                    <a:pt x="48810" y="336603"/>
                  </a:lnTo>
                  <a:lnTo>
                    <a:pt x="43635" y="343670"/>
                  </a:lnTo>
                  <a:lnTo>
                    <a:pt x="36487" y="347457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21130" y="1048452"/>
              <a:ext cx="49928" cy="435833"/>
            </a:xfrm>
            <a:custGeom>
              <a:avLst/>
              <a:gdLst/>
              <a:ahLst/>
              <a:cxnLst/>
              <a:rect l="0" t="0" r="0" b="0"/>
              <a:pathLst>
                <a:path w="49928" h="435833">
                  <a:moveTo>
                    <a:pt x="49927" y="0"/>
                  </a:moveTo>
                  <a:lnTo>
                    <a:pt x="38345" y="55162"/>
                  </a:lnTo>
                  <a:lnTo>
                    <a:pt x="24899" y="109137"/>
                  </a:lnTo>
                  <a:lnTo>
                    <a:pt x="12011" y="166548"/>
                  </a:lnTo>
                  <a:lnTo>
                    <a:pt x="9415" y="216899"/>
                  </a:lnTo>
                  <a:lnTo>
                    <a:pt x="9570" y="271882"/>
                  </a:lnTo>
                  <a:lnTo>
                    <a:pt x="14136" y="323717"/>
                  </a:lnTo>
                  <a:lnTo>
                    <a:pt x="13682" y="386000"/>
                  </a:lnTo>
                  <a:lnTo>
                    <a:pt x="3309" y="434627"/>
                  </a:lnTo>
                  <a:lnTo>
                    <a:pt x="2206" y="435832"/>
                  </a:lnTo>
                  <a:lnTo>
                    <a:pt x="0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29304" y="1189910"/>
              <a:ext cx="91533" cy="156636"/>
            </a:xfrm>
            <a:custGeom>
              <a:avLst/>
              <a:gdLst/>
              <a:ahLst/>
              <a:cxnLst/>
              <a:rect l="0" t="0" r="0" b="0"/>
              <a:pathLst>
                <a:path w="91533" h="156636">
                  <a:moveTo>
                    <a:pt x="0" y="74889"/>
                  </a:moveTo>
                  <a:lnTo>
                    <a:pt x="4794" y="101462"/>
                  </a:lnTo>
                  <a:lnTo>
                    <a:pt x="814" y="153130"/>
                  </a:lnTo>
                  <a:lnTo>
                    <a:pt x="1467" y="156635"/>
                  </a:lnTo>
                  <a:lnTo>
                    <a:pt x="2827" y="155274"/>
                  </a:lnTo>
                  <a:lnTo>
                    <a:pt x="7729" y="145749"/>
                  </a:lnTo>
                  <a:lnTo>
                    <a:pt x="23476" y="122102"/>
                  </a:lnTo>
                  <a:lnTo>
                    <a:pt x="50526" y="59013"/>
                  </a:lnTo>
                  <a:lnTo>
                    <a:pt x="72024" y="12291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60784" y="1231515"/>
              <a:ext cx="151437" cy="147386"/>
            </a:xfrm>
            <a:custGeom>
              <a:avLst/>
              <a:gdLst/>
              <a:ahLst/>
              <a:cxnLst/>
              <a:rect l="0" t="0" r="0" b="0"/>
              <a:pathLst>
                <a:path w="151437" h="147386">
                  <a:moveTo>
                    <a:pt x="101509" y="0"/>
                  </a:moveTo>
                  <a:lnTo>
                    <a:pt x="66764" y="15999"/>
                  </a:lnTo>
                  <a:lnTo>
                    <a:pt x="29752" y="47340"/>
                  </a:lnTo>
                  <a:lnTo>
                    <a:pt x="8200" y="82665"/>
                  </a:lnTo>
                  <a:lnTo>
                    <a:pt x="558" y="103617"/>
                  </a:lnTo>
                  <a:lnTo>
                    <a:pt x="0" y="112532"/>
                  </a:lnTo>
                  <a:lnTo>
                    <a:pt x="4310" y="127369"/>
                  </a:lnTo>
                  <a:lnTo>
                    <a:pt x="9898" y="132990"/>
                  </a:lnTo>
                  <a:lnTo>
                    <a:pt x="25968" y="141701"/>
                  </a:lnTo>
                  <a:lnTo>
                    <a:pt x="55807" y="147385"/>
                  </a:lnTo>
                  <a:lnTo>
                    <a:pt x="109535" y="143588"/>
                  </a:lnTo>
                  <a:lnTo>
                    <a:pt x="151436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96683" y="1264799"/>
              <a:ext cx="6627" cy="99854"/>
            </a:xfrm>
            <a:custGeom>
              <a:avLst/>
              <a:gdLst/>
              <a:ahLst/>
              <a:cxnLst/>
              <a:rect l="0" t="0" r="0" b="0"/>
              <a:pathLst>
                <a:path w="6627" h="99854">
                  <a:moveTo>
                    <a:pt x="6626" y="0"/>
                  </a:moveTo>
                  <a:lnTo>
                    <a:pt x="2208" y="53492"/>
                  </a:lnTo>
                  <a:lnTo>
                    <a:pt x="0" y="92613"/>
                  </a:lnTo>
                  <a:lnTo>
                    <a:pt x="1284" y="95951"/>
                  </a:lnTo>
                  <a:lnTo>
                    <a:pt x="6626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44914" y="1181589"/>
              <a:ext cx="166422" cy="191385"/>
            </a:xfrm>
            <a:custGeom>
              <a:avLst/>
              <a:gdLst/>
              <a:ahLst/>
              <a:cxnLst/>
              <a:rect l="0" t="0" r="0" b="0"/>
              <a:pathLst>
                <a:path w="166422" h="191385">
                  <a:moveTo>
                    <a:pt x="0" y="0"/>
                  </a:moveTo>
                  <a:lnTo>
                    <a:pt x="19005" y="14211"/>
                  </a:lnTo>
                  <a:lnTo>
                    <a:pt x="30328" y="27581"/>
                  </a:lnTo>
                  <a:lnTo>
                    <a:pt x="36593" y="47700"/>
                  </a:lnTo>
                  <a:lnTo>
                    <a:pt x="41870" y="109901"/>
                  </a:lnTo>
                  <a:lnTo>
                    <a:pt x="48682" y="161649"/>
                  </a:lnTo>
                  <a:lnTo>
                    <a:pt x="53720" y="166938"/>
                  </a:lnTo>
                  <a:lnTo>
                    <a:pt x="61701" y="168615"/>
                  </a:lnTo>
                  <a:lnTo>
                    <a:pt x="71644" y="167883"/>
                  </a:lnTo>
                  <a:lnTo>
                    <a:pt x="90089" y="159674"/>
                  </a:lnTo>
                  <a:lnTo>
                    <a:pt x="124531" y="136221"/>
                  </a:lnTo>
                  <a:lnTo>
                    <a:pt x="132947" y="134269"/>
                  </a:lnTo>
                  <a:lnTo>
                    <a:pt x="149694" y="137030"/>
                  </a:lnTo>
                  <a:lnTo>
                    <a:pt x="155270" y="142204"/>
                  </a:lnTo>
                  <a:lnTo>
                    <a:pt x="161465" y="157815"/>
                  </a:lnTo>
                  <a:lnTo>
                    <a:pt x="16642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11187" y="1098378"/>
              <a:ext cx="99854" cy="407733"/>
            </a:xfrm>
            <a:custGeom>
              <a:avLst/>
              <a:gdLst/>
              <a:ahLst/>
              <a:cxnLst/>
              <a:rect l="0" t="0" r="0" b="0"/>
              <a:pathLst>
                <a:path w="99854" h="407733">
                  <a:moveTo>
                    <a:pt x="99853" y="0"/>
                  </a:moveTo>
                  <a:lnTo>
                    <a:pt x="86601" y="4418"/>
                  </a:lnTo>
                  <a:lnTo>
                    <a:pt x="75164" y="16448"/>
                  </a:lnTo>
                  <a:lnTo>
                    <a:pt x="48114" y="61920"/>
                  </a:lnTo>
                  <a:lnTo>
                    <a:pt x="36488" y="120337"/>
                  </a:lnTo>
                  <a:lnTo>
                    <a:pt x="33707" y="179700"/>
                  </a:lnTo>
                  <a:lnTo>
                    <a:pt x="37758" y="235686"/>
                  </a:lnTo>
                  <a:lnTo>
                    <a:pt x="41099" y="296158"/>
                  </a:lnTo>
                  <a:lnTo>
                    <a:pt x="35821" y="356091"/>
                  </a:lnTo>
                  <a:lnTo>
                    <a:pt x="32187" y="386781"/>
                  </a:lnTo>
                  <a:lnTo>
                    <a:pt x="24784" y="401810"/>
                  </a:lnTo>
                  <a:lnTo>
                    <a:pt x="20221" y="405633"/>
                  </a:lnTo>
                  <a:lnTo>
                    <a:pt x="15330" y="407257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27682" y="1263054"/>
              <a:ext cx="195373" cy="125603"/>
            </a:xfrm>
            <a:custGeom>
              <a:avLst/>
              <a:gdLst/>
              <a:ahLst/>
              <a:cxnLst/>
              <a:rect l="0" t="0" r="0" b="0"/>
              <a:pathLst>
                <a:path w="195373" h="125603">
                  <a:moveTo>
                    <a:pt x="133137" y="43351"/>
                  </a:moveTo>
                  <a:lnTo>
                    <a:pt x="115468" y="43351"/>
                  </a:lnTo>
                  <a:lnTo>
                    <a:pt x="91227" y="52185"/>
                  </a:lnTo>
                  <a:lnTo>
                    <a:pt x="70896" y="70931"/>
                  </a:lnTo>
                  <a:lnTo>
                    <a:pt x="57578" y="94053"/>
                  </a:lnTo>
                  <a:lnTo>
                    <a:pt x="57801" y="102115"/>
                  </a:lnTo>
                  <a:lnTo>
                    <a:pt x="65445" y="118470"/>
                  </a:lnTo>
                  <a:lnTo>
                    <a:pt x="72292" y="123016"/>
                  </a:lnTo>
                  <a:lnTo>
                    <a:pt x="89761" y="125602"/>
                  </a:lnTo>
                  <a:lnTo>
                    <a:pt x="124805" y="121860"/>
                  </a:lnTo>
                  <a:lnTo>
                    <a:pt x="160049" y="106060"/>
                  </a:lnTo>
                  <a:lnTo>
                    <a:pt x="177765" y="89096"/>
                  </a:lnTo>
                  <a:lnTo>
                    <a:pt x="189955" y="69229"/>
                  </a:lnTo>
                  <a:lnTo>
                    <a:pt x="195372" y="48072"/>
                  </a:lnTo>
                  <a:lnTo>
                    <a:pt x="194043" y="38177"/>
                  </a:lnTo>
                  <a:lnTo>
                    <a:pt x="185169" y="19786"/>
                  </a:lnTo>
                  <a:lnTo>
                    <a:pt x="171980" y="7298"/>
                  </a:lnTo>
                  <a:lnTo>
                    <a:pt x="164580" y="2673"/>
                  </a:lnTo>
                  <a:lnTo>
                    <a:pt x="141564" y="0"/>
                  </a:lnTo>
                  <a:lnTo>
                    <a:pt x="90423" y="5818"/>
                  </a:lnTo>
                  <a:lnTo>
                    <a:pt x="33504" y="25145"/>
                  </a:lnTo>
                  <a:lnTo>
                    <a:pt x="0" y="350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85640" y="1740709"/>
              <a:ext cx="186437" cy="331233"/>
            </a:xfrm>
            <a:custGeom>
              <a:avLst/>
              <a:gdLst/>
              <a:ahLst/>
              <a:cxnLst/>
              <a:rect l="0" t="0" r="0" b="0"/>
              <a:pathLst>
                <a:path w="186437" h="331233">
                  <a:moveTo>
                    <a:pt x="4417" y="23353"/>
                  </a:moveTo>
                  <a:lnTo>
                    <a:pt x="0" y="10101"/>
                  </a:lnTo>
                  <a:lnTo>
                    <a:pt x="2397" y="6197"/>
                  </a:lnTo>
                  <a:lnTo>
                    <a:pt x="14922" y="1860"/>
                  </a:lnTo>
                  <a:lnTo>
                    <a:pt x="58816" y="0"/>
                  </a:lnTo>
                  <a:lnTo>
                    <a:pt x="104058" y="10042"/>
                  </a:lnTo>
                  <a:lnTo>
                    <a:pt x="124516" y="20211"/>
                  </a:lnTo>
                  <a:lnTo>
                    <a:pt x="139772" y="33976"/>
                  </a:lnTo>
                  <a:lnTo>
                    <a:pt x="147786" y="51805"/>
                  </a:lnTo>
                  <a:lnTo>
                    <a:pt x="150422" y="71132"/>
                  </a:lnTo>
                  <a:lnTo>
                    <a:pt x="148513" y="88967"/>
                  </a:lnTo>
                  <a:lnTo>
                    <a:pt x="139651" y="106140"/>
                  </a:lnTo>
                  <a:lnTo>
                    <a:pt x="103263" y="157622"/>
                  </a:lnTo>
                  <a:lnTo>
                    <a:pt x="102674" y="164641"/>
                  </a:lnTo>
                  <a:lnTo>
                    <a:pt x="106951" y="177371"/>
                  </a:lnTo>
                  <a:lnTo>
                    <a:pt x="119946" y="186727"/>
                  </a:lnTo>
                  <a:lnTo>
                    <a:pt x="179103" y="220593"/>
                  </a:lnTo>
                  <a:lnTo>
                    <a:pt x="183744" y="227887"/>
                  </a:lnTo>
                  <a:lnTo>
                    <a:pt x="186436" y="245853"/>
                  </a:lnTo>
                  <a:lnTo>
                    <a:pt x="179620" y="263700"/>
                  </a:lnTo>
                  <a:lnTo>
                    <a:pt x="152644" y="297757"/>
                  </a:lnTo>
                  <a:lnTo>
                    <a:pt x="128773" y="318437"/>
                  </a:lnTo>
                  <a:lnTo>
                    <a:pt x="112386" y="325545"/>
                  </a:lnTo>
                  <a:lnTo>
                    <a:pt x="87628" y="3312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256478" y="1662943"/>
              <a:ext cx="171070" cy="625346"/>
            </a:xfrm>
            <a:custGeom>
              <a:avLst/>
              <a:gdLst/>
              <a:ahLst/>
              <a:cxnLst/>
              <a:rect l="0" t="0" r="0" b="0"/>
              <a:pathLst>
                <a:path w="171070" h="625346">
                  <a:moveTo>
                    <a:pt x="74890" y="9588"/>
                  </a:moveTo>
                  <a:lnTo>
                    <a:pt x="83724" y="753"/>
                  </a:lnTo>
                  <a:lnTo>
                    <a:pt x="89101" y="0"/>
                  </a:lnTo>
                  <a:lnTo>
                    <a:pt x="102471" y="4093"/>
                  </a:lnTo>
                  <a:lnTo>
                    <a:pt x="115193" y="17008"/>
                  </a:lnTo>
                  <a:lnTo>
                    <a:pt x="148854" y="77476"/>
                  </a:lnTo>
                  <a:lnTo>
                    <a:pt x="160805" y="114660"/>
                  </a:lnTo>
                  <a:lnTo>
                    <a:pt x="165682" y="177461"/>
                  </a:lnTo>
                  <a:lnTo>
                    <a:pt x="171069" y="229543"/>
                  </a:lnTo>
                  <a:lnTo>
                    <a:pt x="165148" y="284347"/>
                  </a:lnTo>
                  <a:lnTo>
                    <a:pt x="152385" y="347827"/>
                  </a:lnTo>
                  <a:lnTo>
                    <a:pt x="134245" y="410474"/>
                  </a:lnTo>
                  <a:lnTo>
                    <a:pt x="107955" y="469540"/>
                  </a:lnTo>
                  <a:lnTo>
                    <a:pt x="74690" y="530246"/>
                  </a:lnTo>
                  <a:lnTo>
                    <a:pt x="32415" y="590896"/>
                  </a:lnTo>
                  <a:lnTo>
                    <a:pt x="0" y="6253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97199" y="1711750"/>
              <a:ext cx="149780" cy="376834"/>
            </a:xfrm>
            <a:custGeom>
              <a:avLst/>
              <a:gdLst/>
              <a:ahLst/>
              <a:cxnLst/>
              <a:rect l="0" t="0" r="0" b="0"/>
              <a:pathLst>
                <a:path w="149780" h="376834">
                  <a:moveTo>
                    <a:pt x="149779" y="10707"/>
                  </a:moveTo>
                  <a:lnTo>
                    <a:pt x="140944" y="1872"/>
                  </a:lnTo>
                  <a:lnTo>
                    <a:pt x="124279" y="0"/>
                  </a:lnTo>
                  <a:lnTo>
                    <a:pt x="102388" y="3175"/>
                  </a:lnTo>
                  <a:lnTo>
                    <a:pt x="71121" y="15358"/>
                  </a:lnTo>
                  <a:lnTo>
                    <a:pt x="19702" y="57933"/>
                  </a:lnTo>
                  <a:lnTo>
                    <a:pt x="7276" y="87775"/>
                  </a:lnTo>
                  <a:lnTo>
                    <a:pt x="2156" y="121478"/>
                  </a:lnTo>
                  <a:lnTo>
                    <a:pt x="5056" y="150469"/>
                  </a:lnTo>
                  <a:lnTo>
                    <a:pt x="20606" y="181043"/>
                  </a:lnTo>
                  <a:lnTo>
                    <a:pt x="80053" y="240664"/>
                  </a:lnTo>
                  <a:lnTo>
                    <a:pt x="92548" y="261905"/>
                  </a:lnTo>
                  <a:lnTo>
                    <a:pt x="97688" y="290183"/>
                  </a:lnTo>
                  <a:lnTo>
                    <a:pt x="93960" y="306271"/>
                  </a:lnTo>
                  <a:lnTo>
                    <a:pt x="78999" y="328189"/>
                  </a:lnTo>
                  <a:lnTo>
                    <a:pt x="49094" y="356027"/>
                  </a:lnTo>
                  <a:lnTo>
                    <a:pt x="0" y="3768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038657" y="1947125"/>
              <a:ext cx="101768" cy="146469"/>
            </a:xfrm>
            <a:custGeom>
              <a:avLst/>
              <a:gdLst/>
              <a:ahLst/>
              <a:cxnLst/>
              <a:rect l="0" t="0" r="0" b="0"/>
              <a:pathLst>
                <a:path w="101768" h="146469">
                  <a:moveTo>
                    <a:pt x="0" y="0"/>
                  </a:moveTo>
                  <a:lnTo>
                    <a:pt x="0" y="57697"/>
                  </a:lnTo>
                  <a:lnTo>
                    <a:pt x="0" y="118283"/>
                  </a:lnTo>
                  <a:lnTo>
                    <a:pt x="4931" y="136089"/>
                  </a:lnTo>
                  <a:lnTo>
                    <a:pt x="8834" y="143426"/>
                  </a:lnTo>
                  <a:lnTo>
                    <a:pt x="15135" y="146468"/>
                  </a:lnTo>
                  <a:lnTo>
                    <a:pt x="31998" y="144918"/>
                  </a:lnTo>
                  <a:lnTo>
                    <a:pt x="57866" y="129231"/>
                  </a:lnTo>
                  <a:lnTo>
                    <a:pt x="83097" y="107016"/>
                  </a:lnTo>
                  <a:lnTo>
                    <a:pt x="99305" y="78450"/>
                  </a:lnTo>
                  <a:lnTo>
                    <a:pt x="101767" y="59830"/>
                  </a:lnTo>
                  <a:lnTo>
                    <a:pt x="101128" y="50982"/>
                  </a:lnTo>
                  <a:lnTo>
                    <a:pt x="97005" y="46007"/>
                  </a:lnTo>
                  <a:lnTo>
                    <a:pt x="90558" y="43616"/>
                  </a:lnTo>
                  <a:lnTo>
                    <a:pt x="82561" y="42946"/>
                  </a:lnTo>
                  <a:lnTo>
                    <a:pt x="66280" y="49598"/>
                  </a:lnTo>
                  <a:lnTo>
                    <a:pt x="46451" y="66471"/>
                  </a:lnTo>
                  <a:lnTo>
                    <a:pt x="3328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86314" y="1972089"/>
              <a:ext cx="193507" cy="155760"/>
            </a:xfrm>
            <a:custGeom>
              <a:avLst/>
              <a:gdLst/>
              <a:ahLst/>
              <a:cxnLst/>
              <a:rect l="0" t="0" r="0" b="0"/>
              <a:pathLst>
                <a:path w="193507" h="155760">
                  <a:moveTo>
                    <a:pt x="52048" y="0"/>
                  </a:moveTo>
                  <a:lnTo>
                    <a:pt x="11318" y="29310"/>
                  </a:lnTo>
                  <a:lnTo>
                    <a:pt x="2202" y="43537"/>
                  </a:lnTo>
                  <a:lnTo>
                    <a:pt x="0" y="61571"/>
                  </a:lnTo>
                  <a:lnTo>
                    <a:pt x="707" y="71558"/>
                  </a:lnTo>
                  <a:lnTo>
                    <a:pt x="8889" y="87585"/>
                  </a:lnTo>
                  <a:lnTo>
                    <a:pt x="21772" y="99947"/>
                  </a:lnTo>
                  <a:lnTo>
                    <a:pt x="36743" y="108524"/>
                  </a:lnTo>
                  <a:lnTo>
                    <a:pt x="69600" y="114132"/>
                  </a:lnTo>
                  <a:lnTo>
                    <a:pt x="99778" y="111377"/>
                  </a:lnTo>
                  <a:lnTo>
                    <a:pt x="149876" y="90492"/>
                  </a:lnTo>
                  <a:lnTo>
                    <a:pt x="166719" y="79050"/>
                  </a:lnTo>
                  <a:lnTo>
                    <a:pt x="180368" y="64719"/>
                  </a:lnTo>
                  <a:lnTo>
                    <a:pt x="181973" y="61637"/>
                  </a:lnTo>
                  <a:lnTo>
                    <a:pt x="180270" y="61431"/>
                  </a:lnTo>
                  <a:lnTo>
                    <a:pt x="171906" y="66134"/>
                  </a:lnTo>
                  <a:lnTo>
                    <a:pt x="162024" y="74388"/>
                  </a:lnTo>
                  <a:lnTo>
                    <a:pt x="150483" y="93848"/>
                  </a:lnTo>
                  <a:lnTo>
                    <a:pt x="141208" y="117181"/>
                  </a:lnTo>
                  <a:lnTo>
                    <a:pt x="141438" y="146078"/>
                  </a:lnTo>
                  <a:lnTo>
                    <a:pt x="144926" y="151934"/>
                  </a:lnTo>
                  <a:lnTo>
                    <a:pt x="150024" y="154914"/>
                  </a:lnTo>
                  <a:lnTo>
                    <a:pt x="163086" y="155759"/>
                  </a:lnTo>
                  <a:lnTo>
                    <a:pt x="193506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63178" y="1963767"/>
              <a:ext cx="16643" cy="139503"/>
            </a:xfrm>
            <a:custGeom>
              <a:avLst/>
              <a:gdLst/>
              <a:ahLst/>
              <a:cxnLst/>
              <a:rect l="0" t="0" r="0" b="0"/>
              <a:pathLst>
                <a:path w="16643" h="139503">
                  <a:moveTo>
                    <a:pt x="16642" y="0"/>
                  </a:moveTo>
                  <a:lnTo>
                    <a:pt x="2249" y="55507"/>
                  </a:lnTo>
                  <a:lnTo>
                    <a:pt x="296" y="113360"/>
                  </a:lnTo>
                  <a:lnTo>
                    <a:pt x="87" y="139502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13104" y="1872236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415199" y="2006058"/>
              <a:ext cx="164327" cy="95317"/>
            </a:xfrm>
            <a:custGeom>
              <a:avLst/>
              <a:gdLst/>
              <a:ahLst/>
              <a:cxnLst/>
              <a:rect l="0" t="0" r="0" b="0"/>
              <a:pathLst>
                <a:path w="164327" h="95317">
                  <a:moveTo>
                    <a:pt x="139363" y="15957"/>
                  </a:moveTo>
                  <a:lnTo>
                    <a:pt x="130528" y="7122"/>
                  </a:lnTo>
                  <a:lnTo>
                    <a:pt x="116329" y="2784"/>
                  </a:lnTo>
                  <a:lnTo>
                    <a:pt x="77079" y="0"/>
                  </a:lnTo>
                  <a:lnTo>
                    <a:pt x="58057" y="4550"/>
                  </a:lnTo>
                  <a:lnTo>
                    <a:pt x="40357" y="13661"/>
                  </a:lnTo>
                  <a:lnTo>
                    <a:pt x="2434" y="45617"/>
                  </a:lnTo>
                  <a:lnTo>
                    <a:pt x="0" y="52372"/>
                  </a:lnTo>
                  <a:lnTo>
                    <a:pt x="226" y="59649"/>
                  </a:lnTo>
                  <a:lnTo>
                    <a:pt x="2226" y="67275"/>
                  </a:lnTo>
                  <a:lnTo>
                    <a:pt x="8182" y="72358"/>
                  </a:lnTo>
                  <a:lnTo>
                    <a:pt x="27128" y="78006"/>
                  </a:lnTo>
                  <a:lnTo>
                    <a:pt x="48492" y="75586"/>
                  </a:lnTo>
                  <a:lnTo>
                    <a:pt x="87923" y="58965"/>
                  </a:lnTo>
                  <a:lnTo>
                    <a:pt x="93975" y="59422"/>
                  </a:lnTo>
                  <a:lnTo>
                    <a:pt x="98010" y="63425"/>
                  </a:lnTo>
                  <a:lnTo>
                    <a:pt x="100699" y="69792"/>
                  </a:lnTo>
                  <a:lnTo>
                    <a:pt x="101222" y="84262"/>
                  </a:lnTo>
                  <a:lnTo>
                    <a:pt x="100067" y="92004"/>
                  </a:lnTo>
                  <a:lnTo>
                    <a:pt x="103920" y="95316"/>
                  </a:lnTo>
                  <a:lnTo>
                    <a:pt x="120529" y="94066"/>
                  </a:lnTo>
                  <a:lnTo>
                    <a:pt x="135923" y="87346"/>
                  </a:lnTo>
                  <a:lnTo>
                    <a:pt x="148004" y="78196"/>
                  </a:lnTo>
                  <a:lnTo>
                    <a:pt x="164326" y="57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640430" y="1863915"/>
              <a:ext cx="155443" cy="282916"/>
            </a:xfrm>
            <a:custGeom>
              <a:avLst/>
              <a:gdLst/>
              <a:ahLst/>
              <a:cxnLst/>
              <a:rect l="0" t="0" r="0" b="0"/>
              <a:pathLst>
                <a:path w="155443" h="282916">
                  <a:moveTo>
                    <a:pt x="55590" y="0"/>
                  </a:moveTo>
                  <a:lnTo>
                    <a:pt x="29680" y="62092"/>
                  </a:lnTo>
                  <a:lnTo>
                    <a:pt x="9408" y="117583"/>
                  </a:lnTo>
                  <a:lnTo>
                    <a:pt x="0" y="174135"/>
                  </a:lnTo>
                  <a:lnTo>
                    <a:pt x="2285" y="225678"/>
                  </a:lnTo>
                  <a:lnTo>
                    <a:pt x="9093" y="243916"/>
                  </a:lnTo>
                  <a:lnTo>
                    <a:pt x="13497" y="251369"/>
                  </a:lnTo>
                  <a:lnTo>
                    <a:pt x="30718" y="264580"/>
                  </a:lnTo>
                  <a:lnTo>
                    <a:pt x="53781" y="274766"/>
                  </a:lnTo>
                  <a:lnTo>
                    <a:pt x="115460" y="281842"/>
                  </a:lnTo>
                  <a:lnTo>
                    <a:pt x="155442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59998" y="1822077"/>
              <a:ext cx="222010" cy="310727"/>
            </a:xfrm>
            <a:custGeom>
              <a:avLst/>
              <a:gdLst/>
              <a:ahLst/>
              <a:cxnLst/>
              <a:rect l="0" t="0" r="0" b="0"/>
              <a:pathLst>
                <a:path w="222010" h="310727">
                  <a:moveTo>
                    <a:pt x="93532" y="75122"/>
                  </a:moveTo>
                  <a:lnTo>
                    <a:pt x="73972" y="133802"/>
                  </a:lnTo>
                  <a:lnTo>
                    <a:pt x="50297" y="187751"/>
                  </a:lnTo>
                  <a:lnTo>
                    <a:pt x="29804" y="249638"/>
                  </a:lnTo>
                  <a:lnTo>
                    <a:pt x="20512" y="273836"/>
                  </a:lnTo>
                  <a:lnTo>
                    <a:pt x="386" y="309259"/>
                  </a:lnTo>
                  <a:lnTo>
                    <a:pt x="0" y="310726"/>
                  </a:lnTo>
                  <a:lnTo>
                    <a:pt x="25810" y="253275"/>
                  </a:lnTo>
                  <a:lnTo>
                    <a:pt x="45554" y="199656"/>
                  </a:lnTo>
                  <a:lnTo>
                    <a:pt x="64956" y="144427"/>
                  </a:lnTo>
                  <a:lnTo>
                    <a:pt x="83288" y="84535"/>
                  </a:lnTo>
                  <a:lnTo>
                    <a:pt x="106623" y="27723"/>
                  </a:lnTo>
                  <a:lnTo>
                    <a:pt x="109656" y="26881"/>
                  </a:lnTo>
                  <a:lnTo>
                    <a:pt x="112602" y="29093"/>
                  </a:lnTo>
                  <a:lnTo>
                    <a:pt x="113411" y="46343"/>
                  </a:lnTo>
                  <a:lnTo>
                    <a:pt x="110813" y="102619"/>
                  </a:lnTo>
                  <a:lnTo>
                    <a:pt x="111225" y="158662"/>
                  </a:lnTo>
                  <a:lnTo>
                    <a:pt x="114648" y="179744"/>
                  </a:lnTo>
                  <a:lnTo>
                    <a:pt x="119628" y="183701"/>
                  </a:lnTo>
                  <a:lnTo>
                    <a:pt x="126647" y="183566"/>
                  </a:lnTo>
                  <a:lnTo>
                    <a:pt x="135024" y="180702"/>
                  </a:lnTo>
                  <a:lnTo>
                    <a:pt x="151729" y="165193"/>
                  </a:lnTo>
                  <a:lnTo>
                    <a:pt x="185810" y="116706"/>
                  </a:lnTo>
                  <a:lnTo>
                    <a:pt x="206831" y="57481"/>
                  </a:lnTo>
                  <a:lnTo>
                    <a:pt x="222009" y="0"/>
                  </a:lnTo>
                  <a:lnTo>
                    <a:pt x="218348" y="16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403309" y="1997052"/>
              <a:ext cx="141459" cy="79427"/>
            </a:xfrm>
            <a:custGeom>
              <a:avLst/>
              <a:gdLst/>
              <a:ahLst/>
              <a:cxnLst/>
              <a:rect l="0" t="0" r="0" b="0"/>
              <a:pathLst>
                <a:path w="141459" h="79427">
                  <a:moveTo>
                    <a:pt x="0" y="33284"/>
                  </a:moveTo>
                  <a:lnTo>
                    <a:pt x="19005" y="25716"/>
                  </a:lnTo>
                  <a:lnTo>
                    <a:pt x="30328" y="17285"/>
                  </a:lnTo>
                  <a:lnTo>
                    <a:pt x="32237" y="12447"/>
                  </a:lnTo>
                  <a:lnTo>
                    <a:pt x="31662" y="7374"/>
                  </a:lnTo>
                  <a:lnTo>
                    <a:pt x="29429" y="2142"/>
                  </a:lnTo>
                  <a:lnTo>
                    <a:pt x="26091" y="503"/>
                  </a:lnTo>
                  <a:lnTo>
                    <a:pt x="22017" y="1260"/>
                  </a:lnTo>
                  <a:lnTo>
                    <a:pt x="17452" y="3613"/>
                  </a:lnTo>
                  <a:lnTo>
                    <a:pt x="9914" y="16091"/>
                  </a:lnTo>
                  <a:lnTo>
                    <a:pt x="5331" y="33039"/>
                  </a:lnTo>
                  <a:lnTo>
                    <a:pt x="6376" y="49817"/>
                  </a:lnTo>
                  <a:lnTo>
                    <a:pt x="12387" y="64054"/>
                  </a:lnTo>
                  <a:lnTo>
                    <a:pt x="16579" y="70439"/>
                  </a:lnTo>
                  <a:lnTo>
                    <a:pt x="23072" y="74696"/>
                  </a:lnTo>
                  <a:lnTo>
                    <a:pt x="40148" y="79426"/>
                  </a:lnTo>
                  <a:lnTo>
                    <a:pt x="60065" y="76597"/>
                  </a:lnTo>
                  <a:lnTo>
                    <a:pt x="79395" y="68252"/>
                  </a:lnTo>
                  <a:lnTo>
                    <a:pt x="123483" y="30099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33566" y="1813989"/>
              <a:ext cx="332291" cy="273591"/>
            </a:xfrm>
            <a:custGeom>
              <a:avLst/>
              <a:gdLst/>
              <a:ahLst/>
              <a:cxnLst/>
              <a:rect l="0" t="0" r="0" b="0"/>
              <a:pathLst>
                <a:path w="332291" h="273591">
                  <a:moveTo>
                    <a:pt x="77769" y="0"/>
                  </a:moveTo>
                  <a:lnTo>
                    <a:pt x="61770" y="55161"/>
                  </a:lnTo>
                  <a:lnTo>
                    <a:pt x="47400" y="109136"/>
                  </a:lnTo>
                  <a:lnTo>
                    <a:pt x="35689" y="172361"/>
                  </a:lnTo>
                  <a:lnTo>
                    <a:pt x="24975" y="216390"/>
                  </a:lnTo>
                  <a:lnTo>
                    <a:pt x="21308" y="222848"/>
                  </a:lnTo>
                  <a:lnTo>
                    <a:pt x="17015" y="225304"/>
                  </a:lnTo>
                  <a:lnTo>
                    <a:pt x="12303" y="225092"/>
                  </a:lnTo>
                  <a:lnTo>
                    <a:pt x="8237" y="221252"/>
                  </a:lnTo>
                  <a:lnTo>
                    <a:pt x="1254" y="207124"/>
                  </a:lnTo>
                  <a:lnTo>
                    <a:pt x="0" y="190983"/>
                  </a:lnTo>
                  <a:lnTo>
                    <a:pt x="960" y="182795"/>
                  </a:lnTo>
                  <a:lnTo>
                    <a:pt x="5298" y="176413"/>
                  </a:lnTo>
                  <a:lnTo>
                    <a:pt x="19980" y="166855"/>
                  </a:lnTo>
                  <a:lnTo>
                    <a:pt x="53821" y="154110"/>
                  </a:lnTo>
                  <a:lnTo>
                    <a:pt x="116009" y="143516"/>
                  </a:lnTo>
                  <a:lnTo>
                    <a:pt x="134521" y="138366"/>
                  </a:lnTo>
                  <a:lnTo>
                    <a:pt x="141491" y="140321"/>
                  </a:lnTo>
                  <a:lnTo>
                    <a:pt x="147063" y="145322"/>
                  </a:lnTo>
                  <a:lnTo>
                    <a:pt x="151702" y="152355"/>
                  </a:lnTo>
                  <a:lnTo>
                    <a:pt x="154390" y="167566"/>
                  </a:lnTo>
                  <a:lnTo>
                    <a:pt x="148690" y="223033"/>
                  </a:lnTo>
                  <a:lnTo>
                    <a:pt x="150013" y="231899"/>
                  </a:lnTo>
                  <a:lnTo>
                    <a:pt x="154593" y="237810"/>
                  </a:lnTo>
                  <a:lnTo>
                    <a:pt x="169544" y="244377"/>
                  </a:lnTo>
                  <a:lnTo>
                    <a:pt x="226413" y="246423"/>
                  </a:lnTo>
                  <a:lnTo>
                    <a:pt x="233263" y="251190"/>
                  </a:lnTo>
                  <a:lnTo>
                    <a:pt x="243340" y="266350"/>
                  </a:lnTo>
                  <a:lnTo>
                    <a:pt x="250095" y="270947"/>
                  </a:lnTo>
                  <a:lnTo>
                    <a:pt x="267463" y="273590"/>
                  </a:lnTo>
                  <a:lnTo>
                    <a:pt x="285044" y="269217"/>
                  </a:lnTo>
                  <a:lnTo>
                    <a:pt x="293616" y="265462"/>
                  </a:lnTo>
                  <a:lnTo>
                    <a:pt x="308070" y="251428"/>
                  </a:lnTo>
                  <a:lnTo>
                    <a:pt x="319734" y="231938"/>
                  </a:lnTo>
                  <a:lnTo>
                    <a:pt x="332290" y="184225"/>
                  </a:lnTo>
                  <a:lnTo>
                    <a:pt x="332239" y="152588"/>
                  </a:lnTo>
                  <a:lnTo>
                    <a:pt x="330626" y="143331"/>
                  </a:lnTo>
                  <a:lnTo>
                    <a:pt x="326777" y="138083"/>
                  </a:lnTo>
                  <a:lnTo>
                    <a:pt x="321437" y="135510"/>
                  </a:lnTo>
                  <a:lnTo>
                    <a:pt x="315104" y="134719"/>
                  </a:lnTo>
                  <a:lnTo>
                    <a:pt x="311807" y="137889"/>
                  </a:lnTo>
                  <a:lnTo>
                    <a:pt x="310533" y="143702"/>
                  </a:lnTo>
                  <a:lnTo>
                    <a:pt x="31075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85929" y="1913841"/>
              <a:ext cx="266275" cy="165391"/>
            </a:xfrm>
            <a:custGeom>
              <a:avLst/>
              <a:gdLst/>
              <a:ahLst/>
              <a:cxnLst/>
              <a:rect l="0" t="0" r="0" b="0"/>
              <a:pathLst>
                <a:path w="266275" h="165391">
                  <a:moveTo>
                    <a:pt x="0" y="83211"/>
                  </a:moveTo>
                  <a:lnTo>
                    <a:pt x="13253" y="87628"/>
                  </a:lnTo>
                  <a:lnTo>
                    <a:pt x="17156" y="92627"/>
                  </a:lnTo>
                  <a:lnTo>
                    <a:pt x="21494" y="108044"/>
                  </a:lnTo>
                  <a:lnTo>
                    <a:pt x="21912" y="158089"/>
                  </a:lnTo>
                  <a:lnTo>
                    <a:pt x="25703" y="162715"/>
                  </a:lnTo>
                  <a:lnTo>
                    <a:pt x="31004" y="164875"/>
                  </a:lnTo>
                  <a:lnTo>
                    <a:pt x="37312" y="165390"/>
                  </a:lnTo>
                  <a:lnTo>
                    <a:pt x="51717" y="161032"/>
                  </a:lnTo>
                  <a:lnTo>
                    <a:pt x="66440" y="152007"/>
                  </a:lnTo>
                  <a:lnTo>
                    <a:pt x="79147" y="138750"/>
                  </a:lnTo>
                  <a:lnTo>
                    <a:pt x="92280" y="111275"/>
                  </a:lnTo>
                  <a:lnTo>
                    <a:pt x="97609" y="79712"/>
                  </a:lnTo>
                  <a:lnTo>
                    <a:pt x="94659" y="71633"/>
                  </a:lnTo>
                  <a:lnTo>
                    <a:pt x="88994" y="65322"/>
                  </a:lnTo>
                  <a:lnTo>
                    <a:pt x="81519" y="60190"/>
                  </a:lnTo>
                  <a:lnTo>
                    <a:pt x="73762" y="58618"/>
                  </a:lnTo>
                  <a:lnTo>
                    <a:pt x="57746" y="61802"/>
                  </a:lnTo>
                  <a:lnTo>
                    <a:pt x="53291" y="66164"/>
                  </a:lnTo>
                  <a:lnTo>
                    <a:pt x="51245" y="71847"/>
                  </a:lnTo>
                  <a:lnTo>
                    <a:pt x="50806" y="78408"/>
                  </a:lnTo>
                  <a:lnTo>
                    <a:pt x="54211" y="82783"/>
                  </a:lnTo>
                  <a:lnTo>
                    <a:pt x="67857" y="87643"/>
                  </a:lnTo>
                  <a:lnTo>
                    <a:pt x="121026" y="84026"/>
                  </a:lnTo>
                  <a:lnTo>
                    <a:pt x="127837" y="87452"/>
                  </a:lnTo>
                  <a:lnTo>
                    <a:pt x="132377" y="93435"/>
                  </a:lnTo>
                  <a:lnTo>
                    <a:pt x="135404" y="101121"/>
                  </a:lnTo>
                  <a:lnTo>
                    <a:pt x="136302" y="119524"/>
                  </a:lnTo>
                  <a:lnTo>
                    <a:pt x="135469" y="133559"/>
                  </a:lnTo>
                  <a:lnTo>
                    <a:pt x="136541" y="133418"/>
                  </a:lnTo>
                  <a:lnTo>
                    <a:pt x="168462" y="70343"/>
                  </a:lnTo>
                  <a:lnTo>
                    <a:pt x="195352" y="34535"/>
                  </a:lnTo>
                  <a:lnTo>
                    <a:pt x="218448" y="21430"/>
                  </a:lnTo>
                  <a:lnTo>
                    <a:pt x="2662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151035" y="1822310"/>
              <a:ext cx="242696" cy="313595"/>
            </a:xfrm>
            <a:custGeom>
              <a:avLst/>
              <a:gdLst/>
              <a:ahLst/>
              <a:cxnLst/>
              <a:rect l="0" t="0" r="0" b="0"/>
              <a:pathLst>
                <a:path w="242696" h="313595">
                  <a:moveTo>
                    <a:pt x="76057" y="0"/>
                  </a:moveTo>
                  <a:lnTo>
                    <a:pt x="53390" y="57697"/>
                  </a:lnTo>
                  <a:lnTo>
                    <a:pt x="28477" y="113865"/>
                  </a:lnTo>
                  <a:lnTo>
                    <a:pt x="3577" y="170926"/>
                  </a:lnTo>
                  <a:lnTo>
                    <a:pt x="0" y="180519"/>
                  </a:lnTo>
                  <a:lnTo>
                    <a:pt x="3163" y="185989"/>
                  </a:lnTo>
                  <a:lnTo>
                    <a:pt x="10819" y="188712"/>
                  </a:lnTo>
                  <a:lnTo>
                    <a:pt x="32270" y="188347"/>
                  </a:lnTo>
                  <a:lnTo>
                    <a:pt x="87230" y="172481"/>
                  </a:lnTo>
                  <a:lnTo>
                    <a:pt x="93676" y="174159"/>
                  </a:lnTo>
                  <a:lnTo>
                    <a:pt x="97049" y="178976"/>
                  </a:lnTo>
                  <a:lnTo>
                    <a:pt x="98373" y="185886"/>
                  </a:lnTo>
                  <a:lnTo>
                    <a:pt x="97406" y="192341"/>
                  </a:lnTo>
                  <a:lnTo>
                    <a:pt x="77625" y="226072"/>
                  </a:lnTo>
                  <a:lnTo>
                    <a:pt x="77102" y="232076"/>
                  </a:lnTo>
                  <a:lnTo>
                    <a:pt x="79528" y="237003"/>
                  </a:lnTo>
                  <a:lnTo>
                    <a:pt x="83919" y="241212"/>
                  </a:lnTo>
                  <a:lnTo>
                    <a:pt x="90544" y="242170"/>
                  </a:lnTo>
                  <a:lnTo>
                    <a:pt x="117538" y="234682"/>
                  </a:lnTo>
                  <a:lnTo>
                    <a:pt x="180765" y="199195"/>
                  </a:lnTo>
                  <a:lnTo>
                    <a:pt x="220963" y="169492"/>
                  </a:lnTo>
                  <a:lnTo>
                    <a:pt x="221663" y="166619"/>
                  </a:lnTo>
                  <a:lnTo>
                    <a:pt x="218431" y="165628"/>
                  </a:lnTo>
                  <a:lnTo>
                    <a:pt x="191089" y="170681"/>
                  </a:lnTo>
                  <a:lnTo>
                    <a:pt x="185105" y="174808"/>
                  </a:lnTo>
                  <a:lnTo>
                    <a:pt x="175990" y="186791"/>
                  </a:lnTo>
                  <a:lnTo>
                    <a:pt x="175039" y="192944"/>
                  </a:lnTo>
                  <a:lnTo>
                    <a:pt x="176254" y="198896"/>
                  </a:lnTo>
                  <a:lnTo>
                    <a:pt x="178913" y="204713"/>
                  </a:lnTo>
                  <a:lnTo>
                    <a:pt x="238356" y="266746"/>
                  </a:lnTo>
                  <a:lnTo>
                    <a:pt x="241579" y="274909"/>
                  </a:lnTo>
                  <a:lnTo>
                    <a:pt x="242695" y="291376"/>
                  </a:lnTo>
                  <a:lnTo>
                    <a:pt x="238925" y="297802"/>
                  </a:lnTo>
                  <a:lnTo>
                    <a:pt x="224873" y="307406"/>
                  </a:lnTo>
                  <a:lnTo>
                    <a:pt x="196171" y="313594"/>
                  </a:lnTo>
                  <a:lnTo>
                    <a:pt x="142626" y="307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5832" y="262273"/>
            <a:ext cx="4660272" cy="1002532"/>
            <a:chOff x="5335832" y="262273"/>
            <a:chExt cx="4660272" cy="1002532"/>
          </a:xfrm>
        </p:grpSpPr>
        <p:sp>
          <p:nvSpPr>
            <p:cNvPr id="41" name="Freeform 40"/>
            <p:cNvSpPr/>
            <p:nvPr/>
          </p:nvSpPr>
          <p:spPr>
            <a:xfrm>
              <a:off x="5335832" y="266274"/>
              <a:ext cx="114456" cy="227805"/>
            </a:xfrm>
            <a:custGeom>
              <a:avLst/>
              <a:gdLst/>
              <a:ahLst/>
              <a:cxnLst/>
              <a:rect l="0" t="0" r="0" b="0"/>
              <a:pathLst>
                <a:path w="114456" h="227805">
                  <a:moveTo>
                    <a:pt x="22923" y="0"/>
                  </a:moveTo>
                  <a:lnTo>
                    <a:pt x="21074" y="26572"/>
                  </a:lnTo>
                  <a:lnTo>
                    <a:pt x="8594" y="82657"/>
                  </a:lnTo>
                  <a:lnTo>
                    <a:pt x="0" y="143485"/>
                  </a:lnTo>
                  <a:lnTo>
                    <a:pt x="1030" y="178732"/>
                  </a:lnTo>
                  <a:lnTo>
                    <a:pt x="5796" y="197780"/>
                  </a:lnTo>
                  <a:lnTo>
                    <a:pt x="14078" y="215491"/>
                  </a:lnTo>
                  <a:lnTo>
                    <a:pt x="20725" y="221324"/>
                  </a:lnTo>
                  <a:lnTo>
                    <a:pt x="37972" y="227804"/>
                  </a:lnTo>
                  <a:lnTo>
                    <a:pt x="68474" y="227035"/>
                  </a:lnTo>
                  <a:lnTo>
                    <a:pt x="96516" y="216535"/>
                  </a:lnTo>
                  <a:lnTo>
                    <a:pt x="106482" y="209342"/>
                  </a:lnTo>
                  <a:lnTo>
                    <a:pt x="11445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450660" y="382768"/>
              <a:ext cx="32912" cy="205328"/>
            </a:xfrm>
            <a:custGeom>
              <a:avLst/>
              <a:gdLst/>
              <a:ahLst/>
              <a:cxnLst/>
              <a:rect l="0" t="0" r="0" b="0"/>
              <a:pathLst>
                <a:path w="32912" h="205328">
                  <a:moveTo>
                    <a:pt x="16269" y="0"/>
                  </a:moveTo>
                  <a:lnTo>
                    <a:pt x="11851" y="53492"/>
                  </a:lnTo>
                  <a:lnTo>
                    <a:pt x="5996" y="114864"/>
                  </a:lnTo>
                  <a:lnTo>
                    <a:pt x="465" y="171754"/>
                  </a:lnTo>
                  <a:lnTo>
                    <a:pt x="0" y="194063"/>
                  </a:lnTo>
                  <a:lnTo>
                    <a:pt x="2649" y="200566"/>
                  </a:lnTo>
                  <a:lnTo>
                    <a:pt x="7189" y="203978"/>
                  </a:lnTo>
                  <a:lnTo>
                    <a:pt x="12989" y="205327"/>
                  </a:lnTo>
                  <a:lnTo>
                    <a:pt x="17781" y="204378"/>
                  </a:lnTo>
                  <a:lnTo>
                    <a:pt x="3291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83424" y="357805"/>
              <a:ext cx="79969" cy="249669"/>
            </a:xfrm>
            <a:custGeom>
              <a:avLst/>
              <a:gdLst/>
              <a:ahLst/>
              <a:cxnLst/>
              <a:rect l="0" t="0" r="0" b="0"/>
              <a:pathLst>
                <a:path w="79969" h="249669">
                  <a:moveTo>
                    <a:pt x="8320" y="0"/>
                  </a:moveTo>
                  <a:lnTo>
                    <a:pt x="14906" y="29620"/>
                  </a:lnTo>
                  <a:lnTo>
                    <a:pt x="25541" y="89475"/>
                  </a:lnTo>
                  <a:lnTo>
                    <a:pt x="40589" y="124409"/>
                  </a:lnTo>
                  <a:lnTo>
                    <a:pt x="75916" y="176414"/>
                  </a:lnTo>
                  <a:lnTo>
                    <a:pt x="79968" y="196134"/>
                  </a:lnTo>
                  <a:lnTo>
                    <a:pt x="76838" y="214760"/>
                  </a:lnTo>
                  <a:lnTo>
                    <a:pt x="68359" y="231359"/>
                  </a:lnTo>
                  <a:lnTo>
                    <a:pt x="55345" y="244901"/>
                  </a:lnTo>
                  <a:lnTo>
                    <a:pt x="47991" y="248327"/>
                  </a:lnTo>
                  <a:lnTo>
                    <a:pt x="32424" y="249668"/>
                  </a:lnTo>
                  <a:lnTo>
                    <a:pt x="25314" y="246882"/>
                  </a:lnTo>
                  <a:lnTo>
                    <a:pt x="12483" y="236390"/>
                  </a:lnTo>
                  <a:lnTo>
                    <a:pt x="5548" y="22494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625029" y="309149"/>
              <a:ext cx="249632" cy="40336"/>
            </a:xfrm>
            <a:custGeom>
              <a:avLst/>
              <a:gdLst/>
              <a:ahLst/>
              <a:cxnLst/>
              <a:rect l="0" t="0" r="0" b="0"/>
              <a:pathLst>
                <a:path w="249632" h="40336">
                  <a:moveTo>
                    <a:pt x="0" y="40335"/>
                  </a:moveTo>
                  <a:lnTo>
                    <a:pt x="14211" y="27973"/>
                  </a:lnTo>
                  <a:lnTo>
                    <a:pt x="67256" y="5163"/>
                  </a:lnTo>
                  <a:lnTo>
                    <a:pt x="126595" y="0"/>
                  </a:lnTo>
                  <a:lnTo>
                    <a:pt x="187318" y="3398"/>
                  </a:lnTo>
                  <a:lnTo>
                    <a:pt x="249631" y="153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791450" y="341163"/>
              <a:ext cx="191385" cy="195802"/>
            </a:xfrm>
            <a:custGeom>
              <a:avLst/>
              <a:gdLst/>
              <a:ahLst/>
              <a:cxnLst/>
              <a:rect l="0" t="0" r="0" b="0"/>
              <a:pathLst>
                <a:path w="191385" h="195802">
                  <a:moveTo>
                    <a:pt x="0" y="191384"/>
                  </a:moveTo>
                  <a:lnTo>
                    <a:pt x="13252" y="195801"/>
                  </a:lnTo>
                  <a:lnTo>
                    <a:pt x="27155" y="193039"/>
                  </a:lnTo>
                  <a:lnTo>
                    <a:pt x="63097" y="171782"/>
                  </a:lnTo>
                  <a:lnTo>
                    <a:pt x="121074" y="119986"/>
                  </a:lnTo>
                  <a:lnTo>
                    <a:pt x="171262" y="58452"/>
                  </a:lnTo>
                  <a:lnTo>
                    <a:pt x="188095" y="15014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51742" y="307879"/>
              <a:ext cx="90102" cy="128689"/>
            </a:xfrm>
            <a:custGeom>
              <a:avLst/>
              <a:gdLst/>
              <a:ahLst/>
              <a:cxnLst/>
              <a:rect l="0" t="0" r="0" b="0"/>
              <a:pathLst>
                <a:path w="90102" h="128689">
                  <a:moveTo>
                    <a:pt x="39560" y="0"/>
                  </a:moveTo>
                  <a:lnTo>
                    <a:pt x="4857" y="58680"/>
                  </a:lnTo>
                  <a:lnTo>
                    <a:pt x="0" y="92173"/>
                  </a:lnTo>
                  <a:lnTo>
                    <a:pt x="3795" y="110616"/>
                  </a:lnTo>
                  <a:lnTo>
                    <a:pt x="7396" y="118123"/>
                  </a:lnTo>
                  <a:lnTo>
                    <a:pt x="13495" y="123127"/>
                  </a:lnTo>
                  <a:lnTo>
                    <a:pt x="30133" y="128688"/>
                  </a:lnTo>
                  <a:lnTo>
                    <a:pt x="55875" y="127401"/>
                  </a:lnTo>
                  <a:lnTo>
                    <a:pt x="70233" y="118568"/>
                  </a:lnTo>
                  <a:lnTo>
                    <a:pt x="81854" y="105397"/>
                  </a:lnTo>
                  <a:lnTo>
                    <a:pt x="90101" y="90297"/>
                  </a:lnTo>
                  <a:lnTo>
                    <a:pt x="89896" y="83312"/>
                  </a:lnTo>
                  <a:lnTo>
                    <a:pt x="86986" y="76806"/>
                  </a:lnTo>
                  <a:lnTo>
                    <a:pt x="82272" y="70620"/>
                  </a:lnTo>
                  <a:lnTo>
                    <a:pt x="76356" y="67420"/>
                  </a:lnTo>
                  <a:lnTo>
                    <a:pt x="62386" y="66330"/>
                  </a:lnTo>
                  <a:lnTo>
                    <a:pt x="38927" y="75332"/>
                  </a:lnTo>
                  <a:lnTo>
                    <a:pt x="27568" y="87106"/>
                  </a:lnTo>
                  <a:lnTo>
                    <a:pt x="21286" y="99734"/>
                  </a:lnTo>
                  <a:lnTo>
                    <a:pt x="20906" y="104397"/>
                  </a:lnTo>
                  <a:lnTo>
                    <a:pt x="22918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85147" y="462239"/>
              <a:ext cx="90554" cy="78647"/>
            </a:xfrm>
            <a:custGeom>
              <a:avLst/>
              <a:gdLst/>
              <a:ahLst/>
              <a:cxnLst/>
              <a:rect l="0" t="0" r="0" b="0"/>
              <a:pathLst>
                <a:path w="90554" h="78647">
                  <a:moveTo>
                    <a:pt x="14329" y="20382"/>
                  </a:moveTo>
                  <a:lnTo>
                    <a:pt x="5494" y="29217"/>
                  </a:lnTo>
                  <a:lnTo>
                    <a:pt x="1156" y="43416"/>
                  </a:lnTo>
                  <a:lnTo>
                    <a:pt x="0" y="52380"/>
                  </a:lnTo>
                  <a:lnTo>
                    <a:pt x="3646" y="67271"/>
                  </a:lnTo>
                  <a:lnTo>
                    <a:pt x="7207" y="73831"/>
                  </a:lnTo>
                  <a:lnTo>
                    <a:pt x="13279" y="77279"/>
                  </a:lnTo>
                  <a:lnTo>
                    <a:pt x="29887" y="78646"/>
                  </a:lnTo>
                  <a:lnTo>
                    <a:pt x="55613" y="69799"/>
                  </a:lnTo>
                  <a:lnTo>
                    <a:pt x="76385" y="55467"/>
                  </a:lnTo>
                  <a:lnTo>
                    <a:pt x="89833" y="35092"/>
                  </a:lnTo>
                  <a:lnTo>
                    <a:pt x="90553" y="27415"/>
                  </a:lnTo>
                  <a:lnTo>
                    <a:pt x="86421" y="11488"/>
                  </a:lnTo>
                  <a:lnTo>
                    <a:pt x="80882" y="6132"/>
                  </a:lnTo>
                  <a:lnTo>
                    <a:pt x="64864" y="180"/>
                  </a:lnTo>
                  <a:lnTo>
                    <a:pt x="47884" y="0"/>
                  </a:lnTo>
                  <a:lnTo>
                    <a:pt x="32016" y="3927"/>
                  </a:lnTo>
                  <a:lnTo>
                    <a:pt x="18800" y="11836"/>
                  </a:lnTo>
                  <a:lnTo>
                    <a:pt x="16385" y="17458"/>
                  </a:lnTo>
                  <a:lnTo>
                    <a:pt x="16624" y="23980"/>
                  </a:lnTo>
                  <a:lnTo>
                    <a:pt x="18633" y="31102"/>
                  </a:lnTo>
                  <a:lnTo>
                    <a:pt x="23670" y="35849"/>
                  </a:lnTo>
                  <a:lnTo>
                    <a:pt x="39129" y="41125"/>
                  </a:lnTo>
                  <a:lnTo>
                    <a:pt x="53396" y="41004"/>
                  </a:lnTo>
                  <a:lnTo>
                    <a:pt x="72576" y="370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379609" y="293937"/>
              <a:ext cx="233418" cy="372226"/>
            </a:xfrm>
            <a:custGeom>
              <a:avLst/>
              <a:gdLst/>
              <a:ahLst/>
              <a:cxnLst/>
              <a:rect l="0" t="0" r="0" b="0"/>
              <a:pathLst>
                <a:path w="233418" h="372226">
                  <a:moveTo>
                    <a:pt x="44240" y="97152"/>
                  </a:moveTo>
                  <a:lnTo>
                    <a:pt x="25235" y="111363"/>
                  </a:lnTo>
                  <a:lnTo>
                    <a:pt x="9229" y="132182"/>
                  </a:lnTo>
                  <a:lnTo>
                    <a:pt x="1559" y="147854"/>
                  </a:lnTo>
                  <a:lnTo>
                    <a:pt x="0" y="166531"/>
                  </a:lnTo>
                  <a:lnTo>
                    <a:pt x="878" y="176689"/>
                  </a:lnTo>
                  <a:lnTo>
                    <a:pt x="5162" y="183461"/>
                  </a:lnTo>
                  <a:lnTo>
                    <a:pt x="11716" y="187976"/>
                  </a:lnTo>
                  <a:lnTo>
                    <a:pt x="19784" y="190985"/>
                  </a:lnTo>
                  <a:lnTo>
                    <a:pt x="36145" y="191864"/>
                  </a:lnTo>
                  <a:lnTo>
                    <a:pt x="52662" y="188248"/>
                  </a:lnTo>
                  <a:lnTo>
                    <a:pt x="76630" y="175816"/>
                  </a:lnTo>
                  <a:lnTo>
                    <a:pt x="89762" y="165706"/>
                  </a:lnTo>
                  <a:lnTo>
                    <a:pt x="96832" y="150118"/>
                  </a:lnTo>
                  <a:lnTo>
                    <a:pt x="98717" y="140784"/>
                  </a:lnTo>
                  <a:lnTo>
                    <a:pt x="97200" y="135486"/>
                  </a:lnTo>
                  <a:lnTo>
                    <a:pt x="93415" y="132878"/>
                  </a:lnTo>
                  <a:lnTo>
                    <a:pt x="88118" y="132064"/>
                  </a:lnTo>
                  <a:lnTo>
                    <a:pt x="82738" y="133371"/>
                  </a:lnTo>
                  <a:lnTo>
                    <a:pt x="71829" y="139753"/>
                  </a:lnTo>
                  <a:lnTo>
                    <a:pt x="71878" y="143120"/>
                  </a:lnTo>
                  <a:lnTo>
                    <a:pt x="75610" y="146288"/>
                  </a:lnTo>
                  <a:lnTo>
                    <a:pt x="81795" y="149326"/>
                  </a:lnTo>
                  <a:lnTo>
                    <a:pt x="100995" y="147769"/>
                  </a:lnTo>
                  <a:lnTo>
                    <a:pt x="142154" y="131703"/>
                  </a:lnTo>
                  <a:lnTo>
                    <a:pt x="203133" y="86740"/>
                  </a:lnTo>
                  <a:lnTo>
                    <a:pt x="220245" y="68693"/>
                  </a:lnTo>
                  <a:lnTo>
                    <a:pt x="228173" y="53993"/>
                  </a:lnTo>
                  <a:lnTo>
                    <a:pt x="233417" y="25706"/>
                  </a:lnTo>
                  <a:lnTo>
                    <a:pt x="229712" y="9617"/>
                  </a:lnTo>
                  <a:lnTo>
                    <a:pt x="226136" y="2737"/>
                  </a:lnTo>
                  <a:lnTo>
                    <a:pt x="220977" y="0"/>
                  </a:lnTo>
                  <a:lnTo>
                    <a:pt x="214764" y="25"/>
                  </a:lnTo>
                  <a:lnTo>
                    <a:pt x="207849" y="1890"/>
                  </a:lnTo>
                  <a:lnTo>
                    <a:pt x="195235" y="11359"/>
                  </a:lnTo>
                  <a:lnTo>
                    <a:pt x="172069" y="40038"/>
                  </a:lnTo>
                  <a:lnTo>
                    <a:pt x="159676" y="73039"/>
                  </a:lnTo>
                  <a:lnTo>
                    <a:pt x="154773" y="129474"/>
                  </a:lnTo>
                  <a:lnTo>
                    <a:pt x="164185" y="187975"/>
                  </a:lnTo>
                  <a:lnTo>
                    <a:pt x="172887" y="240867"/>
                  </a:lnTo>
                  <a:lnTo>
                    <a:pt x="165326" y="299198"/>
                  </a:lnTo>
                  <a:lnTo>
                    <a:pt x="153260" y="328370"/>
                  </a:lnTo>
                  <a:lnTo>
                    <a:pt x="133557" y="354580"/>
                  </a:lnTo>
                  <a:lnTo>
                    <a:pt x="110153" y="371078"/>
                  </a:lnTo>
                  <a:lnTo>
                    <a:pt x="103899" y="372225"/>
                  </a:lnTo>
                  <a:lnTo>
                    <a:pt x="98806" y="371141"/>
                  </a:lnTo>
                  <a:lnTo>
                    <a:pt x="85846" y="3634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017943" y="266274"/>
              <a:ext cx="188086" cy="275100"/>
            </a:xfrm>
            <a:custGeom>
              <a:avLst/>
              <a:gdLst/>
              <a:ahLst/>
              <a:cxnLst/>
              <a:rect l="0" t="0" r="0" b="0"/>
              <a:pathLst>
                <a:path w="188086" h="275100">
                  <a:moveTo>
                    <a:pt x="188085" y="0"/>
                  </a:moveTo>
                  <a:lnTo>
                    <a:pt x="157643" y="1849"/>
                  </a:lnTo>
                  <a:lnTo>
                    <a:pt x="137049" y="13286"/>
                  </a:lnTo>
                  <a:lnTo>
                    <a:pt x="79490" y="55559"/>
                  </a:lnTo>
                  <a:lnTo>
                    <a:pt x="41530" y="100347"/>
                  </a:lnTo>
                  <a:lnTo>
                    <a:pt x="7835" y="158657"/>
                  </a:lnTo>
                  <a:lnTo>
                    <a:pt x="0" y="193501"/>
                  </a:lnTo>
                  <a:lnTo>
                    <a:pt x="5563" y="216055"/>
                  </a:lnTo>
                  <a:lnTo>
                    <a:pt x="10930" y="227247"/>
                  </a:lnTo>
                  <a:lnTo>
                    <a:pt x="40570" y="256251"/>
                  </a:lnTo>
                  <a:lnTo>
                    <a:pt x="83048" y="273576"/>
                  </a:lnTo>
                  <a:lnTo>
                    <a:pt x="136380" y="275099"/>
                  </a:lnTo>
                  <a:lnTo>
                    <a:pt x="163122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273334" y="345812"/>
              <a:ext cx="162363" cy="168518"/>
            </a:xfrm>
            <a:custGeom>
              <a:avLst/>
              <a:gdLst/>
              <a:ahLst/>
              <a:cxnLst/>
              <a:rect l="0" t="0" r="0" b="0"/>
              <a:pathLst>
                <a:path w="162363" h="168518">
                  <a:moveTo>
                    <a:pt x="57509" y="3672"/>
                  </a:moveTo>
                  <a:lnTo>
                    <a:pt x="37580" y="18807"/>
                  </a:lnTo>
                  <a:lnTo>
                    <a:pt x="11866" y="53027"/>
                  </a:lnTo>
                  <a:lnTo>
                    <a:pt x="4864" y="71836"/>
                  </a:lnTo>
                  <a:lnTo>
                    <a:pt x="0" y="130558"/>
                  </a:lnTo>
                  <a:lnTo>
                    <a:pt x="4521" y="150673"/>
                  </a:lnTo>
                  <a:lnTo>
                    <a:pt x="8315" y="159920"/>
                  </a:lnTo>
                  <a:lnTo>
                    <a:pt x="15468" y="165160"/>
                  </a:lnTo>
                  <a:lnTo>
                    <a:pt x="35742" y="168517"/>
                  </a:lnTo>
                  <a:lnTo>
                    <a:pt x="73147" y="160791"/>
                  </a:lnTo>
                  <a:lnTo>
                    <a:pt x="100255" y="146791"/>
                  </a:lnTo>
                  <a:lnTo>
                    <a:pt x="125981" y="124570"/>
                  </a:lnTo>
                  <a:lnTo>
                    <a:pt x="148870" y="89499"/>
                  </a:lnTo>
                  <a:lnTo>
                    <a:pt x="158211" y="64931"/>
                  </a:lnTo>
                  <a:lnTo>
                    <a:pt x="162362" y="38603"/>
                  </a:lnTo>
                  <a:lnTo>
                    <a:pt x="159276" y="18889"/>
                  </a:lnTo>
                  <a:lnTo>
                    <a:pt x="155864" y="11043"/>
                  </a:lnTo>
                  <a:lnTo>
                    <a:pt x="149892" y="5812"/>
                  </a:lnTo>
                  <a:lnTo>
                    <a:pt x="133394" y="0"/>
                  </a:lnTo>
                  <a:lnTo>
                    <a:pt x="107730" y="1146"/>
                  </a:lnTo>
                  <a:lnTo>
                    <a:pt x="82560" y="7341"/>
                  </a:lnTo>
                  <a:lnTo>
                    <a:pt x="77908" y="10741"/>
                  </a:lnTo>
                  <a:lnTo>
                    <a:pt x="75731" y="14856"/>
                  </a:lnTo>
                  <a:lnTo>
                    <a:pt x="74152" y="286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447338" y="525961"/>
              <a:ext cx="158101" cy="136470"/>
            </a:xfrm>
            <a:custGeom>
              <a:avLst/>
              <a:gdLst/>
              <a:ahLst/>
              <a:cxnLst/>
              <a:rect l="0" t="0" r="0" b="0"/>
              <a:pathLst>
                <a:path w="158101" h="136470">
                  <a:moveTo>
                    <a:pt x="0" y="6586"/>
                  </a:moveTo>
                  <a:lnTo>
                    <a:pt x="29620" y="0"/>
                  </a:lnTo>
                  <a:lnTo>
                    <a:pt x="57162" y="1245"/>
                  </a:lnTo>
                  <a:lnTo>
                    <a:pt x="65844" y="3025"/>
                  </a:lnTo>
                  <a:lnTo>
                    <a:pt x="71633" y="7910"/>
                  </a:lnTo>
                  <a:lnTo>
                    <a:pt x="78065" y="23200"/>
                  </a:lnTo>
                  <a:lnTo>
                    <a:pt x="75993" y="39858"/>
                  </a:lnTo>
                  <a:lnTo>
                    <a:pt x="67983" y="55582"/>
                  </a:lnTo>
                  <a:lnTo>
                    <a:pt x="45172" y="83209"/>
                  </a:lnTo>
                  <a:lnTo>
                    <a:pt x="41210" y="90953"/>
                  </a:lnTo>
                  <a:lnTo>
                    <a:pt x="39272" y="109418"/>
                  </a:lnTo>
                  <a:lnTo>
                    <a:pt x="40050" y="119520"/>
                  </a:lnTo>
                  <a:lnTo>
                    <a:pt x="44267" y="126254"/>
                  </a:lnTo>
                  <a:lnTo>
                    <a:pt x="50776" y="130744"/>
                  </a:lnTo>
                  <a:lnTo>
                    <a:pt x="68795" y="135732"/>
                  </a:lnTo>
                  <a:lnTo>
                    <a:pt x="118030" y="136469"/>
                  </a:lnTo>
                  <a:lnTo>
                    <a:pt x="158100" y="1314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87912" y="274161"/>
              <a:ext cx="200220" cy="299992"/>
            </a:xfrm>
            <a:custGeom>
              <a:avLst/>
              <a:gdLst/>
              <a:ahLst/>
              <a:cxnLst/>
              <a:rect l="0" t="0" r="0" b="0"/>
              <a:pathLst>
                <a:path w="200220" h="299992">
                  <a:moveTo>
                    <a:pt x="191384" y="17076"/>
                  </a:moveTo>
                  <a:lnTo>
                    <a:pt x="200219" y="3824"/>
                  </a:lnTo>
                  <a:lnTo>
                    <a:pt x="198199" y="845"/>
                  </a:lnTo>
                  <a:lnTo>
                    <a:pt x="183626" y="0"/>
                  </a:lnTo>
                  <a:lnTo>
                    <a:pt x="138453" y="13634"/>
                  </a:lnTo>
                  <a:lnTo>
                    <a:pt x="103368" y="34134"/>
                  </a:lnTo>
                  <a:lnTo>
                    <a:pt x="78357" y="55989"/>
                  </a:lnTo>
                  <a:lnTo>
                    <a:pt x="65643" y="81408"/>
                  </a:lnTo>
                  <a:lnTo>
                    <a:pt x="60438" y="112362"/>
                  </a:lnTo>
                  <a:lnTo>
                    <a:pt x="67731" y="144956"/>
                  </a:lnTo>
                  <a:lnTo>
                    <a:pt x="97423" y="206842"/>
                  </a:lnTo>
                  <a:lnTo>
                    <a:pt x="100930" y="224383"/>
                  </a:lnTo>
                  <a:lnTo>
                    <a:pt x="100570" y="232944"/>
                  </a:lnTo>
                  <a:lnTo>
                    <a:pt x="95241" y="247386"/>
                  </a:lnTo>
                  <a:lnTo>
                    <a:pt x="85784" y="259969"/>
                  </a:lnTo>
                  <a:lnTo>
                    <a:pt x="49169" y="288740"/>
                  </a:lnTo>
                  <a:lnTo>
                    <a:pt x="30482" y="294991"/>
                  </a:lnTo>
                  <a:lnTo>
                    <a:pt x="0" y="2999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459608" y="262273"/>
              <a:ext cx="221376" cy="286917"/>
            </a:xfrm>
            <a:custGeom>
              <a:avLst/>
              <a:gdLst/>
              <a:ahLst/>
              <a:cxnLst/>
              <a:rect l="0" t="0" r="0" b="0"/>
              <a:pathLst>
                <a:path w="221376" h="286917">
                  <a:moveTo>
                    <a:pt x="19540" y="78890"/>
                  </a:moveTo>
                  <a:lnTo>
                    <a:pt x="24335" y="104538"/>
                  </a:lnTo>
                  <a:lnTo>
                    <a:pt x="19158" y="165277"/>
                  </a:lnTo>
                  <a:lnTo>
                    <a:pt x="8029" y="224601"/>
                  </a:lnTo>
                  <a:lnTo>
                    <a:pt x="0" y="258282"/>
                  </a:lnTo>
                  <a:lnTo>
                    <a:pt x="42" y="260430"/>
                  </a:lnTo>
                  <a:lnTo>
                    <a:pt x="22256" y="203430"/>
                  </a:lnTo>
                  <a:lnTo>
                    <a:pt x="41727" y="145442"/>
                  </a:lnTo>
                  <a:lnTo>
                    <a:pt x="66076" y="82279"/>
                  </a:lnTo>
                  <a:lnTo>
                    <a:pt x="98606" y="25712"/>
                  </a:lnTo>
                  <a:lnTo>
                    <a:pt x="116934" y="10260"/>
                  </a:lnTo>
                  <a:lnTo>
                    <a:pt x="139873" y="2160"/>
                  </a:lnTo>
                  <a:lnTo>
                    <a:pt x="152462" y="0"/>
                  </a:lnTo>
                  <a:lnTo>
                    <a:pt x="163628" y="1333"/>
                  </a:lnTo>
                  <a:lnTo>
                    <a:pt x="183433" y="10212"/>
                  </a:lnTo>
                  <a:lnTo>
                    <a:pt x="199014" y="25869"/>
                  </a:lnTo>
                  <a:lnTo>
                    <a:pt x="211178" y="46079"/>
                  </a:lnTo>
                  <a:lnTo>
                    <a:pt x="221375" y="81599"/>
                  </a:lnTo>
                  <a:lnTo>
                    <a:pt x="215291" y="132495"/>
                  </a:lnTo>
                  <a:lnTo>
                    <a:pt x="199983" y="178131"/>
                  </a:lnTo>
                  <a:lnTo>
                    <a:pt x="165672" y="238644"/>
                  </a:lnTo>
                  <a:lnTo>
                    <a:pt x="130128" y="280185"/>
                  </a:lnTo>
                  <a:lnTo>
                    <a:pt x="119393" y="286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570680" y="399410"/>
              <a:ext cx="91533" cy="7166"/>
            </a:xfrm>
            <a:custGeom>
              <a:avLst/>
              <a:gdLst/>
              <a:ahLst/>
              <a:cxnLst/>
              <a:rect l="0" t="0" r="0" b="0"/>
              <a:pathLst>
                <a:path w="91533" h="7166">
                  <a:moveTo>
                    <a:pt x="0" y="0"/>
                  </a:moveTo>
                  <a:lnTo>
                    <a:pt x="50744" y="7165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779964" y="264559"/>
              <a:ext cx="165300" cy="274988"/>
            </a:xfrm>
            <a:custGeom>
              <a:avLst/>
              <a:gdLst/>
              <a:ahLst/>
              <a:cxnLst/>
              <a:rect l="0" t="0" r="0" b="0"/>
              <a:pathLst>
                <a:path w="165300" h="274988">
                  <a:moveTo>
                    <a:pt x="15384" y="51641"/>
                  </a:moveTo>
                  <a:lnTo>
                    <a:pt x="15384" y="109550"/>
                  </a:lnTo>
                  <a:lnTo>
                    <a:pt x="14460" y="168788"/>
                  </a:lnTo>
                  <a:lnTo>
                    <a:pt x="8799" y="225964"/>
                  </a:lnTo>
                  <a:lnTo>
                    <a:pt x="2989" y="272939"/>
                  </a:lnTo>
                  <a:lnTo>
                    <a:pt x="1574" y="274987"/>
                  </a:lnTo>
                  <a:lnTo>
                    <a:pt x="0" y="264935"/>
                  </a:lnTo>
                  <a:lnTo>
                    <a:pt x="5494" y="210343"/>
                  </a:lnTo>
                  <a:lnTo>
                    <a:pt x="7781" y="147703"/>
                  </a:lnTo>
                  <a:lnTo>
                    <a:pt x="16074" y="95511"/>
                  </a:lnTo>
                  <a:lnTo>
                    <a:pt x="30268" y="45638"/>
                  </a:lnTo>
                  <a:lnTo>
                    <a:pt x="45168" y="25413"/>
                  </a:lnTo>
                  <a:lnTo>
                    <a:pt x="66739" y="8634"/>
                  </a:lnTo>
                  <a:lnTo>
                    <a:pt x="82587" y="783"/>
                  </a:lnTo>
                  <a:lnTo>
                    <a:pt x="115939" y="0"/>
                  </a:lnTo>
                  <a:lnTo>
                    <a:pt x="146263" y="5624"/>
                  </a:lnTo>
                  <a:lnTo>
                    <a:pt x="153488" y="9868"/>
                  </a:lnTo>
                  <a:lnTo>
                    <a:pt x="163981" y="21980"/>
                  </a:lnTo>
                  <a:lnTo>
                    <a:pt x="165299" y="30018"/>
                  </a:lnTo>
                  <a:lnTo>
                    <a:pt x="161834" y="48811"/>
                  </a:lnTo>
                  <a:lnTo>
                    <a:pt x="149199" y="64560"/>
                  </a:lnTo>
                  <a:lnTo>
                    <a:pt x="105239" y="98775"/>
                  </a:lnTo>
                  <a:lnTo>
                    <a:pt x="52722" y="117964"/>
                  </a:lnTo>
                  <a:lnTo>
                    <a:pt x="32026" y="1265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189840" y="291237"/>
              <a:ext cx="146377" cy="424374"/>
            </a:xfrm>
            <a:custGeom>
              <a:avLst/>
              <a:gdLst/>
              <a:ahLst/>
              <a:cxnLst/>
              <a:rect l="0" t="0" r="0" b="0"/>
              <a:pathLst>
                <a:path w="146377" h="424374">
                  <a:moveTo>
                    <a:pt x="146376" y="0"/>
                  </a:moveTo>
                  <a:lnTo>
                    <a:pt x="99278" y="39120"/>
                  </a:lnTo>
                  <a:lnTo>
                    <a:pt x="55601" y="92797"/>
                  </a:lnTo>
                  <a:lnTo>
                    <a:pt x="26566" y="149962"/>
                  </a:lnTo>
                  <a:lnTo>
                    <a:pt x="11229" y="183939"/>
                  </a:lnTo>
                  <a:lnTo>
                    <a:pt x="1343" y="232838"/>
                  </a:lnTo>
                  <a:lnTo>
                    <a:pt x="0" y="292131"/>
                  </a:lnTo>
                  <a:lnTo>
                    <a:pt x="12781" y="344627"/>
                  </a:lnTo>
                  <a:lnTo>
                    <a:pt x="42628" y="405916"/>
                  </a:lnTo>
                  <a:lnTo>
                    <a:pt x="54845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366904" y="487849"/>
              <a:ext cx="77487" cy="163172"/>
            </a:xfrm>
            <a:custGeom>
              <a:avLst/>
              <a:gdLst/>
              <a:ahLst/>
              <a:cxnLst/>
              <a:rect l="0" t="0" r="0" b="0"/>
              <a:pathLst>
                <a:path w="77487" h="163172">
                  <a:moveTo>
                    <a:pt x="10917" y="19735"/>
                  </a:moveTo>
                  <a:lnTo>
                    <a:pt x="25129" y="7373"/>
                  </a:lnTo>
                  <a:lnTo>
                    <a:pt x="38498" y="989"/>
                  </a:lnTo>
                  <a:lnTo>
                    <a:pt x="56152" y="0"/>
                  </a:lnTo>
                  <a:lnTo>
                    <a:pt x="66037" y="1031"/>
                  </a:lnTo>
                  <a:lnTo>
                    <a:pt x="71702" y="4492"/>
                  </a:lnTo>
                  <a:lnTo>
                    <a:pt x="74555" y="9573"/>
                  </a:lnTo>
                  <a:lnTo>
                    <a:pt x="75258" y="22615"/>
                  </a:lnTo>
                  <a:lnTo>
                    <a:pt x="72490" y="37657"/>
                  </a:lnTo>
                  <a:lnTo>
                    <a:pt x="60780" y="51123"/>
                  </a:lnTo>
                  <a:lnTo>
                    <a:pt x="38327" y="71565"/>
                  </a:lnTo>
                  <a:lnTo>
                    <a:pt x="5277" y="113169"/>
                  </a:lnTo>
                  <a:lnTo>
                    <a:pt x="1609" y="120856"/>
                  </a:lnTo>
                  <a:lnTo>
                    <a:pt x="0" y="136793"/>
                  </a:lnTo>
                  <a:lnTo>
                    <a:pt x="865" y="144926"/>
                  </a:lnTo>
                  <a:lnTo>
                    <a:pt x="4216" y="151273"/>
                  </a:lnTo>
                  <a:lnTo>
                    <a:pt x="15336" y="160790"/>
                  </a:lnTo>
                  <a:lnTo>
                    <a:pt x="31989" y="163171"/>
                  </a:lnTo>
                  <a:lnTo>
                    <a:pt x="57225" y="159314"/>
                  </a:lnTo>
                  <a:lnTo>
                    <a:pt x="77486" y="1528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496629" y="540868"/>
              <a:ext cx="97510" cy="86045"/>
            </a:xfrm>
            <a:custGeom>
              <a:avLst/>
              <a:gdLst/>
              <a:ahLst/>
              <a:cxnLst/>
              <a:rect l="0" t="0" r="0" b="0"/>
              <a:pathLst>
                <a:path w="97510" h="86045">
                  <a:moveTo>
                    <a:pt x="14329" y="0"/>
                  </a:moveTo>
                  <a:lnTo>
                    <a:pt x="5494" y="13252"/>
                  </a:lnTo>
                  <a:lnTo>
                    <a:pt x="0" y="43580"/>
                  </a:lnTo>
                  <a:lnTo>
                    <a:pt x="6112" y="63748"/>
                  </a:lnTo>
                  <a:lnTo>
                    <a:pt x="11625" y="73009"/>
                  </a:lnTo>
                  <a:lnTo>
                    <a:pt x="19923" y="79183"/>
                  </a:lnTo>
                  <a:lnTo>
                    <a:pt x="41470" y="86044"/>
                  </a:lnTo>
                  <a:lnTo>
                    <a:pt x="61526" y="84161"/>
                  </a:lnTo>
                  <a:lnTo>
                    <a:pt x="78759" y="76237"/>
                  </a:lnTo>
                  <a:lnTo>
                    <a:pt x="92583" y="63469"/>
                  </a:lnTo>
                  <a:lnTo>
                    <a:pt x="96085" y="56181"/>
                  </a:lnTo>
                  <a:lnTo>
                    <a:pt x="97509" y="40687"/>
                  </a:lnTo>
                  <a:lnTo>
                    <a:pt x="93821" y="34521"/>
                  </a:lnTo>
                  <a:lnTo>
                    <a:pt x="79862" y="25205"/>
                  </a:lnTo>
                  <a:lnTo>
                    <a:pt x="63795" y="22913"/>
                  </a:lnTo>
                  <a:lnTo>
                    <a:pt x="55627" y="23597"/>
                  </a:lnTo>
                  <a:lnTo>
                    <a:pt x="51107" y="26826"/>
                  </a:lnTo>
                  <a:lnTo>
                    <a:pt x="49018" y="31752"/>
                  </a:lnTo>
                  <a:lnTo>
                    <a:pt x="48550" y="37810"/>
                  </a:lnTo>
                  <a:lnTo>
                    <a:pt x="49162" y="41849"/>
                  </a:lnTo>
                  <a:lnTo>
                    <a:pt x="50494" y="44542"/>
                  </a:lnTo>
                  <a:lnTo>
                    <a:pt x="55934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646408" y="536715"/>
              <a:ext cx="85177" cy="112243"/>
            </a:xfrm>
            <a:custGeom>
              <a:avLst/>
              <a:gdLst/>
              <a:ahLst/>
              <a:cxnLst/>
              <a:rect l="0" t="0" r="0" b="0"/>
              <a:pathLst>
                <a:path w="85177" h="112243">
                  <a:moveTo>
                    <a:pt x="14329" y="45758"/>
                  </a:moveTo>
                  <a:lnTo>
                    <a:pt x="5494" y="59010"/>
                  </a:lnTo>
                  <a:lnTo>
                    <a:pt x="0" y="84921"/>
                  </a:lnTo>
                  <a:lnTo>
                    <a:pt x="3646" y="100455"/>
                  </a:lnTo>
                  <a:lnTo>
                    <a:pt x="7207" y="107186"/>
                  </a:lnTo>
                  <a:lnTo>
                    <a:pt x="12355" y="110748"/>
                  </a:lnTo>
                  <a:lnTo>
                    <a:pt x="25471" y="112242"/>
                  </a:lnTo>
                  <a:lnTo>
                    <a:pt x="52867" y="103467"/>
                  </a:lnTo>
                  <a:lnTo>
                    <a:pt x="75571" y="89156"/>
                  </a:lnTo>
                  <a:lnTo>
                    <a:pt x="80121" y="82086"/>
                  </a:lnTo>
                  <a:lnTo>
                    <a:pt x="85176" y="64370"/>
                  </a:lnTo>
                  <a:lnTo>
                    <a:pt x="83604" y="33603"/>
                  </a:lnTo>
                  <a:lnTo>
                    <a:pt x="77169" y="16934"/>
                  </a:lnTo>
                  <a:lnTo>
                    <a:pt x="72864" y="9900"/>
                  </a:lnTo>
                  <a:lnTo>
                    <a:pt x="65371" y="5211"/>
                  </a:lnTo>
                  <a:lnTo>
                    <a:pt x="44719" y="0"/>
                  </a:lnTo>
                  <a:lnTo>
                    <a:pt x="27528" y="2616"/>
                  </a:lnTo>
                  <a:lnTo>
                    <a:pt x="20355" y="5902"/>
                  </a:lnTo>
                  <a:lnTo>
                    <a:pt x="17422" y="10866"/>
                  </a:lnTo>
                  <a:lnTo>
                    <a:pt x="17315" y="16950"/>
                  </a:lnTo>
                  <a:lnTo>
                    <a:pt x="19094" y="23779"/>
                  </a:lnTo>
                  <a:lnTo>
                    <a:pt x="26000" y="33832"/>
                  </a:lnTo>
                  <a:lnTo>
                    <a:pt x="39292" y="457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785418" y="522257"/>
              <a:ext cx="71498" cy="160070"/>
            </a:xfrm>
            <a:custGeom>
              <a:avLst/>
              <a:gdLst/>
              <a:ahLst/>
              <a:cxnLst/>
              <a:rect l="0" t="0" r="0" b="0"/>
              <a:pathLst>
                <a:path w="71498" h="160070">
                  <a:moveTo>
                    <a:pt x="66703" y="60216"/>
                  </a:moveTo>
                  <a:lnTo>
                    <a:pt x="71497" y="34568"/>
                  </a:lnTo>
                  <a:lnTo>
                    <a:pt x="69450" y="18307"/>
                  </a:lnTo>
                  <a:lnTo>
                    <a:pt x="64837" y="11936"/>
                  </a:lnTo>
                  <a:lnTo>
                    <a:pt x="49848" y="2393"/>
                  </a:lnTo>
                  <a:lnTo>
                    <a:pt x="33324" y="0"/>
                  </a:lnTo>
                  <a:lnTo>
                    <a:pt x="17659" y="2943"/>
                  </a:lnTo>
                  <a:lnTo>
                    <a:pt x="4533" y="10415"/>
                  </a:lnTo>
                  <a:lnTo>
                    <a:pt x="1218" y="15921"/>
                  </a:lnTo>
                  <a:lnTo>
                    <a:pt x="0" y="29435"/>
                  </a:lnTo>
                  <a:lnTo>
                    <a:pt x="2819" y="35072"/>
                  </a:lnTo>
                  <a:lnTo>
                    <a:pt x="54395" y="74348"/>
                  </a:lnTo>
                  <a:lnTo>
                    <a:pt x="57573" y="81657"/>
                  </a:lnTo>
                  <a:lnTo>
                    <a:pt x="58639" y="99640"/>
                  </a:lnTo>
                  <a:lnTo>
                    <a:pt x="46053" y="156243"/>
                  </a:lnTo>
                  <a:lnTo>
                    <a:pt x="46465" y="158443"/>
                  </a:lnTo>
                  <a:lnTo>
                    <a:pt x="50061" y="1600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852121" y="391089"/>
              <a:ext cx="143983" cy="407733"/>
            </a:xfrm>
            <a:custGeom>
              <a:avLst/>
              <a:gdLst/>
              <a:ahLst/>
              <a:cxnLst/>
              <a:rect l="0" t="0" r="0" b="0"/>
              <a:pathLst>
                <a:path w="143983" h="407733">
                  <a:moveTo>
                    <a:pt x="74889" y="0"/>
                  </a:moveTo>
                  <a:lnTo>
                    <a:pt x="92559" y="8835"/>
                  </a:lnTo>
                  <a:lnTo>
                    <a:pt x="106165" y="25500"/>
                  </a:lnTo>
                  <a:lnTo>
                    <a:pt x="134722" y="83281"/>
                  </a:lnTo>
                  <a:lnTo>
                    <a:pt x="143982" y="129973"/>
                  </a:lnTo>
                  <a:lnTo>
                    <a:pt x="139765" y="179870"/>
                  </a:lnTo>
                  <a:lnTo>
                    <a:pt x="130029" y="233489"/>
                  </a:lnTo>
                  <a:lnTo>
                    <a:pt x="118277" y="272125"/>
                  </a:lnTo>
                  <a:lnTo>
                    <a:pt x="77516" y="333125"/>
                  </a:lnTo>
                  <a:lnTo>
                    <a:pt x="27733" y="388179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777121" y="740573"/>
              <a:ext cx="247319" cy="217953"/>
            </a:xfrm>
            <a:custGeom>
              <a:avLst/>
              <a:gdLst/>
              <a:ahLst/>
              <a:cxnLst/>
              <a:rect l="0" t="0" r="0" b="0"/>
              <a:pathLst>
                <a:path w="247319" h="217953">
                  <a:moveTo>
                    <a:pt x="14329" y="0"/>
                  </a:moveTo>
                  <a:lnTo>
                    <a:pt x="5494" y="13252"/>
                  </a:lnTo>
                  <a:lnTo>
                    <a:pt x="0" y="43580"/>
                  </a:lnTo>
                  <a:lnTo>
                    <a:pt x="4786" y="95243"/>
                  </a:lnTo>
                  <a:lnTo>
                    <a:pt x="17101" y="145033"/>
                  </a:lnTo>
                  <a:lnTo>
                    <a:pt x="34258" y="173336"/>
                  </a:lnTo>
                  <a:lnTo>
                    <a:pt x="49999" y="189835"/>
                  </a:lnTo>
                  <a:lnTo>
                    <a:pt x="80576" y="208595"/>
                  </a:lnTo>
                  <a:lnTo>
                    <a:pt x="105409" y="216908"/>
                  </a:lnTo>
                  <a:lnTo>
                    <a:pt x="145380" y="217952"/>
                  </a:lnTo>
                  <a:lnTo>
                    <a:pt x="198452" y="209097"/>
                  </a:lnTo>
                  <a:lnTo>
                    <a:pt x="232632" y="192966"/>
                  </a:lnTo>
                  <a:lnTo>
                    <a:pt x="247318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57870" y="840426"/>
              <a:ext cx="110735" cy="199706"/>
            </a:xfrm>
            <a:custGeom>
              <a:avLst/>
              <a:gdLst/>
              <a:ahLst/>
              <a:cxnLst/>
              <a:rect l="0" t="0" r="0" b="0"/>
              <a:pathLst>
                <a:path w="110735" h="199706">
                  <a:moveTo>
                    <a:pt x="0" y="0"/>
                  </a:moveTo>
                  <a:lnTo>
                    <a:pt x="27581" y="23163"/>
                  </a:lnTo>
                  <a:lnTo>
                    <a:pt x="90390" y="66606"/>
                  </a:lnTo>
                  <a:lnTo>
                    <a:pt x="101195" y="78604"/>
                  </a:lnTo>
                  <a:lnTo>
                    <a:pt x="109079" y="93183"/>
                  </a:lnTo>
                  <a:lnTo>
                    <a:pt x="110734" y="113838"/>
                  </a:lnTo>
                  <a:lnTo>
                    <a:pt x="104001" y="148992"/>
                  </a:lnTo>
                  <a:lnTo>
                    <a:pt x="94301" y="169769"/>
                  </a:lnTo>
                  <a:lnTo>
                    <a:pt x="66569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305059" y="906994"/>
              <a:ext cx="229214" cy="147563"/>
            </a:xfrm>
            <a:custGeom>
              <a:avLst/>
              <a:gdLst/>
              <a:ahLst/>
              <a:cxnLst/>
              <a:rect l="0" t="0" r="0" b="0"/>
              <a:pathLst>
                <a:path w="229214" h="147563">
                  <a:moveTo>
                    <a:pt x="77185" y="0"/>
                  </a:moveTo>
                  <a:lnTo>
                    <a:pt x="59516" y="0"/>
                  </a:lnTo>
                  <a:lnTo>
                    <a:pt x="35275" y="8835"/>
                  </a:lnTo>
                  <a:lnTo>
                    <a:pt x="21268" y="23034"/>
                  </a:lnTo>
                  <a:lnTo>
                    <a:pt x="5451" y="51821"/>
                  </a:lnTo>
                  <a:lnTo>
                    <a:pt x="0" y="72958"/>
                  </a:lnTo>
                  <a:lnTo>
                    <a:pt x="659" y="94680"/>
                  </a:lnTo>
                  <a:lnTo>
                    <a:pt x="15063" y="127700"/>
                  </a:lnTo>
                  <a:lnTo>
                    <a:pt x="22826" y="135060"/>
                  </a:lnTo>
                  <a:lnTo>
                    <a:pt x="41314" y="143237"/>
                  </a:lnTo>
                  <a:lnTo>
                    <a:pt x="93830" y="147562"/>
                  </a:lnTo>
                  <a:lnTo>
                    <a:pt x="115093" y="144787"/>
                  </a:lnTo>
                  <a:lnTo>
                    <a:pt x="131324" y="138007"/>
                  </a:lnTo>
                  <a:lnTo>
                    <a:pt x="188352" y="102425"/>
                  </a:lnTo>
                  <a:lnTo>
                    <a:pt x="198400" y="86511"/>
                  </a:lnTo>
                  <a:lnTo>
                    <a:pt x="202374" y="77090"/>
                  </a:lnTo>
                  <a:lnTo>
                    <a:pt x="201324" y="69885"/>
                  </a:lnTo>
                  <a:lnTo>
                    <a:pt x="196927" y="64156"/>
                  </a:lnTo>
                  <a:lnTo>
                    <a:pt x="190298" y="59413"/>
                  </a:lnTo>
                  <a:lnTo>
                    <a:pt x="183104" y="57176"/>
                  </a:lnTo>
                  <a:lnTo>
                    <a:pt x="167715" y="57155"/>
                  </a:lnTo>
                  <a:lnTo>
                    <a:pt x="139039" y="66758"/>
                  </a:lnTo>
                  <a:lnTo>
                    <a:pt x="122859" y="78672"/>
                  </a:lnTo>
                  <a:lnTo>
                    <a:pt x="115955" y="85733"/>
                  </a:lnTo>
                  <a:lnTo>
                    <a:pt x="112278" y="93213"/>
                  </a:lnTo>
                  <a:lnTo>
                    <a:pt x="110656" y="108921"/>
                  </a:lnTo>
                  <a:lnTo>
                    <a:pt x="114292" y="114219"/>
                  </a:lnTo>
                  <a:lnTo>
                    <a:pt x="120414" y="117752"/>
                  </a:lnTo>
                  <a:lnTo>
                    <a:pt x="137078" y="120752"/>
                  </a:lnTo>
                  <a:lnTo>
                    <a:pt x="167253" y="116318"/>
                  </a:lnTo>
                  <a:lnTo>
                    <a:pt x="197766" y="103704"/>
                  </a:lnTo>
                  <a:lnTo>
                    <a:pt x="212754" y="93552"/>
                  </a:lnTo>
                  <a:lnTo>
                    <a:pt x="223114" y="80410"/>
                  </a:lnTo>
                  <a:lnTo>
                    <a:pt x="227171" y="73023"/>
                  </a:lnTo>
                  <a:lnTo>
                    <a:pt x="229213" y="54952"/>
                  </a:lnTo>
                  <a:lnTo>
                    <a:pt x="228464" y="44956"/>
                  </a:lnTo>
                  <a:lnTo>
                    <a:pt x="225190" y="37367"/>
                  </a:lnTo>
                  <a:lnTo>
                    <a:pt x="214155" y="26470"/>
                  </a:lnTo>
                  <a:lnTo>
                    <a:pt x="207330" y="24119"/>
                  </a:lnTo>
                  <a:lnTo>
                    <a:pt x="192350" y="23972"/>
                  </a:lnTo>
                  <a:lnTo>
                    <a:pt x="178913" y="29454"/>
                  </a:lnTo>
                  <a:lnTo>
                    <a:pt x="172740" y="33504"/>
                  </a:lnTo>
                  <a:lnTo>
                    <a:pt x="169550" y="39903"/>
                  </a:lnTo>
                  <a:lnTo>
                    <a:pt x="168471" y="56874"/>
                  </a:lnTo>
                  <a:lnTo>
                    <a:pt x="171326" y="61955"/>
                  </a:lnTo>
                  <a:lnTo>
                    <a:pt x="176004" y="64417"/>
                  </a:lnTo>
                  <a:lnTo>
                    <a:pt x="210322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602889" y="915315"/>
              <a:ext cx="178766" cy="124817"/>
            </a:xfrm>
            <a:custGeom>
              <a:avLst/>
              <a:gdLst/>
              <a:ahLst/>
              <a:cxnLst/>
              <a:rect l="0" t="0" r="0" b="0"/>
              <a:pathLst>
                <a:path w="178766" h="124817">
                  <a:moveTo>
                    <a:pt x="12344" y="0"/>
                  </a:moveTo>
                  <a:lnTo>
                    <a:pt x="0" y="63398"/>
                  </a:lnTo>
                  <a:lnTo>
                    <a:pt x="1619" y="81802"/>
                  </a:lnTo>
                  <a:lnTo>
                    <a:pt x="5194" y="85970"/>
                  </a:lnTo>
                  <a:lnTo>
                    <a:pt x="10352" y="86899"/>
                  </a:lnTo>
                  <a:lnTo>
                    <a:pt x="16564" y="85670"/>
                  </a:lnTo>
                  <a:lnTo>
                    <a:pt x="28396" y="74442"/>
                  </a:lnTo>
                  <a:lnTo>
                    <a:pt x="74948" y="21033"/>
                  </a:lnTo>
                  <a:lnTo>
                    <a:pt x="80892" y="19570"/>
                  </a:lnTo>
                  <a:lnTo>
                    <a:pt x="86704" y="21368"/>
                  </a:lnTo>
                  <a:lnTo>
                    <a:pt x="92429" y="25340"/>
                  </a:lnTo>
                  <a:lnTo>
                    <a:pt x="101254" y="37150"/>
                  </a:lnTo>
                  <a:lnTo>
                    <a:pt x="118870" y="62915"/>
                  </a:lnTo>
                  <a:lnTo>
                    <a:pt x="124966" y="65982"/>
                  </a:lnTo>
                  <a:lnTo>
                    <a:pt x="139137" y="66924"/>
                  </a:lnTo>
                  <a:lnTo>
                    <a:pt x="162709" y="62257"/>
                  </a:lnTo>
                  <a:lnTo>
                    <a:pt x="168061" y="64619"/>
                  </a:lnTo>
                  <a:lnTo>
                    <a:pt x="171628" y="69891"/>
                  </a:lnTo>
                  <a:lnTo>
                    <a:pt x="174007" y="77105"/>
                  </a:lnTo>
                  <a:lnTo>
                    <a:pt x="174185" y="92516"/>
                  </a:lnTo>
                  <a:lnTo>
                    <a:pt x="173032" y="106762"/>
                  </a:lnTo>
                  <a:lnTo>
                    <a:pt x="178765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35828" y="948599"/>
              <a:ext cx="145532" cy="116496"/>
            </a:xfrm>
            <a:custGeom>
              <a:avLst/>
              <a:gdLst/>
              <a:ahLst/>
              <a:cxnLst/>
              <a:rect l="0" t="0" r="0" b="0"/>
              <a:pathLst>
                <a:path w="145532" h="116496">
                  <a:moveTo>
                    <a:pt x="12395" y="0"/>
                  </a:moveTo>
                  <a:lnTo>
                    <a:pt x="3920" y="55848"/>
                  </a:lnTo>
                  <a:lnTo>
                    <a:pt x="0" y="73823"/>
                  </a:lnTo>
                  <a:lnTo>
                    <a:pt x="433" y="77877"/>
                  </a:lnTo>
                  <a:lnTo>
                    <a:pt x="2572" y="78731"/>
                  </a:lnTo>
                  <a:lnTo>
                    <a:pt x="5846" y="77450"/>
                  </a:lnTo>
                  <a:lnTo>
                    <a:pt x="29635" y="48072"/>
                  </a:lnTo>
                  <a:lnTo>
                    <a:pt x="51345" y="20694"/>
                  </a:lnTo>
                  <a:lnTo>
                    <a:pt x="56852" y="19343"/>
                  </a:lnTo>
                  <a:lnTo>
                    <a:pt x="62373" y="21217"/>
                  </a:lnTo>
                  <a:lnTo>
                    <a:pt x="67903" y="25239"/>
                  </a:lnTo>
                  <a:lnTo>
                    <a:pt x="70665" y="30695"/>
                  </a:lnTo>
                  <a:lnTo>
                    <a:pt x="71269" y="44153"/>
                  </a:lnTo>
                  <a:lnTo>
                    <a:pt x="66410" y="67324"/>
                  </a:lnTo>
                  <a:lnTo>
                    <a:pt x="67820" y="71695"/>
                  </a:lnTo>
                  <a:lnTo>
                    <a:pt x="71535" y="73684"/>
                  </a:lnTo>
                  <a:lnTo>
                    <a:pt x="76785" y="74086"/>
                  </a:lnTo>
                  <a:lnTo>
                    <a:pt x="90014" y="69602"/>
                  </a:lnTo>
                  <a:lnTo>
                    <a:pt x="121108" y="51656"/>
                  </a:lnTo>
                  <a:lnTo>
                    <a:pt x="127400" y="52004"/>
                  </a:lnTo>
                  <a:lnTo>
                    <a:pt x="132519" y="55935"/>
                  </a:lnTo>
                  <a:lnTo>
                    <a:pt x="136856" y="62253"/>
                  </a:lnTo>
                  <a:lnTo>
                    <a:pt x="142961" y="88815"/>
                  </a:lnTo>
                  <a:lnTo>
                    <a:pt x="145531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023308" y="965242"/>
              <a:ext cx="141115" cy="130589"/>
            </a:xfrm>
            <a:custGeom>
              <a:avLst/>
              <a:gdLst/>
              <a:ahLst/>
              <a:cxnLst/>
              <a:rect l="0" t="0" r="0" b="0"/>
              <a:pathLst>
                <a:path w="141115" h="130589">
                  <a:moveTo>
                    <a:pt x="7978" y="0"/>
                  </a:moveTo>
                  <a:lnTo>
                    <a:pt x="428" y="56772"/>
                  </a:lnTo>
                  <a:lnTo>
                    <a:pt x="0" y="78240"/>
                  </a:lnTo>
                  <a:lnTo>
                    <a:pt x="2659" y="86369"/>
                  </a:lnTo>
                  <a:lnTo>
                    <a:pt x="13011" y="97866"/>
                  </a:lnTo>
                  <a:lnTo>
                    <a:pt x="19654" y="99453"/>
                  </a:lnTo>
                  <a:lnTo>
                    <a:pt x="34432" y="96284"/>
                  </a:lnTo>
                  <a:lnTo>
                    <a:pt x="53928" y="84105"/>
                  </a:lnTo>
                  <a:lnTo>
                    <a:pt x="71416" y="68785"/>
                  </a:lnTo>
                  <a:lnTo>
                    <a:pt x="75234" y="68971"/>
                  </a:lnTo>
                  <a:lnTo>
                    <a:pt x="77779" y="72793"/>
                  </a:lnTo>
                  <a:lnTo>
                    <a:pt x="87352" y="121161"/>
                  </a:lnTo>
                  <a:lnTo>
                    <a:pt x="91404" y="127927"/>
                  </a:lnTo>
                  <a:lnTo>
                    <a:pt x="96880" y="130588"/>
                  </a:lnTo>
                  <a:lnTo>
                    <a:pt x="103304" y="130513"/>
                  </a:lnTo>
                  <a:lnTo>
                    <a:pt x="110360" y="128614"/>
                  </a:lnTo>
                  <a:lnTo>
                    <a:pt x="123131" y="116641"/>
                  </a:lnTo>
                  <a:lnTo>
                    <a:pt x="141114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185438" y="865389"/>
              <a:ext cx="79347" cy="208027"/>
            </a:xfrm>
            <a:custGeom>
              <a:avLst/>
              <a:gdLst/>
              <a:ahLst/>
              <a:cxnLst/>
              <a:rect l="0" t="0" r="0" b="0"/>
              <a:pathLst>
                <a:path w="79347" h="208027">
                  <a:moveTo>
                    <a:pt x="37232" y="0"/>
                  </a:moveTo>
                  <a:lnTo>
                    <a:pt x="23964" y="54941"/>
                  </a:lnTo>
                  <a:lnTo>
                    <a:pt x="15167" y="117201"/>
                  </a:lnTo>
                  <a:lnTo>
                    <a:pt x="8233" y="172278"/>
                  </a:lnTo>
                  <a:lnTo>
                    <a:pt x="0" y="201068"/>
                  </a:lnTo>
                  <a:lnTo>
                    <a:pt x="7662" y="168495"/>
                  </a:lnTo>
                  <a:lnTo>
                    <a:pt x="11972" y="161332"/>
                  </a:lnTo>
                  <a:lnTo>
                    <a:pt x="24156" y="150907"/>
                  </a:lnTo>
                  <a:lnTo>
                    <a:pt x="31288" y="148682"/>
                  </a:lnTo>
                  <a:lnTo>
                    <a:pt x="46610" y="148675"/>
                  </a:lnTo>
                  <a:lnTo>
                    <a:pt x="52729" y="151817"/>
                  </a:lnTo>
                  <a:lnTo>
                    <a:pt x="76826" y="180010"/>
                  </a:lnTo>
                  <a:lnTo>
                    <a:pt x="79346" y="185650"/>
                  </a:lnTo>
                  <a:lnTo>
                    <a:pt x="78837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297559" y="923636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0"/>
                  </a:moveTo>
                  <a:lnTo>
                    <a:pt x="41605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355807" y="1023489"/>
              <a:ext cx="133138" cy="49927"/>
            </a:xfrm>
            <a:custGeom>
              <a:avLst/>
              <a:gdLst/>
              <a:ahLst/>
              <a:cxnLst/>
              <a:rect l="0" t="0" r="0" b="0"/>
              <a:pathLst>
                <a:path w="133138" h="49927">
                  <a:moveTo>
                    <a:pt x="0" y="0"/>
                  </a:moveTo>
                  <a:lnTo>
                    <a:pt x="0" y="17669"/>
                  </a:lnTo>
                  <a:lnTo>
                    <a:pt x="3698" y="21950"/>
                  </a:lnTo>
                  <a:lnTo>
                    <a:pt x="9861" y="23879"/>
                  </a:lnTo>
                  <a:lnTo>
                    <a:pt x="17669" y="24240"/>
                  </a:lnTo>
                  <a:lnTo>
                    <a:pt x="31275" y="19711"/>
                  </a:lnTo>
                  <a:lnTo>
                    <a:pt x="59494" y="6153"/>
                  </a:lnTo>
                  <a:lnTo>
                    <a:pt x="66475" y="5951"/>
                  </a:lnTo>
                  <a:lnTo>
                    <a:pt x="79162" y="10658"/>
                  </a:lnTo>
                  <a:lnTo>
                    <a:pt x="88499" y="23844"/>
                  </a:lnTo>
                  <a:lnTo>
                    <a:pt x="92283" y="32538"/>
                  </a:lnTo>
                  <a:lnTo>
                    <a:pt x="98505" y="38334"/>
                  </a:lnTo>
                  <a:lnTo>
                    <a:pt x="133137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469939" y="969740"/>
              <a:ext cx="158001" cy="295065"/>
            </a:xfrm>
            <a:custGeom>
              <a:avLst/>
              <a:gdLst/>
              <a:ahLst/>
              <a:cxnLst/>
              <a:rect l="0" t="0" r="0" b="0"/>
              <a:pathLst>
                <a:path w="158001" h="295065">
                  <a:moveTo>
                    <a:pt x="110536" y="45428"/>
                  </a:moveTo>
                  <a:lnTo>
                    <a:pt x="114953" y="32176"/>
                  </a:lnTo>
                  <a:lnTo>
                    <a:pt x="114656" y="18273"/>
                  </a:lnTo>
                  <a:lnTo>
                    <a:pt x="113283" y="10683"/>
                  </a:lnTo>
                  <a:lnTo>
                    <a:pt x="108669" y="5622"/>
                  </a:lnTo>
                  <a:lnTo>
                    <a:pt x="93681" y="0"/>
                  </a:lnTo>
                  <a:lnTo>
                    <a:pt x="86356" y="349"/>
                  </a:lnTo>
                  <a:lnTo>
                    <a:pt x="73285" y="5669"/>
                  </a:lnTo>
                  <a:lnTo>
                    <a:pt x="55530" y="23477"/>
                  </a:lnTo>
                  <a:lnTo>
                    <a:pt x="52600" y="31719"/>
                  </a:lnTo>
                  <a:lnTo>
                    <a:pt x="51810" y="50738"/>
                  </a:lnTo>
                  <a:lnTo>
                    <a:pt x="55668" y="58214"/>
                  </a:lnTo>
                  <a:lnTo>
                    <a:pt x="69816" y="68985"/>
                  </a:lnTo>
                  <a:lnTo>
                    <a:pt x="102991" y="75830"/>
                  </a:lnTo>
                  <a:lnTo>
                    <a:pt x="141406" y="74273"/>
                  </a:lnTo>
                  <a:lnTo>
                    <a:pt x="155382" y="80129"/>
                  </a:lnTo>
                  <a:lnTo>
                    <a:pt x="158000" y="86129"/>
                  </a:lnTo>
                  <a:lnTo>
                    <a:pt x="155978" y="102657"/>
                  </a:lnTo>
                  <a:lnTo>
                    <a:pt x="134543" y="163250"/>
                  </a:lnTo>
                  <a:lnTo>
                    <a:pt x="113355" y="219078"/>
                  </a:lnTo>
                  <a:lnTo>
                    <a:pt x="87987" y="268674"/>
                  </a:lnTo>
                  <a:lnTo>
                    <a:pt x="67181" y="290221"/>
                  </a:lnTo>
                  <a:lnTo>
                    <a:pt x="59443" y="293683"/>
                  </a:lnTo>
                  <a:lnTo>
                    <a:pt x="43449" y="295064"/>
                  </a:lnTo>
                  <a:lnTo>
                    <a:pt x="29561" y="290130"/>
                  </a:lnTo>
                  <a:lnTo>
                    <a:pt x="23268" y="286226"/>
                  </a:lnTo>
                  <a:lnTo>
                    <a:pt x="13811" y="274491"/>
                  </a:lnTo>
                  <a:lnTo>
                    <a:pt x="207" y="244358"/>
                  </a:lnTo>
                  <a:lnTo>
                    <a:pt x="0" y="236295"/>
                  </a:lnTo>
                  <a:lnTo>
                    <a:pt x="4702" y="219940"/>
                  </a:lnTo>
                  <a:lnTo>
                    <a:pt x="22163" y="195139"/>
                  </a:lnTo>
                  <a:lnTo>
                    <a:pt x="52289" y="1702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738575" y="1139984"/>
              <a:ext cx="13116" cy="124816"/>
            </a:xfrm>
            <a:custGeom>
              <a:avLst/>
              <a:gdLst/>
              <a:ahLst/>
              <a:cxnLst/>
              <a:rect l="0" t="0" r="0" b="0"/>
              <a:pathLst>
                <a:path w="13116" h="124816">
                  <a:moveTo>
                    <a:pt x="8321" y="0"/>
                  </a:moveTo>
                  <a:lnTo>
                    <a:pt x="13115" y="26572"/>
                  </a:lnTo>
                  <a:lnTo>
                    <a:pt x="7939" y="88218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010517" y="973563"/>
              <a:ext cx="69222" cy="116495"/>
            </a:xfrm>
            <a:custGeom>
              <a:avLst/>
              <a:gdLst/>
              <a:ahLst/>
              <a:cxnLst/>
              <a:rect l="0" t="0" r="0" b="0"/>
              <a:pathLst>
                <a:path w="69222" h="116495">
                  <a:moveTo>
                    <a:pt x="60900" y="0"/>
                  </a:moveTo>
                  <a:lnTo>
                    <a:pt x="41895" y="7567"/>
                  </a:lnTo>
                  <a:lnTo>
                    <a:pt x="24964" y="21760"/>
                  </a:lnTo>
                  <a:lnTo>
                    <a:pt x="9160" y="43122"/>
                  </a:lnTo>
                  <a:lnTo>
                    <a:pt x="1539" y="58921"/>
                  </a:lnTo>
                  <a:lnTo>
                    <a:pt x="0" y="75189"/>
                  </a:lnTo>
                  <a:lnTo>
                    <a:pt x="3323" y="90740"/>
                  </a:lnTo>
                  <a:lnTo>
                    <a:pt x="10963" y="103815"/>
                  </a:lnTo>
                  <a:lnTo>
                    <a:pt x="17439" y="108042"/>
                  </a:lnTo>
                  <a:lnTo>
                    <a:pt x="49472" y="114825"/>
                  </a:lnTo>
                  <a:lnTo>
                    <a:pt x="69221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129664" y="10650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30258" y="1007712"/>
              <a:ext cx="340570" cy="90667"/>
            </a:xfrm>
            <a:custGeom>
              <a:avLst/>
              <a:gdLst/>
              <a:ahLst/>
              <a:cxnLst/>
              <a:rect l="0" t="0" r="0" b="0"/>
              <a:pathLst>
                <a:path w="340570" h="90667">
                  <a:moveTo>
                    <a:pt x="41011" y="24098"/>
                  </a:moveTo>
                  <a:lnTo>
                    <a:pt x="27760" y="28515"/>
                  </a:lnTo>
                  <a:lnTo>
                    <a:pt x="6266" y="44514"/>
                  </a:lnTo>
                  <a:lnTo>
                    <a:pt x="2130" y="52502"/>
                  </a:lnTo>
                  <a:lnTo>
                    <a:pt x="0" y="71239"/>
                  </a:lnTo>
                  <a:lnTo>
                    <a:pt x="3501" y="76790"/>
                  </a:lnTo>
                  <a:lnTo>
                    <a:pt x="9533" y="79566"/>
                  </a:lnTo>
                  <a:lnTo>
                    <a:pt x="26096" y="80186"/>
                  </a:lnTo>
                  <a:lnTo>
                    <a:pt x="54364" y="74412"/>
                  </a:lnTo>
                  <a:lnTo>
                    <a:pt x="81419" y="56363"/>
                  </a:lnTo>
                  <a:lnTo>
                    <a:pt x="92255" y="44910"/>
                  </a:lnTo>
                  <a:lnTo>
                    <a:pt x="100152" y="30574"/>
                  </a:lnTo>
                  <a:lnTo>
                    <a:pt x="101813" y="14957"/>
                  </a:lnTo>
                  <a:lnTo>
                    <a:pt x="100961" y="6909"/>
                  </a:lnTo>
                  <a:lnTo>
                    <a:pt x="97620" y="2469"/>
                  </a:lnTo>
                  <a:lnTo>
                    <a:pt x="92619" y="433"/>
                  </a:lnTo>
                  <a:lnTo>
                    <a:pt x="86511" y="0"/>
                  </a:lnTo>
                  <a:lnTo>
                    <a:pt x="72328" y="4450"/>
                  </a:lnTo>
                  <a:lnTo>
                    <a:pt x="64663" y="8226"/>
                  </a:lnTo>
                  <a:lnTo>
                    <a:pt x="60478" y="13517"/>
                  </a:lnTo>
                  <a:lnTo>
                    <a:pt x="58612" y="19817"/>
                  </a:lnTo>
                  <a:lnTo>
                    <a:pt x="58293" y="26792"/>
                  </a:lnTo>
                  <a:lnTo>
                    <a:pt x="60853" y="30517"/>
                  </a:lnTo>
                  <a:lnTo>
                    <a:pt x="65334" y="32075"/>
                  </a:lnTo>
                  <a:lnTo>
                    <a:pt x="96872" y="27934"/>
                  </a:lnTo>
                  <a:lnTo>
                    <a:pt x="132072" y="20062"/>
                  </a:lnTo>
                  <a:lnTo>
                    <a:pt x="148975" y="21688"/>
                  </a:lnTo>
                  <a:lnTo>
                    <a:pt x="153668" y="25265"/>
                  </a:lnTo>
                  <a:lnTo>
                    <a:pt x="155872" y="30423"/>
                  </a:lnTo>
                  <a:lnTo>
                    <a:pt x="161600" y="58632"/>
                  </a:lnTo>
                  <a:lnTo>
                    <a:pt x="166708" y="63763"/>
                  </a:lnTo>
                  <a:lnTo>
                    <a:pt x="182244" y="69464"/>
                  </a:lnTo>
                  <a:lnTo>
                    <a:pt x="199011" y="67066"/>
                  </a:lnTo>
                  <a:lnTo>
                    <a:pt x="232376" y="54878"/>
                  </a:lnTo>
                  <a:lnTo>
                    <a:pt x="239779" y="54788"/>
                  </a:lnTo>
                  <a:lnTo>
                    <a:pt x="252936" y="59619"/>
                  </a:lnTo>
                  <a:lnTo>
                    <a:pt x="270738" y="72735"/>
                  </a:lnTo>
                  <a:lnTo>
                    <a:pt x="277373" y="75014"/>
                  </a:lnTo>
                  <a:lnTo>
                    <a:pt x="316050" y="78755"/>
                  </a:lnTo>
                  <a:lnTo>
                    <a:pt x="340569" y="906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483743" y="1031926"/>
              <a:ext cx="145018" cy="184579"/>
            </a:xfrm>
            <a:custGeom>
              <a:avLst/>
              <a:gdLst/>
              <a:ahLst/>
              <a:cxnLst/>
              <a:rect l="0" t="0" r="0" b="0"/>
              <a:pathLst>
                <a:path w="145018" h="184579">
                  <a:moveTo>
                    <a:pt x="28689" y="74773"/>
                  </a:moveTo>
                  <a:lnTo>
                    <a:pt x="14496" y="129714"/>
                  </a:lnTo>
                  <a:lnTo>
                    <a:pt x="0" y="184578"/>
                  </a:lnTo>
                  <a:lnTo>
                    <a:pt x="19526" y="131597"/>
                  </a:lnTo>
                  <a:lnTo>
                    <a:pt x="39467" y="75379"/>
                  </a:lnTo>
                  <a:lnTo>
                    <a:pt x="74299" y="19317"/>
                  </a:lnTo>
                  <a:lnTo>
                    <a:pt x="88717" y="5131"/>
                  </a:lnTo>
                  <a:lnTo>
                    <a:pt x="97369" y="1533"/>
                  </a:lnTo>
                  <a:lnTo>
                    <a:pt x="116845" y="0"/>
                  </a:lnTo>
                  <a:lnTo>
                    <a:pt x="132897" y="4867"/>
                  </a:lnTo>
                  <a:lnTo>
                    <a:pt x="139766" y="8753"/>
                  </a:lnTo>
                  <a:lnTo>
                    <a:pt x="143421" y="15042"/>
                  </a:lnTo>
                  <a:lnTo>
                    <a:pt x="145017" y="31892"/>
                  </a:lnTo>
                  <a:lnTo>
                    <a:pt x="142299" y="39714"/>
                  </a:lnTo>
                  <a:lnTo>
                    <a:pt x="131882" y="53336"/>
                  </a:lnTo>
                  <a:lnTo>
                    <a:pt x="110424" y="66983"/>
                  </a:lnTo>
                  <a:lnTo>
                    <a:pt x="94602" y="68846"/>
                  </a:lnTo>
                  <a:lnTo>
                    <a:pt x="81098" y="66592"/>
                  </a:lnTo>
                  <a:lnTo>
                    <a:pt x="77497" y="64696"/>
                  </a:lnTo>
                  <a:lnTo>
                    <a:pt x="70295" y="581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860347" y="1016903"/>
              <a:ext cx="118065" cy="114761"/>
            </a:xfrm>
            <a:custGeom>
              <a:avLst/>
              <a:gdLst/>
              <a:ahLst/>
              <a:cxnLst/>
              <a:rect l="0" t="0" r="0" b="0"/>
              <a:pathLst>
                <a:path w="118065" h="114761">
                  <a:moveTo>
                    <a:pt x="118064" y="6586"/>
                  </a:moveTo>
                  <a:lnTo>
                    <a:pt x="88444" y="0"/>
                  </a:lnTo>
                  <a:lnTo>
                    <a:pt x="69767" y="885"/>
                  </a:lnTo>
                  <a:lnTo>
                    <a:pt x="44582" y="11780"/>
                  </a:lnTo>
                  <a:lnTo>
                    <a:pt x="13214" y="37415"/>
                  </a:lnTo>
                  <a:lnTo>
                    <a:pt x="602" y="58250"/>
                  </a:lnTo>
                  <a:lnTo>
                    <a:pt x="0" y="65992"/>
                  </a:lnTo>
                  <a:lnTo>
                    <a:pt x="4262" y="81990"/>
                  </a:lnTo>
                  <a:lnTo>
                    <a:pt x="14786" y="93415"/>
                  </a:lnTo>
                  <a:lnTo>
                    <a:pt x="51496" y="1147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996014" y="1056773"/>
              <a:ext cx="90572" cy="99854"/>
            </a:xfrm>
            <a:custGeom>
              <a:avLst/>
              <a:gdLst/>
              <a:ahLst/>
              <a:cxnLst/>
              <a:rect l="0" t="0" r="0" b="0"/>
              <a:pathLst>
                <a:path w="90572" h="99854">
                  <a:moveTo>
                    <a:pt x="48966" y="0"/>
                  </a:moveTo>
                  <a:lnTo>
                    <a:pt x="29961" y="7568"/>
                  </a:lnTo>
                  <a:lnTo>
                    <a:pt x="13029" y="21761"/>
                  </a:lnTo>
                  <a:lnTo>
                    <a:pt x="1867" y="35559"/>
                  </a:lnTo>
                  <a:lnTo>
                    <a:pt x="0" y="42197"/>
                  </a:lnTo>
                  <a:lnTo>
                    <a:pt x="604" y="48472"/>
                  </a:lnTo>
                  <a:lnTo>
                    <a:pt x="2856" y="54504"/>
                  </a:lnTo>
                  <a:lnTo>
                    <a:pt x="8056" y="57601"/>
                  </a:lnTo>
                  <a:lnTo>
                    <a:pt x="23695" y="58577"/>
                  </a:lnTo>
                  <a:lnTo>
                    <a:pt x="38042" y="53463"/>
                  </a:lnTo>
                  <a:lnTo>
                    <a:pt x="66737" y="35113"/>
                  </a:lnTo>
                  <a:lnTo>
                    <a:pt x="70984" y="35428"/>
                  </a:lnTo>
                  <a:lnTo>
                    <a:pt x="72890" y="39336"/>
                  </a:lnTo>
                  <a:lnTo>
                    <a:pt x="72543" y="52616"/>
                  </a:lnTo>
                  <a:lnTo>
                    <a:pt x="69306" y="67764"/>
                  </a:lnTo>
                  <a:lnTo>
                    <a:pt x="69923" y="74762"/>
                  </a:lnTo>
                  <a:lnTo>
                    <a:pt x="75538" y="87469"/>
                  </a:lnTo>
                  <a:lnTo>
                    <a:pt x="81732" y="94349"/>
                  </a:lnTo>
                  <a:lnTo>
                    <a:pt x="90571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138246" y="1023489"/>
              <a:ext cx="156366" cy="103846"/>
            </a:xfrm>
            <a:custGeom>
              <a:avLst/>
              <a:gdLst/>
              <a:ahLst/>
              <a:cxnLst/>
              <a:rect l="0" t="0" r="0" b="0"/>
              <a:pathLst>
                <a:path w="156366" h="103846">
                  <a:moveTo>
                    <a:pt x="6586" y="33284"/>
                  </a:moveTo>
                  <a:lnTo>
                    <a:pt x="0" y="62904"/>
                  </a:lnTo>
                  <a:lnTo>
                    <a:pt x="1244" y="90446"/>
                  </a:lnTo>
                  <a:lnTo>
                    <a:pt x="3025" y="99129"/>
                  </a:lnTo>
                  <a:lnTo>
                    <a:pt x="6986" y="103068"/>
                  </a:lnTo>
                  <a:lnTo>
                    <a:pt x="12399" y="103845"/>
                  </a:lnTo>
                  <a:lnTo>
                    <a:pt x="18783" y="102514"/>
                  </a:lnTo>
                  <a:lnTo>
                    <a:pt x="23963" y="98853"/>
                  </a:lnTo>
                  <a:lnTo>
                    <a:pt x="32184" y="87389"/>
                  </a:lnTo>
                  <a:lnTo>
                    <a:pt x="55463" y="26416"/>
                  </a:lnTo>
                  <a:lnTo>
                    <a:pt x="68065" y="12973"/>
                  </a:lnTo>
                  <a:lnTo>
                    <a:pt x="85378" y="5766"/>
                  </a:lnTo>
                  <a:lnTo>
                    <a:pt x="145111" y="506"/>
                  </a:lnTo>
                  <a:lnTo>
                    <a:pt x="15636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319574" y="990205"/>
              <a:ext cx="91532" cy="158101"/>
            </a:xfrm>
            <a:custGeom>
              <a:avLst/>
              <a:gdLst/>
              <a:ahLst/>
              <a:cxnLst/>
              <a:rect l="0" t="0" r="0" b="0"/>
              <a:pathLst>
                <a:path w="91532" h="158101">
                  <a:moveTo>
                    <a:pt x="91531" y="0"/>
                  </a:moveTo>
                  <a:lnTo>
                    <a:pt x="51205" y="11517"/>
                  </a:lnTo>
                  <a:lnTo>
                    <a:pt x="42458" y="15999"/>
                  </a:lnTo>
                  <a:lnTo>
                    <a:pt x="30273" y="28375"/>
                  </a:lnTo>
                  <a:lnTo>
                    <a:pt x="25729" y="35559"/>
                  </a:lnTo>
                  <a:lnTo>
                    <a:pt x="23146" y="50937"/>
                  </a:lnTo>
                  <a:lnTo>
                    <a:pt x="26005" y="67017"/>
                  </a:lnTo>
                  <a:lnTo>
                    <a:pt x="33439" y="83410"/>
                  </a:lnTo>
                  <a:lnTo>
                    <a:pt x="47838" y="97476"/>
                  </a:lnTo>
                  <a:lnTo>
                    <a:pt x="78380" y="121572"/>
                  </a:lnTo>
                  <a:lnTo>
                    <a:pt x="81840" y="128201"/>
                  </a:lnTo>
                  <a:lnTo>
                    <a:pt x="83217" y="142962"/>
                  </a:lnTo>
                  <a:lnTo>
                    <a:pt x="78593" y="148008"/>
                  </a:lnTo>
                  <a:lnTo>
                    <a:pt x="61126" y="15361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389297" y="1239836"/>
            <a:ext cx="4720778" cy="790501"/>
            <a:chOff x="5389297" y="1239836"/>
            <a:chExt cx="4720778" cy="790501"/>
          </a:xfrm>
        </p:grpSpPr>
        <p:sp>
          <p:nvSpPr>
            <p:cNvPr id="82" name="Freeform 81"/>
            <p:cNvSpPr/>
            <p:nvPr/>
          </p:nvSpPr>
          <p:spPr>
            <a:xfrm>
              <a:off x="5389297" y="1239836"/>
              <a:ext cx="210770" cy="235008"/>
            </a:xfrm>
            <a:custGeom>
              <a:avLst/>
              <a:gdLst/>
              <a:ahLst/>
              <a:cxnLst/>
              <a:rect l="0" t="0" r="0" b="0"/>
              <a:pathLst>
                <a:path w="210770" h="235008">
                  <a:moveTo>
                    <a:pt x="102595" y="0"/>
                  </a:moveTo>
                  <a:lnTo>
                    <a:pt x="89343" y="4418"/>
                  </a:lnTo>
                  <a:lnTo>
                    <a:pt x="43914" y="42724"/>
                  </a:lnTo>
                  <a:lnTo>
                    <a:pt x="23340" y="82678"/>
                  </a:lnTo>
                  <a:lnTo>
                    <a:pt x="4893" y="134128"/>
                  </a:lnTo>
                  <a:lnTo>
                    <a:pt x="0" y="161314"/>
                  </a:lnTo>
                  <a:lnTo>
                    <a:pt x="907" y="188806"/>
                  </a:lnTo>
                  <a:lnTo>
                    <a:pt x="9323" y="209038"/>
                  </a:lnTo>
                  <a:lnTo>
                    <a:pt x="22309" y="223269"/>
                  </a:lnTo>
                  <a:lnTo>
                    <a:pt x="37326" y="232676"/>
                  </a:lnTo>
                  <a:lnTo>
                    <a:pt x="60643" y="235007"/>
                  </a:lnTo>
                  <a:lnTo>
                    <a:pt x="117000" y="226612"/>
                  </a:lnTo>
                  <a:lnTo>
                    <a:pt x="152079" y="213718"/>
                  </a:lnTo>
                  <a:lnTo>
                    <a:pt x="168042" y="203160"/>
                  </a:lnTo>
                  <a:lnTo>
                    <a:pt x="21076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548503" y="1292605"/>
              <a:ext cx="149096" cy="171562"/>
            </a:xfrm>
            <a:custGeom>
              <a:avLst/>
              <a:gdLst/>
              <a:ahLst/>
              <a:cxnLst/>
              <a:rect l="0" t="0" r="0" b="0"/>
              <a:pathLst>
                <a:path w="149096" h="171562">
                  <a:moveTo>
                    <a:pt x="76526" y="22121"/>
                  </a:moveTo>
                  <a:lnTo>
                    <a:pt x="42785" y="42689"/>
                  </a:lnTo>
                  <a:lnTo>
                    <a:pt x="27321" y="58075"/>
                  </a:lnTo>
                  <a:lnTo>
                    <a:pt x="9144" y="87528"/>
                  </a:lnTo>
                  <a:lnTo>
                    <a:pt x="966" y="108822"/>
                  </a:lnTo>
                  <a:lnTo>
                    <a:pt x="0" y="141601"/>
                  </a:lnTo>
                  <a:lnTo>
                    <a:pt x="8305" y="158742"/>
                  </a:lnTo>
                  <a:lnTo>
                    <a:pt x="14404" y="165901"/>
                  </a:lnTo>
                  <a:lnTo>
                    <a:pt x="23091" y="169750"/>
                  </a:lnTo>
                  <a:lnTo>
                    <a:pt x="45072" y="171561"/>
                  </a:lnTo>
                  <a:lnTo>
                    <a:pt x="79020" y="162964"/>
                  </a:lnTo>
                  <a:lnTo>
                    <a:pt x="98900" y="148821"/>
                  </a:lnTo>
                  <a:lnTo>
                    <a:pt x="135185" y="110373"/>
                  </a:lnTo>
                  <a:lnTo>
                    <a:pt x="143586" y="91546"/>
                  </a:lnTo>
                  <a:lnTo>
                    <a:pt x="149095" y="55738"/>
                  </a:lnTo>
                  <a:lnTo>
                    <a:pt x="146311" y="24685"/>
                  </a:lnTo>
                  <a:lnTo>
                    <a:pt x="142465" y="17358"/>
                  </a:lnTo>
                  <a:lnTo>
                    <a:pt x="130795" y="6752"/>
                  </a:lnTo>
                  <a:lnTo>
                    <a:pt x="113897" y="1422"/>
                  </a:lnTo>
                  <a:lnTo>
                    <a:pt x="104214" y="0"/>
                  </a:lnTo>
                  <a:lnTo>
                    <a:pt x="98683" y="1826"/>
                  </a:lnTo>
                  <a:lnTo>
                    <a:pt x="95920" y="5817"/>
                  </a:lnTo>
                  <a:lnTo>
                    <a:pt x="93168" y="221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783128" y="1447862"/>
              <a:ext cx="166423" cy="122399"/>
            </a:xfrm>
            <a:custGeom>
              <a:avLst/>
              <a:gdLst/>
              <a:ahLst/>
              <a:cxnLst/>
              <a:rect l="0" t="0" r="0" b="0"/>
              <a:pathLst>
                <a:path w="166423" h="122399">
                  <a:moveTo>
                    <a:pt x="0" y="0"/>
                  </a:moveTo>
                  <a:lnTo>
                    <a:pt x="46327" y="4418"/>
                  </a:lnTo>
                  <a:lnTo>
                    <a:pt x="73823" y="11582"/>
                  </a:lnTo>
                  <a:lnTo>
                    <a:pt x="77877" y="15118"/>
                  </a:lnTo>
                  <a:lnTo>
                    <a:pt x="78731" y="19324"/>
                  </a:lnTo>
                  <a:lnTo>
                    <a:pt x="77451" y="23978"/>
                  </a:lnTo>
                  <a:lnTo>
                    <a:pt x="27858" y="84558"/>
                  </a:lnTo>
                  <a:lnTo>
                    <a:pt x="25969" y="91506"/>
                  </a:lnTo>
                  <a:lnTo>
                    <a:pt x="26558" y="97986"/>
                  </a:lnTo>
                  <a:lnTo>
                    <a:pt x="28801" y="104156"/>
                  </a:lnTo>
                  <a:lnTo>
                    <a:pt x="38688" y="113476"/>
                  </a:lnTo>
                  <a:lnTo>
                    <a:pt x="53253" y="119776"/>
                  </a:lnTo>
                  <a:lnTo>
                    <a:pt x="83169" y="122398"/>
                  </a:lnTo>
                  <a:lnTo>
                    <a:pt x="143313" y="113038"/>
                  </a:lnTo>
                  <a:lnTo>
                    <a:pt x="166422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099328" y="1413103"/>
              <a:ext cx="424375" cy="105693"/>
            </a:xfrm>
            <a:custGeom>
              <a:avLst/>
              <a:gdLst/>
              <a:ahLst/>
              <a:cxnLst/>
              <a:rect l="0" t="0" r="0" b="0"/>
              <a:pathLst>
                <a:path w="424375" h="105693">
                  <a:moveTo>
                    <a:pt x="0" y="9796"/>
                  </a:moveTo>
                  <a:lnTo>
                    <a:pt x="0" y="56123"/>
                  </a:lnTo>
                  <a:lnTo>
                    <a:pt x="1850" y="59172"/>
                  </a:lnTo>
                  <a:lnTo>
                    <a:pt x="4931" y="57506"/>
                  </a:lnTo>
                  <a:lnTo>
                    <a:pt x="39120" y="13597"/>
                  </a:lnTo>
                  <a:lnTo>
                    <a:pt x="59976" y="649"/>
                  </a:lnTo>
                  <a:lnTo>
                    <a:pt x="66796" y="0"/>
                  </a:lnTo>
                  <a:lnTo>
                    <a:pt x="79306" y="4210"/>
                  </a:lnTo>
                  <a:lnTo>
                    <a:pt x="88564" y="17175"/>
                  </a:lnTo>
                  <a:lnTo>
                    <a:pt x="102040" y="51215"/>
                  </a:lnTo>
                  <a:lnTo>
                    <a:pt x="106858" y="55900"/>
                  </a:lnTo>
                  <a:lnTo>
                    <a:pt x="112844" y="58099"/>
                  </a:lnTo>
                  <a:lnTo>
                    <a:pt x="126892" y="58076"/>
                  </a:lnTo>
                  <a:lnTo>
                    <a:pt x="142381" y="54985"/>
                  </a:lnTo>
                  <a:lnTo>
                    <a:pt x="156045" y="45597"/>
                  </a:lnTo>
                  <a:lnTo>
                    <a:pt x="162277" y="39211"/>
                  </a:lnTo>
                  <a:lnTo>
                    <a:pt x="162734" y="35878"/>
                  </a:lnTo>
                  <a:lnTo>
                    <a:pt x="159340" y="34581"/>
                  </a:lnTo>
                  <a:lnTo>
                    <a:pt x="153380" y="34640"/>
                  </a:lnTo>
                  <a:lnTo>
                    <a:pt x="148481" y="37454"/>
                  </a:lnTo>
                  <a:lnTo>
                    <a:pt x="140573" y="47976"/>
                  </a:lnTo>
                  <a:lnTo>
                    <a:pt x="139943" y="53741"/>
                  </a:lnTo>
                  <a:lnTo>
                    <a:pt x="144175" y="65077"/>
                  </a:lnTo>
                  <a:lnTo>
                    <a:pt x="154686" y="73813"/>
                  </a:lnTo>
                  <a:lnTo>
                    <a:pt x="169527" y="79854"/>
                  </a:lnTo>
                  <a:lnTo>
                    <a:pt x="198674" y="82329"/>
                  </a:lnTo>
                  <a:lnTo>
                    <a:pt x="229808" y="76694"/>
                  </a:lnTo>
                  <a:lnTo>
                    <a:pt x="256085" y="63724"/>
                  </a:lnTo>
                  <a:lnTo>
                    <a:pt x="271371" y="51868"/>
                  </a:lnTo>
                  <a:lnTo>
                    <a:pt x="265765" y="54999"/>
                  </a:lnTo>
                  <a:lnTo>
                    <a:pt x="264086" y="59347"/>
                  </a:lnTo>
                  <a:lnTo>
                    <a:pt x="264685" y="71575"/>
                  </a:lnTo>
                  <a:lnTo>
                    <a:pt x="268912" y="75945"/>
                  </a:lnTo>
                  <a:lnTo>
                    <a:pt x="283472" y="80801"/>
                  </a:lnTo>
                  <a:lnTo>
                    <a:pt x="340055" y="81598"/>
                  </a:lnTo>
                  <a:lnTo>
                    <a:pt x="346897" y="86325"/>
                  </a:lnTo>
                  <a:lnTo>
                    <a:pt x="356964" y="101440"/>
                  </a:lnTo>
                  <a:lnTo>
                    <a:pt x="362792" y="105101"/>
                  </a:lnTo>
                  <a:lnTo>
                    <a:pt x="369451" y="105692"/>
                  </a:lnTo>
                  <a:lnTo>
                    <a:pt x="376664" y="104238"/>
                  </a:lnTo>
                  <a:lnTo>
                    <a:pt x="400067" y="88938"/>
                  </a:lnTo>
                  <a:lnTo>
                    <a:pt x="424374" y="597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524992" y="1314726"/>
              <a:ext cx="273306" cy="185956"/>
            </a:xfrm>
            <a:custGeom>
              <a:avLst/>
              <a:gdLst/>
              <a:ahLst/>
              <a:cxnLst/>
              <a:rect l="0" t="0" r="0" b="0"/>
              <a:pathLst>
                <a:path w="273306" h="185956">
                  <a:moveTo>
                    <a:pt x="31994" y="0"/>
                  </a:moveTo>
                  <a:lnTo>
                    <a:pt x="26276" y="21778"/>
                  </a:lnTo>
                  <a:lnTo>
                    <a:pt x="17259" y="83806"/>
                  </a:lnTo>
                  <a:lnTo>
                    <a:pt x="8560" y="143396"/>
                  </a:lnTo>
                  <a:lnTo>
                    <a:pt x="3067" y="172851"/>
                  </a:lnTo>
                  <a:lnTo>
                    <a:pt x="1614" y="175330"/>
                  </a:lnTo>
                  <a:lnTo>
                    <a:pt x="646" y="173285"/>
                  </a:lnTo>
                  <a:lnTo>
                    <a:pt x="0" y="168223"/>
                  </a:lnTo>
                  <a:lnTo>
                    <a:pt x="3268" y="164849"/>
                  </a:lnTo>
                  <a:lnTo>
                    <a:pt x="16761" y="161099"/>
                  </a:lnTo>
                  <a:lnTo>
                    <a:pt x="60352" y="159617"/>
                  </a:lnTo>
                  <a:lnTo>
                    <a:pt x="79730" y="162780"/>
                  </a:lnTo>
                  <a:lnTo>
                    <a:pt x="86008" y="167692"/>
                  </a:lnTo>
                  <a:lnTo>
                    <a:pt x="92982" y="183011"/>
                  </a:lnTo>
                  <a:lnTo>
                    <a:pt x="97616" y="184878"/>
                  </a:lnTo>
                  <a:lnTo>
                    <a:pt x="103479" y="182424"/>
                  </a:lnTo>
                  <a:lnTo>
                    <a:pt x="151386" y="145602"/>
                  </a:lnTo>
                  <a:lnTo>
                    <a:pt x="189022" y="131181"/>
                  </a:lnTo>
                  <a:lnTo>
                    <a:pt x="206259" y="130110"/>
                  </a:lnTo>
                  <a:lnTo>
                    <a:pt x="214739" y="131119"/>
                  </a:lnTo>
                  <a:lnTo>
                    <a:pt x="217619" y="132716"/>
                  </a:lnTo>
                  <a:lnTo>
                    <a:pt x="216765" y="134705"/>
                  </a:lnTo>
                  <a:lnTo>
                    <a:pt x="195465" y="148958"/>
                  </a:lnTo>
                  <a:lnTo>
                    <a:pt x="191826" y="155704"/>
                  </a:lnTo>
                  <a:lnTo>
                    <a:pt x="190248" y="173061"/>
                  </a:lnTo>
                  <a:lnTo>
                    <a:pt x="193895" y="179168"/>
                  </a:lnTo>
                  <a:lnTo>
                    <a:pt x="200025" y="183240"/>
                  </a:lnTo>
                  <a:lnTo>
                    <a:pt x="207809" y="185955"/>
                  </a:lnTo>
                  <a:lnTo>
                    <a:pt x="236434" y="185358"/>
                  </a:lnTo>
                  <a:lnTo>
                    <a:pt x="271291" y="172658"/>
                  </a:lnTo>
                  <a:lnTo>
                    <a:pt x="27330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870271" y="1298084"/>
              <a:ext cx="177658" cy="240080"/>
            </a:xfrm>
            <a:custGeom>
              <a:avLst/>
              <a:gdLst/>
              <a:ahLst/>
              <a:cxnLst/>
              <a:rect l="0" t="0" r="0" b="0"/>
              <a:pathLst>
                <a:path w="177658" h="240080">
                  <a:moveTo>
                    <a:pt x="52841" y="0"/>
                  </a:moveTo>
                  <a:lnTo>
                    <a:pt x="31098" y="61566"/>
                  </a:lnTo>
                  <a:lnTo>
                    <a:pt x="12425" y="116349"/>
                  </a:lnTo>
                  <a:lnTo>
                    <a:pt x="0" y="163070"/>
                  </a:lnTo>
                  <a:lnTo>
                    <a:pt x="1003" y="185580"/>
                  </a:lnTo>
                  <a:lnTo>
                    <a:pt x="11183" y="214627"/>
                  </a:lnTo>
                  <a:lnTo>
                    <a:pt x="25697" y="227294"/>
                  </a:lnTo>
                  <a:lnTo>
                    <a:pt x="46325" y="235080"/>
                  </a:lnTo>
                  <a:lnTo>
                    <a:pt x="104768" y="240079"/>
                  </a:lnTo>
                  <a:lnTo>
                    <a:pt x="168244" y="234616"/>
                  </a:lnTo>
                  <a:lnTo>
                    <a:pt x="177657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413659" y="1331368"/>
              <a:ext cx="133532" cy="186200"/>
            </a:xfrm>
            <a:custGeom>
              <a:avLst/>
              <a:gdLst/>
              <a:ahLst/>
              <a:cxnLst/>
              <a:rect l="0" t="0" r="0" b="0"/>
              <a:pathLst>
                <a:path w="133532" h="186200">
                  <a:moveTo>
                    <a:pt x="100247" y="0"/>
                  </a:moveTo>
                  <a:lnTo>
                    <a:pt x="82578" y="0"/>
                  </a:lnTo>
                  <a:lnTo>
                    <a:pt x="75524" y="2773"/>
                  </a:lnTo>
                  <a:lnTo>
                    <a:pt x="45171" y="30328"/>
                  </a:lnTo>
                  <a:lnTo>
                    <a:pt x="4360" y="86942"/>
                  </a:lnTo>
                  <a:lnTo>
                    <a:pt x="0" y="108599"/>
                  </a:lnTo>
                  <a:lnTo>
                    <a:pt x="131" y="119552"/>
                  </a:lnTo>
                  <a:lnTo>
                    <a:pt x="2993" y="128703"/>
                  </a:lnTo>
                  <a:lnTo>
                    <a:pt x="13569" y="143802"/>
                  </a:lnTo>
                  <a:lnTo>
                    <a:pt x="42959" y="167637"/>
                  </a:lnTo>
                  <a:lnTo>
                    <a:pt x="88149" y="185266"/>
                  </a:lnTo>
                  <a:lnTo>
                    <a:pt x="106890" y="186199"/>
                  </a:lnTo>
                  <a:lnTo>
                    <a:pt x="133531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50718" y="1439541"/>
              <a:ext cx="4795" cy="83212"/>
            </a:xfrm>
            <a:custGeom>
              <a:avLst/>
              <a:gdLst/>
              <a:ahLst/>
              <a:cxnLst/>
              <a:rect l="0" t="0" r="0" b="0"/>
              <a:pathLst>
                <a:path w="4795" h="83212">
                  <a:moveTo>
                    <a:pt x="4794" y="0"/>
                  </a:moveTo>
                  <a:lnTo>
                    <a:pt x="2329" y="33741"/>
                  </a:lnTo>
                  <a:lnTo>
                    <a:pt x="0" y="50130"/>
                  </a:lnTo>
                  <a:lnTo>
                    <a:pt x="479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622080" y="137297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680327" y="1298084"/>
              <a:ext cx="56513" cy="241311"/>
            </a:xfrm>
            <a:custGeom>
              <a:avLst/>
              <a:gdLst/>
              <a:ahLst/>
              <a:cxnLst/>
              <a:rect l="0" t="0" r="0" b="0"/>
              <a:pathLst>
                <a:path w="56513" h="241311">
                  <a:moveTo>
                    <a:pt x="49927" y="0"/>
                  </a:moveTo>
                  <a:lnTo>
                    <a:pt x="56512" y="29620"/>
                  </a:lnTo>
                  <a:lnTo>
                    <a:pt x="55268" y="59627"/>
                  </a:lnTo>
                  <a:lnTo>
                    <a:pt x="43988" y="118696"/>
                  </a:lnTo>
                  <a:lnTo>
                    <a:pt x="26042" y="174449"/>
                  </a:lnTo>
                  <a:lnTo>
                    <a:pt x="8828" y="221068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672007" y="1439541"/>
              <a:ext cx="74890" cy="8322"/>
            </a:xfrm>
            <a:custGeom>
              <a:avLst/>
              <a:gdLst/>
              <a:ahLst/>
              <a:cxnLst/>
              <a:rect l="0" t="0" r="0" b="0"/>
              <a:pathLst>
                <a:path w="74890" h="8322">
                  <a:moveTo>
                    <a:pt x="0" y="0"/>
                  </a:moveTo>
                  <a:lnTo>
                    <a:pt x="29620" y="6586"/>
                  </a:lnTo>
                  <a:lnTo>
                    <a:pt x="74889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705632" y="1447862"/>
              <a:ext cx="216007" cy="255163"/>
            </a:xfrm>
            <a:custGeom>
              <a:avLst/>
              <a:gdLst/>
              <a:ahLst/>
              <a:cxnLst/>
              <a:rect l="0" t="0" r="0" b="0"/>
              <a:pathLst>
                <a:path w="216007" h="255163">
                  <a:moveTo>
                    <a:pt x="116153" y="0"/>
                  </a:moveTo>
                  <a:lnTo>
                    <a:pt x="104571" y="43580"/>
                  </a:lnTo>
                  <a:lnTo>
                    <a:pt x="105428" y="73009"/>
                  </a:lnTo>
                  <a:lnTo>
                    <a:pt x="109927" y="80108"/>
                  </a:lnTo>
                  <a:lnTo>
                    <a:pt x="124789" y="90461"/>
                  </a:lnTo>
                  <a:lnTo>
                    <a:pt x="133005" y="91743"/>
                  </a:lnTo>
                  <a:lnTo>
                    <a:pt x="157821" y="88410"/>
                  </a:lnTo>
                  <a:lnTo>
                    <a:pt x="174428" y="93534"/>
                  </a:lnTo>
                  <a:lnTo>
                    <a:pt x="179042" y="101188"/>
                  </a:lnTo>
                  <a:lnTo>
                    <a:pt x="181703" y="124485"/>
                  </a:lnTo>
                  <a:lnTo>
                    <a:pt x="169234" y="177074"/>
                  </a:lnTo>
                  <a:lnTo>
                    <a:pt x="143575" y="230923"/>
                  </a:lnTo>
                  <a:lnTo>
                    <a:pt x="130190" y="243782"/>
                  </a:lnTo>
                  <a:lnTo>
                    <a:pt x="114071" y="251655"/>
                  </a:lnTo>
                  <a:lnTo>
                    <a:pt x="84204" y="255162"/>
                  </a:lnTo>
                  <a:lnTo>
                    <a:pt x="62814" y="252706"/>
                  </a:lnTo>
                  <a:lnTo>
                    <a:pt x="29980" y="237291"/>
                  </a:lnTo>
                  <a:lnTo>
                    <a:pt x="5664" y="215157"/>
                  </a:lnTo>
                  <a:lnTo>
                    <a:pt x="1813" y="206308"/>
                  </a:lnTo>
                  <a:lnTo>
                    <a:pt x="0" y="186614"/>
                  </a:lnTo>
                  <a:lnTo>
                    <a:pt x="3584" y="178959"/>
                  </a:lnTo>
                  <a:lnTo>
                    <a:pt x="17429" y="167987"/>
                  </a:lnTo>
                  <a:lnTo>
                    <a:pt x="41598" y="156612"/>
                  </a:lnTo>
                  <a:lnTo>
                    <a:pt x="101016" y="157265"/>
                  </a:lnTo>
                  <a:lnTo>
                    <a:pt x="155283" y="162353"/>
                  </a:lnTo>
                  <a:lnTo>
                    <a:pt x="216006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281583" y="1348010"/>
              <a:ext cx="122677" cy="316201"/>
            </a:xfrm>
            <a:custGeom>
              <a:avLst/>
              <a:gdLst/>
              <a:ahLst/>
              <a:cxnLst/>
              <a:rect l="0" t="0" r="0" b="0"/>
              <a:pathLst>
                <a:path w="122677" h="316201">
                  <a:moveTo>
                    <a:pt x="122676" y="0"/>
                  </a:moveTo>
                  <a:lnTo>
                    <a:pt x="92349" y="23163"/>
                  </a:lnTo>
                  <a:lnTo>
                    <a:pt x="51733" y="81470"/>
                  </a:lnTo>
                  <a:lnTo>
                    <a:pt x="17379" y="140148"/>
                  </a:lnTo>
                  <a:lnTo>
                    <a:pt x="5081" y="166033"/>
                  </a:lnTo>
                  <a:lnTo>
                    <a:pt x="0" y="195686"/>
                  </a:lnTo>
                  <a:lnTo>
                    <a:pt x="2911" y="232312"/>
                  </a:lnTo>
                  <a:lnTo>
                    <a:pt x="18465" y="268024"/>
                  </a:lnTo>
                  <a:lnTo>
                    <a:pt x="37836" y="285851"/>
                  </a:lnTo>
                  <a:lnTo>
                    <a:pt x="81071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460178" y="1423078"/>
              <a:ext cx="154188" cy="199527"/>
            </a:xfrm>
            <a:custGeom>
              <a:avLst/>
              <a:gdLst/>
              <a:ahLst/>
              <a:cxnLst/>
              <a:rect l="0" t="0" r="0" b="0"/>
              <a:pathLst>
                <a:path w="154188" h="199527">
                  <a:moveTo>
                    <a:pt x="18970" y="33105"/>
                  </a:moveTo>
                  <a:lnTo>
                    <a:pt x="18970" y="89878"/>
                  </a:lnTo>
                  <a:lnTo>
                    <a:pt x="17121" y="122248"/>
                  </a:lnTo>
                  <a:lnTo>
                    <a:pt x="0" y="175350"/>
                  </a:lnTo>
                  <a:lnTo>
                    <a:pt x="4684" y="168133"/>
                  </a:lnTo>
                  <a:lnTo>
                    <a:pt x="21380" y="121405"/>
                  </a:lnTo>
                  <a:lnTo>
                    <a:pt x="50778" y="61783"/>
                  </a:lnTo>
                  <a:lnTo>
                    <a:pt x="87296" y="15633"/>
                  </a:lnTo>
                  <a:lnTo>
                    <a:pt x="115440" y="89"/>
                  </a:lnTo>
                  <a:lnTo>
                    <a:pt x="123964" y="0"/>
                  </a:lnTo>
                  <a:lnTo>
                    <a:pt x="131496" y="2714"/>
                  </a:lnTo>
                  <a:lnTo>
                    <a:pt x="138366" y="7297"/>
                  </a:lnTo>
                  <a:lnTo>
                    <a:pt x="148466" y="22251"/>
                  </a:lnTo>
                  <a:lnTo>
                    <a:pt x="154187" y="40301"/>
                  </a:lnTo>
                  <a:lnTo>
                    <a:pt x="148146" y="91718"/>
                  </a:lnTo>
                  <a:lnTo>
                    <a:pt x="126257" y="153404"/>
                  </a:lnTo>
                  <a:lnTo>
                    <a:pt x="104779" y="185896"/>
                  </a:lnTo>
                  <a:lnTo>
                    <a:pt x="96247" y="193468"/>
                  </a:lnTo>
                  <a:lnTo>
                    <a:pt x="85538" y="1995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470827" y="1522752"/>
              <a:ext cx="99854" cy="7165"/>
            </a:xfrm>
            <a:custGeom>
              <a:avLst/>
              <a:gdLst/>
              <a:ahLst/>
              <a:cxnLst/>
              <a:rect l="0" t="0" r="0" b="0"/>
              <a:pathLst>
                <a:path w="99854" h="7165">
                  <a:moveTo>
                    <a:pt x="0" y="0"/>
                  </a:moveTo>
                  <a:lnTo>
                    <a:pt x="55162" y="7164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691701" y="1545375"/>
              <a:ext cx="378243" cy="93872"/>
            </a:xfrm>
            <a:custGeom>
              <a:avLst/>
              <a:gdLst/>
              <a:ahLst/>
              <a:cxnLst/>
              <a:rect l="0" t="0" r="0" b="0"/>
              <a:pathLst>
                <a:path w="378243" h="93872">
                  <a:moveTo>
                    <a:pt x="20436" y="10661"/>
                  </a:moveTo>
                  <a:lnTo>
                    <a:pt x="3578" y="69044"/>
                  </a:lnTo>
                  <a:lnTo>
                    <a:pt x="0" y="79139"/>
                  </a:lnTo>
                  <a:lnTo>
                    <a:pt x="7529" y="50509"/>
                  </a:lnTo>
                  <a:lnTo>
                    <a:pt x="19591" y="26782"/>
                  </a:lnTo>
                  <a:lnTo>
                    <a:pt x="26345" y="21409"/>
                  </a:lnTo>
                  <a:lnTo>
                    <a:pt x="43711" y="15438"/>
                  </a:lnTo>
                  <a:lnTo>
                    <a:pt x="98300" y="17876"/>
                  </a:lnTo>
                  <a:lnTo>
                    <a:pt x="156567" y="16987"/>
                  </a:lnTo>
                  <a:lnTo>
                    <a:pt x="172163" y="10083"/>
                  </a:lnTo>
                  <a:lnTo>
                    <a:pt x="174287" y="6577"/>
                  </a:lnTo>
                  <a:lnTo>
                    <a:pt x="172930" y="3316"/>
                  </a:lnTo>
                  <a:lnTo>
                    <a:pt x="169251" y="217"/>
                  </a:lnTo>
                  <a:lnTo>
                    <a:pt x="164025" y="0"/>
                  </a:lnTo>
                  <a:lnTo>
                    <a:pt x="150822" y="4690"/>
                  </a:lnTo>
                  <a:lnTo>
                    <a:pt x="132212" y="17726"/>
                  </a:lnTo>
                  <a:lnTo>
                    <a:pt x="130087" y="23692"/>
                  </a:lnTo>
                  <a:lnTo>
                    <a:pt x="132656" y="37718"/>
                  </a:lnTo>
                  <a:lnTo>
                    <a:pt x="138704" y="42567"/>
                  </a:lnTo>
                  <a:lnTo>
                    <a:pt x="157752" y="47956"/>
                  </a:lnTo>
                  <a:lnTo>
                    <a:pt x="185630" y="46572"/>
                  </a:lnTo>
                  <a:lnTo>
                    <a:pt x="211457" y="40306"/>
                  </a:lnTo>
                  <a:lnTo>
                    <a:pt x="218050" y="41519"/>
                  </a:lnTo>
                  <a:lnTo>
                    <a:pt x="223370" y="45101"/>
                  </a:lnTo>
                  <a:lnTo>
                    <a:pt x="242969" y="66363"/>
                  </a:lnTo>
                  <a:lnTo>
                    <a:pt x="251077" y="69061"/>
                  </a:lnTo>
                  <a:lnTo>
                    <a:pt x="283651" y="68440"/>
                  </a:lnTo>
                  <a:lnTo>
                    <a:pt x="342912" y="57529"/>
                  </a:lnTo>
                  <a:lnTo>
                    <a:pt x="356684" y="62618"/>
                  </a:lnTo>
                  <a:lnTo>
                    <a:pt x="366503" y="73509"/>
                  </a:lnTo>
                  <a:lnTo>
                    <a:pt x="378242" y="938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054640" y="1446504"/>
              <a:ext cx="323182" cy="165387"/>
            </a:xfrm>
            <a:custGeom>
              <a:avLst/>
              <a:gdLst/>
              <a:ahLst/>
              <a:cxnLst/>
              <a:rect l="0" t="0" r="0" b="0"/>
              <a:pathLst>
                <a:path w="323182" h="165387">
                  <a:moveTo>
                    <a:pt x="106834" y="76248"/>
                  </a:moveTo>
                  <a:lnTo>
                    <a:pt x="97999" y="62996"/>
                  </a:lnTo>
                  <a:lnTo>
                    <a:pt x="90774" y="60017"/>
                  </a:lnTo>
                  <a:lnTo>
                    <a:pt x="70419" y="59172"/>
                  </a:lnTo>
                  <a:lnTo>
                    <a:pt x="41803" y="68312"/>
                  </a:lnTo>
                  <a:lnTo>
                    <a:pt x="20175" y="87149"/>
                  </a:lnTo>
                  <a:lnTo>
                    <a:pt x="2056" y="110296"/>
                  </a:lnTo>
                  <a:lnTo>
                    <a:pt x="0" y="118363"/>
                  </a:lnTo>
                  <a:lnTo>
                    <a:pt x="2646" y="134722"/>
                  </a:lnTo>
                  <a:lnTo>
                    <a:pt x="7789" y="139269"/>
                  </a:lnTo>
                  <a:lnTo>
                    <a:pt x="14916" y="141376"/>
                  </a:lnTo>
                  <a:lnTo>
                    <a:pt x="23366" y="141856"/>
                  </a:lnTo>
                  <a:lnTo>
                    <a:pt x="40151" y="137459"/>
                  </a:lnTo>
                  <a:lnTo>
                    <a:pt x="62729" y="124587"/>
                  </a:lnTo>
                  <a:lnTo>
                    <a:pt x="76138" y="111600"/>
                  </a:lnTo>
                  <a:lnTo>
                    <a:pt x="116136" y="56310"/>
                  </a:lnTo>
                  <a:lnTo>
                    <a:pt x="133969" y="3481"/>
                  </a:lnTo>
                  <a:lnTo>
                    <a:pt x="134170" y="0"/>
                  </a:lnTo>
                  <a:lnTo>
                    <a:pt x="132455" y="453"/>
                  </a:lnTo>
                  <a:lnTo>
                    <a:pt x="129462" y="3528"/>
                  </a:lnTo>
                  <a:lnTo>
                    <a:pt x="125250" y="34361"/>
                  </a:lnTo>
                  <a:lnTo>
                    <a:pt x="130470" y="87835"/>
                  </a:lnTo>
                  <a:lnTo>
                    <a:pt x="138697" y="126320"/>
                  </a:lnTo>
                  <a:lnTo>
                    <a:pt x="147500" y="143497"/>
                  </a:lnTo>
                  <a:lnTo>
                    <a:pt x="162506" y="154830"/>
                  </a:lnTo>
                  <a:lnTo>
                    <a:pt x="171686" y="159147"/>
                  </a:lnTo>
                  <a:lnTo>
                    <a:pt x="191747" y="161477"/>
                  </a:lnTo>
                  <a:lnTo>
                    <a:pt x="212990" y="158506"/>
                  </a:lnTo>
                  <a:lnTo>
                    <a:pt x="243893" y="146438"/>
                  </a:lnTo>
                  <a:lnTo>
                    <a:pt x="258973" y="136413"/>
                  </a:lnTo>
                  <a:lnTo>
                    <a:pt x="261884" y="131151"/>
                  </a:lnTo>
                  <a:lnTo>
                    <a:pt x="261977" y="125794"/>
                  </a:lnTo>
                  <a:lnTo>
                    <a:pt x="260189" y="120373"/>
                  </a:lnTo>
                  <a:lnTo>
                    <a:pt x="255299" y="117684"/>
                  </a:lnTo>
                  <a:lnTo>
                    <a:pt x="240003" y="117162"/>
                  </a:lnTo>
                  <a:lnTo>
                    <a:pt x="215017" y="126483"/>
                  </a:lnTo>
                  <a:lnTo>
                    <a:pt x="203301" y="138331"/>
                  </a:lnTo>
                  <a:lnTo>
                    <a:pt x="198882" y="145373"/>
                  </a:lnTo>
                  <a:lnTo>
                    <a:pt x="199635" y="150993"/>
                  </a:lnTo>
                  <a:lnTo>
                    <a:pt x="203834" y="155664"/>
                  </a:lnTo>
                  <a:lnTo>
                    <a:pt x="210332" y="159702"/>
                  </a:lnTo>
                  <a:lnTo>
                    <a:pt x="237147" y="165386"/>
                  </a:lnTo>
                  <a:lnTo>
                    <a:pt x="294067" y="160405"/>
                  </a:lnTo>
                  <a:lnTo>
                    <a:pt x="308085" y="154948"/>
                  </a:lnTo>
                  <a:lnTo>
                    <a:pt x="323181" y="142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424971" y="1381294"/>
              <a:ext cx="94309" cy="266275"/>
            </a:xfrm>
            <a:custGeom>
              <a:avLst/>
              <a:gdLst/>
              <a:ahLst/>
              <a:cxnLst/>
              <a:rect l="0" t="0" r="0" b="0"/>
              <a:pathLst>
                <a:path w="94309" h="266275">
                  <a:moveTo>
                    <a:pt x="44382" y="0"/>
                  </a:moveTo>
                  <a:lnTo>
                    <a:pt x="27523" y="55507"/>
                  </a:lnTo>
                  <a:lnTo>
                    <a:pt x="13844" y="108566"/>
                  </a:lnTo>
                  <a:lnTo>
                    <a:pt x="2771" y="159273"/>
                  </a:lnTo>
                  <a:lnTo>
                    <a:pt x="0" y="185434"/>
                  </a:lnTo>
                  <a:lnTo>
                    <a:pt x="4933" y="209388"/>
                  </a:lnTo>
                  <a:lnTo>
                    <a:pt x="15754" y="227431"/>
                  </a:lnTo>
                  <a:lnTo>
                    <a:pt x="29809" y="240689"/>
                  </a:lnTo>
                  <a:lnTo>
                    <a:pt x="54241" y="253351"/>
                  </a:lnTo>
                  <a:lnTo>
                    <a:pt x="94308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529849" y="1639246"/>
              <a:ext cx="14394" cy="166422"/>
            </a:xfrm>
            <a:custGeom>
              <a:avLst/>
              <a:gdLst/>
              <a:ahLst/>
              <a:cxnLst/>
              <a:rect l="0" t="0" r="0" b="0"/>
              <a:pathLst>
                <a:path w="14394" h="166422">
                  <a:moveTo>
                    <a:pt x="14393" y="0"/>
                  </a:moveTo>
                  <a:lnTo>
                    <a:pt x="11928" y="33741"/>
                  </a:lnTo>
                  <a:lnTo>
                    <a:pt x="0" y="92303"/>
                  </a:lnTo>
                  <a:lnTo>
                    <a:pt x="883" y="122579"/>
                  </a:lnTo>
                  <a:lnTo>
                    <a:pt x="14393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825474" y="1719736"/>
              <a:ext cx="149162" cy="160822"/>
            </a:xfrm>
            <a:custGeom>
              <a:avLst/>
              <a:gdLst/>
              <a:ahLst/>
              <a:cxnLst/>
              <a:rect l="0" t="0" r="0" b="0"/>
              <a:pathLst>
                <a:path w="149162" h="160822">
                  <a:moveTo>
                    <a:pt x="19800" y="19363"/>
                  </a:moveTo>
                  <a:lnTo>
                    <a:pt x="14082" y="41142"/>
                  </a:lnTo>
                  <a:lnTo>
                    <a:pt x="7405" y="101207"/>
                  </a:lnTo>
                  <a:lnTo>
                    <a:pt x="0" y="132987"/>
                  </a:lnTo>
                  <a:lnTo>
                    <a:pt x="128" y="136718"/>
                  </a:lnTo>
                  <a:lnTo>
                    <a:pt x="2063" y="136431"/>
                  </a:lnTo>
                  <a:lnTo>
                    <a:pt x="50436" y="76989"/>
                  </a:lnTo>
                  <a:lnTo>
                    <a:pt x="87115" y="22751"/>
                  </a:lnTo>
                  <a:lnTo>
                    <a:pt x="95188" y="13301"/>
                  </a:lnTo>
                  <a:lnTo>
                    <a:pt x="114018" y="2800"/>
                  </a:lnTo>
                  <a:lnTo>
                    <a:pt x="124218" y="0"/>
                  </a:lnTo>
                  <a:lnTo>
                    <a:pt x="131941" y="907"/>
                  </a:lnTo>
                  <a:lnTo>
                    <a:pt x="138015" y="4285"/>
                  </a:lnTo>
                  <a:lnTo>
                    <a:pt x="142989" y="9311"/>
                  </a:lnTo>
                  <a:lnTo>
                    <a:pt x="148515" y="27223"/>
                  </a:lnTo>
                  <a:lnTo>
                    <a:pt x="149161" y="65763"/>
                  </a:lnTo>
                  <a:lnTo>
                    <a:pt x="145513" y="119649"/>
                  </a:lnTo>
                  <a:lnTo>
                    <a:pt x="136047" y="150163"/>
                  </a:lnTo>
                  <a:lnTo>
                    <a:pt x="131507" y="155565"/>
                  </a:lnTo>
                  <a:lnTo>
                    <a:pt x="126632" y="158241"/>
                  </a:lnTo>
                  <a:lnTo>
                    <a:pt x="111332" y="160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886879" y="1789025"/>
              <a:ext cx="133138" cy="8322"/>
            </a:xfrm>
            <a:custGeom>
              <a:avLst/>
              <a:gdLst/>
              <a:ahLst/>
              <a:cxnLst/>
              <a:rect l="0" t="0" r="0" b="0"/>
              <a:pathLst>
                <a:path w="133138" h="8322">
                  <a:moveTo>
                    <a:pt x="0" y="0"/>
                  </a:moveTo>
                  <a:lnTo>
                    <a:pt x="29621" y="6587"/>
                  </a:lnTo>
                  <a:lnTo>
                    <a:pt x="86769" y="8093"/>
                  </a:lnTo>
                  <a:lnTo>
                    <a:pt x="133137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042876" y="1813989"/>
              <a:ext cx="185168" cy="141458"/>
            </a:xfrm>
            <a:custGeom>
              <a:avLst/>
              <a:gdLst/>
              <a:ahLst/>
              <a:cxnLst/>
              <a:rect l="0" t="0" r="0" b="0"/>
              <a:pathLst>
                <a:path w="185168" h="141458">
                  <a:moveTo>
                    <a:pt x="18745" y="0"/>
                  </a:moveTo>
                  <a:lnTo>
                    <a:pt x="16897" y="32291"/>
                  </a:lnTo>
                  <a:lnTo>
                    <a:pt x="0" y="81801"/>
                  </a:lnTo>
                  <a:lnTo>
                    <a:pt x="701" y="85969"/>
                  </a:lnTo>
                  <a:lnTo>
                    <a:pt x="3942" y="86898"/>
                  </a:lnTo>
                  <a:lnTo>
                    <a:pt x="8876" y="85669"/>
                  </a:lnTo>
                  <a:lnTo>
                    <a:pt x="19290" y="76906"/>
                  </a:lnTo>
                  <a:lnTo>
                    <a:pt x="41043" y="48681"/>
                  </a:lnTo>
                  <a:lnTo>
                    <a:pt x="47479" y="44473"/>
                  </a:lnTo>
                  <a:lnTo>
                    <a:pt x="62026" y="42263"/>
                  </a:lnTo>
                  <a:lnTo>
                    <a:pt x="66091" y="44817"/>
                  </a:lnTo>
                  <a:lnTo>
                    <a:pt x="67876" y="49294"/>
                  </a:lnTo>
                  <a:lnTo>
                    <a:pt x="68515" y="80825"/>
                  </a:lnTo>
                  <a:lnTo>
                    <a:pt x="72265" y="87167"/>
                  </a:lnTo>
                  <a:lnTo>
                    <a:pt x="78464" y="91396"/>
                  </a:lnTo>
                  <a:lnTo>
                    <a:pt x="86295" y="94214"/>
                  </a:lnTo>
                  <a:lnTo>
                    <a:pt x="93364" y="94245"/>
                  </a:lnTo>
                  <a:lnTo>
                    <a:pt x="106150" y="89347"/>
                  </a:lnTo>
                  <a:lnTo>
                    <a:pt x="128162" y="76194"/>
                  </a:lnTo>
                  <a:lnTo>
                    <a:pt x="135144" y="74834"/>
                  </a:lnTo>
                  <a:lnTo>
                    <a:pt x="141648" y="75777"/>
                  </a:lnTo>
                  <a:lnTo>
                    <a:pt x="147833" y="78255"/>
                  </a:lnTo>
                  <a:lnTo>
                    <a:pt x="151957" y="83605"/>
                  </a:lnTo>
                  <a:lnTo>
                    <a:pt x="156538" y="99411"/>
                  </a:lnTo>
                  <a:lnTo>
                    <a:pt x="159117" y="129102"/>
                  </a:lnTo>
                  <a:lnTo>
                    <a:pt x="162253" y="135070"/>
                  </a:lnTo>
                  <a:lnTo>
                    <a:pt x="167118" y="138123"/>
                  </a:lnTo>
                  <a:lnTo>
                    <a:pt x="185167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261327" y="1855594"/>
              <a:ext cx="49927" cy="136513"/>
            </a:xfrm>
            <a:custGeom>
              <a:avLst/>
              <a:gdLst/>
              <a:ahLst/>
              <a:cxnLst/>
              <a:rect l="0" t="0" r="0" b="0"/>
              <a:pathLst>
                <a:path w="49927" h="136513">
                  <a:moveTo>
                    <a:pt x="49926" y="0"/>
                  </a:moveTo>
                  <a:lnTo>
                    <a:pt x="19599" y="23163"/>
                  </a:lnTo>
                  <a:lnTo>
                    <a:pt x="16764" y="30235"/>
                  </a:lnTo>
                  <a:lnTo>
                    <a:pt x="16080" y="47955"/>
                  </a:lnTo>
                  <a:lnTo>
                    <a:pt x="23788" y="65692"/>
                  </a:lnTo>
                  <a:lnTo>
                    <a:pt x="42503" y="99679"/>
                  </a:lnTo>
                  <a:lnTo>
                    <a:pt x="44161" y="116418"/>
                  </a:lnTo>
                  <a:lnTo>
                    <a:pt x="43309" y="124764"/>
                  </a:lnTo>
                  <a:lnTo>
                    <a:pt x="39043" y="130329"/>
                  </a:lnTo>
                  <a:lnTo>
                    <a:pt x="24440" y="136512"/>
                  </a:lnTo>
                  <a:lnTo>
                    <a:pt x="18143" y="134462"/>
                  </a:lnTo>
                  <a:lnTo>
                    <a:pt x="13019" y="129397"/>
                  </a:lnTo>
                  <a:lnTo>
                    <a:pt x="5786" y="115757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358363" y="1755741"/>
              <a:ext cx="202523" cy="212178"/>
            </a:xfrm>
            <a:custGeom>
              <a:avLst/>
              <a:gdLst/>
              <a:ahLst/>
              <a:cxnLst/>
              <a:rect l="0" t="0" r="0" b="0"/>
              <a:pathLst>
                <a:path w="202523" h="212178">
                  <a:moveTo>
                    <a:pt x="27780" y="0"/>
                  </a:moveTo>
                  <a:lnTo>
                    <a:pt x="21137" y="58622"/>
                  </a:lnTo>
                  <a:lnTo>
                    <a:pt x="8219" y="121030"/>
                  </a:lnTo>
                  <a:lnTo>
                    <a:pt x="0" y="153075"/>
                  </a:lnTo>
                  <a:lnTo>
                    <a:pt x="939" y="158448"/>
                  </a:lnTo>
                  <a:lnTo>
                    <a:pt x="4338" y="160181"/>
                  </a:lnTo>
                  <a:lnTo>
                    <a:pt x="9378" y="159487"/>
                  </a:lnTo>
                  <a:lnTo>
                    <a:pt x="19910" y="151320"/>
                  </a:lnTo>
                  <a:lnTo>
                    <a:pt x="41737" y="127894"/>
                  </a:lnTo>
                  <a:lnTo>
                    <a:pt x="42631" y="125019"/>
                  </a:lnTo>
                  <a:lnTo>
                    <a:pt x="40455" y="124027"/>
                  </a:lnTo>
                  <a:lnTo>
                    <a:pt x="36229" y="124290"/>
                  </a:lnTo>
                  <a:lnTo>
                    <a:pt x="17031" y="133495"/>
                  </a:lnTo>
                  <a:lnTo>
                    <a:pt x="13218" y="138923"/>
                  </a:lnTo>
                  <a:lnTo>
                    <a:pt x="11599" y="145315"/>
                  </a:lnTo>
                  <a:lnTo>
                    <a:pt x="11446" y="152350"/>
                  </a:lnTo>
                  <a:lnTo>
                    <a:pt x="14116" y="157965"/>
                  </a:lnTo>
                  <a:lnTo>
                    <a:pt x="24481" y="166669"/>
                  </a:lnTo>
                  <a:lnTo>
                    <a:pt x="65408" y="190032"/>
                  </a:lnTo>
                  <a:lnTo>
                    <a:pt x="78480" y="210091"/>
                  </a:lnTo>
                  <a:lnTo>
                    <a:pt x="81920" y="212177"/>
                  </a:lnTo>
                  <a:lnTo>
                    <a:pt x="85138" y="210793"/>
                  </a:lnTo>
                  <a:lnTo>
                    <a:pt x="107346" y="183085"/>
                  </a:lnTo>
                  <a:lnTo>
                    <a:pt x="136877" y="167521"/>
                  </a:lnTo>
                  <a:lnTo>
                    <a:pt x="144890" y="164381"/>
                  </a:lnTo>
                  <a:lnTo>
                    <a:pt x="161190" y="163357"/>
                  </a:lnTo>
                  <a:lnTo>
                    <a:pt x="20252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550081" y="1840167"/>
              <a:ext cx="435178" cy="186942"/>
            </a:xfrm>
            <a:custGeom>
              <a:avLst/>
              <a:gdLst/>
              <a:ahLst/>
              <a:cxnLst/>
              <a:rect l="0" t="0" r="0" b="0"/>
              <a:pathLst>
                <a:path w="435178" h="186942">
                  <a:moveTo>
                    <a:pt x="52409" y="73674"/>
                  </a:moveTo>
                  <a:lnTo>
                    <a:pt x="34739" y="78091"/>
                  </a:lnTo>
                  <a:lnTo>
                    <a:pt x="21133" y="90122"/>
                  </a:lnTo>
                  <a:lnTo>
                    <a:pt x="1749" y="123562"/>
                  </a:lnTo>
                  <a:lnTo>
                    <a:pt x="0" y="140225"/>
                  </a:lnTo>
                  <a:lnTo>
                    <a:pt x="827" y="148552"/>
                  </a:lnTo>
                  <a:lnTo>
                    <a:pt x="5077" y="151330"/>
                  </a:lnTo>
                  <a:lnTo>
                    <a:pt x="11608" y="150408"/>
                  </a:lnTo>
                  <a:lnTo>
                    <a:pt x="19661" y="147019"/>
                  </a:lnTo>
                  <a:lnTo>
                    <a:pt x="33539" y="133392"/>
                  </a:lnTo>
                  <a:lnTo>
                    <a:pt x="57491" y="88661"/>
                  </a:lnTo>
                  <a:lnTo>
                    <a:pt x="78806" y="34408"/>
                  </a:lnTo>
                  <a:lnTo>
                    <a:pt x="84332" y="0"/>
                  </a:lnTo>
                  <a:lnTo>
                    <a:pt x="84786" y="1444"/>
                  </a:lnTo>
                  <a:lnTo>
                    <a:pt x="79855" y="52520"/>
                  </a:lnTo>
                  <a:lnTo>
                    <a:pt x="77862" y="104697"/>
                  </a:lnTo>
                  <a:lnTo>
                    <a:pt x="79439" y="126294"/>
                  </a:lnTo>
                  <a:lnTo>
                    <a:pt x="86304" y="142056"/>
                  </a:lnTo>
                  <a:lnTo>
                    <a:pt x="91648" y="146074"/>
                  </a:lnTo>
                  <a:lnTo>
                    <a:pt x="97984" y="147829"/>
                  </a:lnTo>
                  <a:lnTo>
                    <a:pt x="104982" y="148074"/>
                  </a:lnTo>
                  <a:lnTo>
                    <a:pt x="120154" y="143415"/>
                  </a:lnTo>
                  <a:lnTo>
                    <a:pt x="136142" y="133332"/>
                  </a:lnTo>
                  <a:lnTo>
                    <a:pt x="172876" y="95102"/>
                  </a:lnTo>
                  <a:lnTo>
                    <a:pt x="173401" y="91658"/>
                  </a:lnTo>
                  <a:lnTo>
                    <a:pt x="170053" y="90286"/>
                  </a:lnTo>
                  <a:lnTo>
                    <a:pt x="164122" y="90296"/>
                  </a:lnTo>
                  <a:lnTo>
                    <a:pt x="152602" y="95238"/>
                  </a:lnTo>
                  <a:lnTo>
                    <a:pt x="141318" y="104523"/>
                  </a:lnTo>
                  <a:lnTo>
                    <a:pt x="130139" y="117895"/>
                  </a:lnTo>
                  <a:lnTo>
                    <a:pt x="129192" y="123495"/>
                  </a:lnTo>
                  <a:lnTo>
                    <a:pt x="131334" y="128153"/>
                  </a:lnTo>
                  <a:lnTo>
                    <a:pt x="135536" y="132183"/>
                  </a:lnTo>
                  <a:lnTo>
                    <a:pt x="142036" y="133945"/>
                  </a:lnTo>
                  <a:lnTo>
                    <a:pt x="159119" y="133437"/>
                  </a:lnTo>
                  <a:lnTo>
                    <a:pt x="189529" y="123536"/>
                  </a:lnTo>
                  <a:lnTo>
                    <a:pt x="195598" y="123557"/>
                  </a:lnTo>
                  <a:lnTo>
                    <a:pt x="198719" y="126345"/>
                  </a:lnTo>
                  <a:lnTo>
                    <a:pt x="199875" y="130978"/>
                  </a:lnTo>
                  <a:lnTo>
                    <a:pt x="197085" y="150749"/>
                  </a:lnTo>
                  <a:lnTo>
                    <a:pt x="199711" y="154643"/>
                  </a:lnTo>
                  <a:lnTo>
                    <a:pt x="205159" y="156315"/>
                  </a:lnTo>
                  <a:lnTo>
                    <a:pt x="228031" y="154250"/>
                  </a:lnTo>
                  <a:lnTo>
                    <a:pt x="267948" y="141745"/>
                  </a:lnTo>
                  <a:lnTo>
                    <a:pt x="281033" y="132897"/>
                  </a:lnTo>
                  <a:lnTo>
                    <a:pt x="285261" y="133496"/>
                  </a:lnTo>
                  <a:lnTo>
                    <a:pt x="288081" y="137594"/>
                  </a:lnTo>
                  <a:lnTo>
                    <a:pt x="289960" y="144024"/>
                  </a:lnTo>
                  <a:lnTo>
                    <a:pt x="293987" y="149236"/>
                  </a:lnTo>
                  <a:lnTo>
                    <a:pt x="305858" y="157491"/>
                  </a:lnTo>
                  <a:lnTo>
                    <a:pt x="320379" y="159312"/>
                  </a:lnTo>
                  <a:lnTo>
                    <a:pt x="352301" y="152947"/>
                  </a:lnTo>
                  <a:lnTo>
                    <a:pt x="358661" y="154259"/>
                  </a:lnTo>
                  <a:lnTo>
                    <a:pt x="363826" y="157908"/>
                  </a:lnTo>
                  <a:lnTo>
                    <a:pt x="383176" y="179276"/>
                  </a:lnTo>
                  <a:lnTo>
                    <a:pt x="398813" y="185328"/>
                  </a:lnTo>
                  <a:lnTo>
                    <a:pt x="408161" y="186941"/>
                  </a:lnTo>
                  <a:lnTo>
                    <a:pt x="415317" y="186168"/>
                  </a:lnTo>
                  <a:lnTo>
                    <a:pt x="421012" y="183803"/>
                  </a:lnTo>
                  <a:lnTo>
                    <a:pt x="435177" y="1735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0001900" y="2030336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0051826" y="2025542"/>
              <a:ext cx="58249" cy="4795"/>
            </a:xfrm>
            <a:custGeom>
              <a:avLst/>
              <a:gdLst/>
              <a:ahLst/>
              <a:cxnLst/>
              <a:rect l="0" t="0" r="0" b="0"/>
              <a:pathLst>
                <a:path w="58249" h="4795">
                  <a:moveTo>
                    <a:pt x="0" y="4794"/>
                  </a:moveTo>
                  <a:lnTo>
                    <a:pt x="33741" y="2328"/>
                  </a:lnTo>
                  <a:lnTo>
                    <a:pt x="47356" y="0"/>
                  </a:lnTo>
                  <a:lnTo>
                    <a:pt x="50987" y="673"/>
                  </a:lnTo>
                  <a:lnTo>
                    <a:pt x="58248" y="47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642631" y="1880557"/>
            <a:ext cx="762821" cy="482622"/>
            <a:chOff x="4642631" y="1880557"/>
            <a:chExt cx="762821" cy="482622"/>
          </a:xfrm>
        </p:grpSpPr>
        <p:sp>
          <p:nvSpPr>
            <p:cNvPr id="110" name="Freeform 109"/>
            <p:cNvSpPr/>
            <p:nvPr/>
          </p:nvSpPr>
          <p:spPr>
            <a:xfrm>
              <a:off x="4642631" y="2000958"/>
              <a:ext cx="673575" cy="31570"/>
            </a:xfrm>
            <a:custGeom>
              <a:avLst/>
              <a:gdLst/>
              <a:ahLst/>
              <a:cxnLst/>
              <a:rect l="0" t="0" r="0" b="0"/>
              <a:pathLst>
                <a:path w="673575" h="31570">
                  <a:moveTo>
                    <a:pt x="8835" y="21057"/>
                  </a:moveTo>
                  <a:lnTo>
                    <a:pt x="0" y="29891"/>
                  </a:lnTo>
                  <a:lnTo>
                    <a:pt x="1096" y="31569"/>
                  </a:lnTo>
                  <a:lnTo>
                    <a:pt x="12176" y="30968"/>
                  </a:lnTo>
                  <a:lnTo>
                    <a:pt x="72307" y="22353"/>
                  </a:lnTo>
                  <a:lnTo>
                    <a:pt x="132878" y="14641"/>
                  </a:lnTo>
                  <a:lnTo>
                    <a:pt x="189947" y="12062"/>
                  </a:lnTo>
                  <a:lnTo>
                    <a:pt x="242535" y="6199"/>
                  </a:lnTo>
                  <a:lnTo>
                    <a:pt x="297438" y="4767"/>
                  </a:lnTo>
                  <a:lnTo>
                    <a:pt x="352799" y="4484"/>
                  </a:lnTo>
                  <a:lnTo>
                    <a:pt x="408251" y="4428"/>
                  </a:lnTo>
                  <a:lnTo>
                    <a:pt x="463720" y="0"/>
                  </a:lnTo>
                  <a:lnTo>
                    <a:pt x="524010" y="3194"/>
                  </a:lnTo>
                  <a:lnTo>
                    <a:pt x="580117" y="4254"/>
                  </a:lnTo>
                  <a:lnTo>
                    <a:pt x="640092" y="4393"/>
                  </a:lnTo>
                  <a:lnTo>
                    <a:pt x="671715" y="8826"/>
                  </a:lnTo>
                  <a:lnTo>
                    <a:pt x="673574" y="10129"/>
                  </a:lnTo>
                  <a:lnTo>
                    <a:pt x="649556" y="127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726355" y="2105225"/>
              <a:ext cx="551803" cy="31589"/>
            </a:xfrm>
            <a:custGeom>
              <a:avLst/>
              <a:gdLst/>
              <a:ahLst/>
              <a:cxnLst/>
              <a:rect l="0" t="0" r="0" b="0"/>
              <a:pathLst>
                <a:path w="551803" h="31589">
                  <a:moveTo>
                    <a:pt x="0" y="8321"/>
                  </a:moveTo>
                  <a:lnTo>
                    <a:pt x="22704" y="14040"/>
                  </a:lnTo>
                  <a:lnTo>
                    <a:pt x="80197" y="16128"/>
                  </a:lnTo>
                  <a:lnTo>
                    <a:pt x="134710" y="16490"/>
                  </a:lnTo>
                  <a:lnTo>
                    <a:pt x="186919" y="16597"/>
                  </a:lnTo>
                  <a:lnTo>
                    <a:pt x="241559" y="21051"/>
                  </a:lnTo>
                  <a:lnTo>
                    <a:pt x="293683" y="24191"/>
                  </a:lnTo>
                  <a:lnTo>
                    <a:pt x="351850" y="24862"/>
                  </a:lnTo>
                  <a:lnTo>
                    <a:pt x="407678" y="24950"/>
                  </a:lnTo>
                  <a:lnTo>
                    <a:pt x="465352" y="29378"/>
                  </a:lnTo>
                  <a:lnTo>
                    <a:pt x="523931" y="31588"/>
                  </a:lnTo>
                  <a:lnTo>
                    <a:pt x="545360" y="28524"/>
                  </a:lnTo>
                  <a:lnTo>
                    <a:pt x="550335" y="24563"/>
                  </a:lnTo>
                  <a:lnTo>
                    <a:pt x="551802" y="19149"/>
                  </a:lnTo>
                  <a:lnTo>
                    <a:pt x="5491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33939" y="1880557"/>
              <a:ext cx="171513" cy="482622"/>
            </a:xfrm>
            <a:custGeom>
              <a:avLst/>
              <a:gdLst/>
              <a:ahLst/>
              <a:cxnLst/>
              <a:rect l="0" t="0" r="0" b="0"/>
              <a:pathLst>
                <a:path w="171513" h="482622">
                  <a:moveTo>
                    <a:pt x="49927" y="0"/>
                  </a:moveTo>
                  <a:lnTo>
                    <a:pt x="70781" y="8492"/>
                  </a:lnTo>
                  <a:lnTo>
                    <a:pt x="97300" y="27479"/>
                  </a:lnTo>
                  <a:lnTo>
                    <a:pt x="134079" y="75734"/>
                  </a:lnTo>
                  <a:lnTo>
                    <a:pt x="159983" y="132480"/>
                  </a:lnTo>
                  <a:lnTo>
                    <a:pt x="170868" y="169065"/>
                  </a:lnTo>
                  <a:lnTo>
                    <a:pt x="171512" y="219438"/>
                  </a:lnTo>
                  <a:lnTo>
                    <a:pt x="158592" y="265754"/>
                  </a:lnTo>
                  <a:lnTo>
                    <a:pt x="121909" y="323850"/>
                  </a:lnTo>
                  <a:lnTo>
                    <a:pt x="70264" y="383774"/>
                  </a:lnTo>
                  <a:lnTo>
                    <a:pt x="18938" y="438501"/>
                  </a:lnTo>
                  <a:lnTo>
                    <a:pt x="4015" y="468872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684750" y="1813989"/>
            <a:ext cx="3120394" cy="527646"/>
            <a:chOff x="4684750" y="1813989"/>
            <a:chExt cx="3120394" cy="527646"/>
          </a:xfrm>
        </p:grpSpPr>
        <p:sp>
          <p:nvSpPr>
            <p:cNvPr id="114" name="Freeform 113"/>
            <p:cNvSpPr/>
            <p:nvPr/>
          </p:nvSpPr>
          <p:spPr>
            <a:xfrm>
              <a:off x="4684750" y="1988761"/>
              <a:ext cx="646860" cy="16613"/>
            </a:xfrm>
            <a:custGeom>
              <a:avLst/>
              <a:gdLst/>
              <a:ahLst/>
              <a:cxnLst/>
              <a:rect l="0" t="0" r="0" b="0"/>
              <a:pathLst>
                <a:path w="646860" h="16613">
                  <a:moveTo>
                    <a:pt x="0" y="8291"/>
                  </a:moveTo>
                  <a:lnTo>
                    <a:pt x="21779" y="14009"/>
                  </a:lnTo>
                  <a:lnTo>
                    <a:pt x="77427" y="16269"/>
                  </a:lnTo>
                  <a:lnTo>
                    <a:pt x="139692" y="16566"/>
                  </a:lnTo>
                  <a:lnTo>
                    <a:pt x="194323" y="16603"/>
                  </a:lnTo>
                  <a:lnTo>
                    <a:pt x="248021" y="15685"/>
                  </a:lnTo>
                  <a:lnTo>
                    <a:pt x="299594" y="10893"/>
                  </a:lnTo>
                  <a:lnTo>
                    <a:pt x="354940" y="9061"/>
                  </a:lnTo>
                  <a:lnTo>
                    <a:pt x="406883" y="8519"/>
                  </a:lnTo>
                  <a:lnTo>
                    <a:pt x="456482" y="8358"/>
                  </a:lnTo>
                  <a:lnTo>
                    <a:pt x="515125" y="8304"/>
                  </a:lnTo>
                  <a:lnTo>
                    <a:pt x="571225" y="8293"/>
                  </a:lnTo>
                  <a:lnTo>
                    <a:pt x="631649" y="8291"/>
                  </a:lnTo>
                  <a:lnTo>
                    <a:pt x="646859" y="8291"/>
                  </a:lnTo>
                  <a:lnTo>
                    <a:pt x="594899" y="8291"/>
                  </a:lnTo>
                  <a:lnTo>
                    <a:pt x="538392" y="8291"/>
                  </a:lnTo>
                  <a:lnTo>
                    <a:pt x="475660" y="2572"/>
                  </a:lnTo>
                  <a:lnTo>
                    <a:pt x="418342" y="484"/>
                  </a:lnTo>
                  <a:lnTo>
                    <a:pt x="364339" y="122"/>
                  </a:lnTo>
                  <a:lnTo>
                    <a:pt x="301362" y="0"/>
                  </a:lnTo>
                  <a:lnTo>
                    <a:pt x="250536" y="900"/>
                  </a:lnTo>
                  <a:lnTo>
                    <a:pt x="200384" y="5690"/>
                  </a:lnTo>
                  <a:lnTo>
                    <a:pt x="150905" y="8445"/>
                  </a:lnTo>
                  <a:lnTo>
                    <a:pt x="97233" y="14724"/>
                  </a:lnTo>
                  <a:lnTo>
                    <a:pt x="66569" y="166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742484" y="2071941"/>
              <a:ext cx="504751" cy="37302"/>
            </a:xfrm>
            <a:custGeom>
              <a:avLst/>
              <a:gdLst/>
              <a:ahLst/>
              <a:cxnLst/>
              <a:rect l="0" t="0" r="0" b="0"/>
              <a:pathLst>
                <a:path w="504751" h="37302">
                  <a:moveTo>
                    <a:pt x="8835" y="0"/>
                  </a:moveTo>
                  <a:lnTo>
                    <a:pt x="0" y="8835"/>
                  </a:lnTo>
                  <a:lnTo>
                    <a:pt x="1095" y="11437"/>
                  </a:lnTo>
                  <a:lnTo>
                    <a:pt x="12175" y="14329"/>
                  </a:lnTo>
                  <a:lnTo>
                    <a:pt x="70636" y="16439"/>
                  </a:lnTo>
                  <a:lnTo>
                    <a:pt x="127675" y="16602"/>
                  </a:lnTo>
                  <a:lnTo>
                    <a:pt x="176875" y="16630"/>
                  </a:lnTo>
                  <a:lnTo>
                    <a:pt x="229257" y="16638"/>
                  </a:lnTo>
                  <a:lnTo>
                    <a:pt x="288891" y="16641"/>
                  </a:lnTo>
                  <a:lnTo>
                    <a:pt x="343295" y="16642"/>
                  </a:lnTo>
                  <a:lnTo>
                    <a:pt x="397938" y="16642"/>
                  </a:lnTo>
                  <a:lnTo>
                    <a:pt x="446796" y="19108"/>
                  </a:lnTo>
                  <a:lnTo>
                    <a:pt x="504750" y="24192"/>
                  </a:lnTo>
                  <a:lnTo>
                    <a:pt x="504017" y="24449"/>
                  </a:lnTo>
                  <a:lnTo>
                    <a:pt x="449766" y="27384"/>
                  </a:lnTo>
                  <a:lnTo>
                    <a:pt x="406556" y="37301"/>
                  </a:lnTo>
                  <a:lnTo>
                    <a:pt x="407119" y="36887"/>
                  </a:lnTo>
                  <a:lnTo>
                    <a:pt x="444546" y="17963"/>
                  </a:lnTo>
                  <a:lnTo>
                    <a:pt x="45817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150729" y="1813989"/>
              <a:ext cx="277361" cy="516677"/>
            </a:xfrm>
            <a:custGeom>
              <a:avLst/>
              <a:gdLst/>
              <a:ahLst/>
              <a:cxnLst/>
              <a:rect l="0" t="0" r="0" b="0"/>
              <a:pathLst>
                <a:path w="277361" h="516677">
                  <a:moveTo>
                    <a:pt x="141458" y="0"/>
                  </a:moveTo>
                  <a:lnTo>
                    <a:pt x="180578" y="63097"/>
                  </a:lnTo>
                  <a:lnTo>
                    <a:pt x="208064" y="119233"/>
                  </a:lnTo>
                  <a:lnTo>
                    <a:pt x="234843" y="178629"/>
                  </a:lnTo>
                  <a:lnTo>
                    <a:pt x="254855" y="239243"/>
                  </a:lnTo>
                  <a:lnTo>
                    <a:pt x="271792" y="298524"/>
                  </a:lnTo>
                  <a:lnTo>
                    <a:pt x="277356" y="315740"/>
                  </a:lnTo>
                  <a:lnTo>
                    <a:pt x="277360" y="323289"/>
                  </a:lnTo>
                  <a:lnTo>
                    <a:pt x="272433" y="336609"/>
                  </a:lnTo>
                  <a:lnTo>
                    <a:pt x="254847" y="354504"/>
                  </a:lnTo>
                  <a:lnTo>
                    <a:pt x="196172" y="381104"/>
                  </a:lnTo>
                  <a:lnTo>
                    <a:pt x="138892" y="414463"/>
                  </a:lnTo>
                  <a:lnTo>
                    <a:pt x="82711" y="449197"/>
                  </a:lnTo>
                  <a:lnTo>
                    <a:pt x="23266" y="501260"/>
                  </a:lnTo>
                  <a:lnTo>
                    <a:pt x="7715" y="515674"/>
                  </a:lnTo>
                  <a:lnTo>
                    <a:pt x="5144" y="516676"/>
                  </a:lnTo>
                  <a:lnTo>
                    <a:pt x="0" y="5159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33350" y="1872236"/>
              <a:ext cx="49927" cy="201106"/>
            </a:xfrm>
            <a:custGeom>
              <a:avLst/>
              <a:gdLst/>
              <a:ahLst/>
              <a:cxnLst/>
              <a:rect l="0" t="0" r="0" b="0"/>
              <a:pathLst>
                <a:path w="49927" h="201106">
                  <a:moveTo>
                    <a:pt x="49926" y="0"/>
                  </a:moveTo>
                  <a:lnTo>
                    <a:pt x="43283" y="63415"/>
                  </a:lnTo>
                  <a:lnTo>
                    <a:pt x="30366" y="121844"/>
                  </a:lnTo>
                  <a:lnTo>
                    <a:pt x="16623" y="184133"/>
                  </a:lnTo>
                  <a:lnTo>
                    <a:pt x="13856" y="197645"/>
                  </a:lnTo>
                  <a:lnTo>
                    <a:pt x="12011" y="201105"/>
                  </a:lnTo>
                  <a:lnTo>
                    <a:pt x="10781" y="197865"/>
                  </a:lnTo>
                  <a:lnTo>
                    <a:pt x="6584" y="17666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608387" y="1900052"/>
              <a:ext cx="723932" cy="284518"/>
            </a:xfrm>
            <a:custGeom>
              <a:avLst/>
              <a:gdLst/>
              <a:ahLst/>
              <a:cxnLst/>
              <a:rect l="0" t="0" r="0" b="0"/>
              <a:pathLst>
                <a:path w="723932" h="284518">
                  <a:moveTo>
                    <a:pt x="0" y="72037"/>
                  </a:moveTo>
                  <a:lnTo>
                    <a:pt x="57697" y="78680"/>
                  </a:lnTo>
                  <a:lnTo>
                    <a:pt x="118282" y="87179"/>
                  </a:lnTo>
                  <a:lnTo>
                    <a:pt x="126932" y="90453"/>
                  </a:lnTo>
                  <a:lnTo>
                    <a:pt x="139008" y="101486"/>
                  </a:lnTo>
                  <a:lnTo>
                    <a:pt x="144992" y="118101"/>
                  </a:lnTo>
                  <a:lnTo>
                    <a:pt x="146726" y="136889"/>
                  </a:lnTo>
                  <a:lnTo>
                    <a:pt x="145278" y="162135"/>
                  </a:lnTo>
                  <a:lnTo>
                    <a:pt x="151168" y="175567"/>
                  </a:lnTo>
                  <a:lnTo>
                    <a:pt x="155328" y="177114"/>
                  </a:lnTo>
                  <a:lnTo>
                    <a:pt x="159950" y="175373"/>
                  </a:lnTo>
                  <a:lnTo>
                    <a:pt x="175289" y="159669"/>
                  </a:lnTo>
                  <a:lnTo>
                    <a:pt x="220770" y="109510"/>
                  </a:lnTo>
                  <a:lnTo>
                    <a:pt x="237420" y="102560"/>
                  </a:lnTo>
                  <a:lnTo>
                    <a:pt x="247038" y="100706"/>
                  </a:lnTo>
                  <a:lnTo>
                    <a:pt x="262655" y="103578"/>
                  </a:lnTo>
                  <a:lnTo>
                    <a:pt x="269408" y="106933"/>
                  </a:lnTo>
                  <a:lnTo>
                    <a:pt x="271137" y="110094"/>
                  </a:lnTo>
                  <a:lnTo>
                    <a:pt x="269516" y="113125"/>
                  </a:lnTo>
                  <a:lnTo>
                    <a:pt x="246189" y="135010"/>
                  </a:lnTo>
                  <a:lnTo>
                    <a:pt x="235466" y="149026"/>
                  </a:lnTo>
                  <a:lnTo>
                    <a:pt x="232791" y="156647"/>
                  </a:lnTo>
                  <a:lnTo>
                    <a:pt x="232284" y="172511"/>
                  </a:lnTo>
                  <a:lnTo>
                    <a:pt x="236217" y="177851"/>
                  </a:lnTo>
                  <a:lnTo>
                    <a:pt x="250450" y="183785"/>
                  </a:lnTo>
                  <a:lnTo>
                    <a:pt x="266637" y="181491"/>
                  </a:lnTo>
                  <a:lnTo>
                    <a:pt x="288879" y="169803"/>
                  </a:lnTo>
                  <a:lnTo>
                    <a:pt x="312960" y="149287"/>
                  </a:lnTo>
                  <a:lnTo>
                    <a:pt x="316813" y="149425"/>
                  </a:lnTo>
                  <a:lnTo>
                    <a:pt x="319382" y="153215"/>
                  </a:lnTo>
                  <a:lnTo>
                    <a:pt x="327923" y="181452"/>
                  </a:lnTo>
                  <a:lnTo>
                    <a:pt x="332336" y="184736"/>
                  </a:lnTo>
                  <a:lnTo>
                    <a:pt x="338052" y="185077"/>
                  </a:lnTo>
                  <a:lnTo>
                    <a:pt x="350874" y="180524"/>
                  </a:lnTo>
                  <a:lnTo>
                    <a:pt x="379812" y="157332"/>
                  </a:lnTo>
                  <a:lnTo>
                    <a:pt x="384495" y="156637"/>
                  </a:lnTo>
                  <a:lnTo>
                    <a:pt x="388542" y="158947"/>
                  </a:lnTo>
                  <a:lnTo>
                    <a:pt x="392165" y="163261"/>
                  </a:lnTo>
                  <a:lnTo>
                    <a:pt x="400752" y="197853"/>
                  </a:lnTo>
                  <a:lnTo>
                    <a:pt x="405852" y="201217"/>
                  </a:lnTo>
                  <a:lnTo>
                    <a:pt x="412025" y="202536"/>
                  </a:lnTo>
                  <a:lnTo>
                    <a:pt x="417066" y="200641"/>
                  </a:lnTo>
                  <a:lnTo>
                    <a:pt x="439288" y="174614"/>
                  </a:lnTo>
                  <a:lnTo>
                    <a:pt x="445411" y="171856"/>
                  </a:lnTo>
                  <a:lnTo>
                    <a:pt x="491498" y="166970"/>
                  </a:lnTo>
                  <a:lnTo>
                    <a:pt x="491313" y="167685"/>
                  </a:lnTo>
                  <a:lnTo>
                    <a:pt x="488416" y="169087"/>
                  </a:lnTo>
                  <a:lnTo>
                    <a:pt x="475503" y="184311"/>
                  </a:lnTo>
                  <a:lnTo>
                    <a:pt x="473253" y="191265"/>
                  </a:lnTo>
                  <a:lnTo>
                    <a:pt x="473218" y="206388"/>
                  </a:lnTo>
                  <a:lnTo>
                    <a:pt x="481215" y="219890"/>
                  </a:lnTo>
                  <a:lnTo>
                    <a:pt x="487231" y="226079"/>
                  </a:lnTo>
                  <a:lnTo>
                    <a:pt x="506243" y="232956"/>
                  </a:lnTo>
                  <a:lnTo>
                    <a:pt x="529177" y="234163"/>
                  </a:lnTo>
                  <a:lnTo>
                    <a:pt x="551697" y="228536"/>
                  </a:lnTo>
                  <a:lnTo>
                    <a:pt x="571569" y="214940"/>
                  </a:lnTo>
                  <a:lnTo>
                    <a:pt x="593419" y="188959"/>
                  </a:lnTo>
                  <a:lnTo>
                    <a:pt x="617952" y="133696"/>
                  </a:lnTo>
                  <a:lnTo>
                    <a:pt x="630314" y="70625"/>
                  </a:lnTo>
                  <a:lnTo>
                    <a:pt x="625538" y="13968"/>
                  </a:lnTo>
                  <a:lnTo>
                    <a:pt x="624727" y="0"/>
                  </a:lnTo>
                  <a:lnTo>
                    <a:pt x="621651" y="60737"/>
                  </a:lnTo>
                  <a:lnTo>
                    <a:pt x="604520" y="121789"/>
                  </a:lnTo>
                  <a:lnTo>
                    <a:pt x="588008" y="185126"/>
                  </a:lnTo>
                  <a:lnTo>
                    <a:pt x="584113" y="222758"/>
                  </a:lnTo>
                  <a:lnTo>
                    <a:pt x="591793" y="257331"/>
                  </a:lnTo>
                  <a:lnTo>
                    <a:pt x="603257" y="272425"/>
                  </a:lnTo>
                  <a:lnTo>
                    <a:pt x="610197" y="277745"/>
                  </a:lnTo>
                  <a:lnTo>
                    <a:pt x="630236" y="283655"/>
                  </a:lnTo>
                  <a:lnTo>
                    <a:pt x="667508" y="284517"/>
                  </a:lnTo>
                  <a:lnTo>
                    <a:pt x="723931" y="280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03607" y="1947125"/>
              <a:ext cx="444175" cy="394510"/>
            </a:xfrm>
            <a:custGeom>
              <a:avLst/>
              <a:gdLst/>
              <a:ahLst/>
              <a:cxnLst/>
              <a:rect l="0" t="0" r="0" b="0"/>
              <a:pathLst>
                <a:path w="444175" h="394510">
                  <a:moveTo>
                    <a:pt x="44763" y="0"/>
                  </a:moveTo>
                  <a:lnTo>
                    <a:pt x="35712" y="50189"/>
                  </a:lnTo>
                  <a:lnTo>
                    <a:pt x="27905" y="99931"/>
                  </a:lnTo>
                  <a:lnTo>
                    <a:pt x="21401" y="157602"/>
                  </a:lnTo>
                  <a:lnTo>
                    <a:pt x="4373" y="220037"/>
                  </a:lnTo>
                  <a:lnTo>
                    <a:pt x="0" y="232781"/>
                  </a:lnTo>
                  <a:lnTo>
                    <a:pt x="10145" y="170878"/>
                  </a:lnTo>
                  <a:lnTo>
                    <a:pt x="13364" y="162921"/>
                  </a:lnTo>
                  <a:lnTo>
                    <a:pt x="24336" y="151613"/>
                  </a:lnTo>
                  <a:lnTo>
                    <a:pt x="31145" y="149153"/>
                  </a:lnTo>
                  <a:lnTo>
                    <a:pt x="46107" y="148884"/>
                  </a:lnTo>
                  <a:lnTo>
                    <a:pt x="99224" y="156865"/>
                  </a:lnTo>
                  <a:lnTo>
                    <a:pt x="104185" y="160050"/>
                  </a:lnTo>
                  <a:lnTo>
                    <a:pt x="105642" y="164948"/>
                  </a:lnTo>
                  <a:lnTo>
                    <a:pt x="99121" y="215214"/>
                  </a:lnTo>
                  <a:lnTo>
                    <a:pt x="100418" y="223913"/>
                  </a:lnTo>
                  <a:lnTo>
                    <a:pt x="105905" y="229712"/>
                  </a:lnTo>
                  <a:lnTo>
                    <a:pt x="124329" y="236156"/>
                  </a:lnTo>
                  <a:lnTo>
                    <a:pt x="142996" y="234088"/>
                  </a:lnTo>
                  <a:lnTo>
                    <a:pt x="160538" y="226081"/>
                  </a:lnTo>
                  <a:lnTo>
                    <a:pt x="177580" y="213277"/>
                  </a:lnTo>
                  <a:lnTo>
                    <a:pt x="193933" y="190475"/>
                  </a:lnTo>
                  <a:lnTo>
                    <a:pt x="200217" y="161734"/>
                  </a:lnTo>
                  <a:lnTo>
                    <a:pt x="198325" y="153127"/>
                  </a:lnTo>
                  <a:lnTo>
                    <a:pt x="188827" y="138631"/>
                  </a:lnTo>
                  <a:lnTo>
                    <a:pt x="181487" y="134951"/>
                  </a:lnTo>
                  <a:lnTo>
                    <a:pt x="163468" y="133327"/>
                  </a:lnTo>
                  <a:lnTo>
                    <a:pt x="160883" y="135113"/>
                  </a:lnTo>
                  <a:lnTo>
                    <a:pt x="162857" y="138153"/>
                  </a:lnTo>
                  <a:lnTo>
                    <a:pt x="167871" y="142028"/>
                  </a:lnTo>
                  <a:lnTo>
                    <a:pt x="183305" y="143869"/>
                  </a:lnTo>
                  <a:lnTo>
                    <a:pt x="233161" y="142700"/>
                  </a:lnTo>
                  <a:lnTo>
                    <a:pt x="251462" y="146017"/>
                  </a:lnTo>
                  <a:lnTo>
                    <a:pt x="272942" y="157499"/>
                  </a:lnTo>
                  <a:lnTo>
                    <a:pt x="276394" y="163247"/>
                  </a:lnTo>
                  <a:lnTo>
                    <a:pt x="277765" y="177030"/>
                  </a:lnTo>
                  <a:lnTo>
                    <a:pt x="266237" y="234752"/>
                  </a:lnTo>
                  <a:lnTo>
                    <a:pt x="246611" y="288812"/>
                  </a:lnTo>
                  <a:lnTo>
                    <a:pt x="230939" y="351265"/>
                  </a:lnTo>
                  <a:lnTo>
                    <a:pt x="227361" y="375239"/>
                  </a:lnTo>
                  <a:lnTo>
                    <a:pt x="219607" y="392058"/>
                  </a:lnTo>
                  <a:lnTo>
                    <a:pt x="214950" y="394509"/>
                  </a:lnTo>
                  <a:lnTo>
                    <a:pt x="209996" y="393369"/>
                  </a:lnTo>
                  <a:lnTo>
                    <a:pt x="172283" y="360225"/>
                  </a:lnTo>
                  <a:lnTo>
                    <a:pt x="169532" y="353871"/>
                  </a:lnTo>
                  <a:lnTo>
                    <a:pt x="168942" y="339415"/>
                  </a:lnTo>
                  <a:lnTo>
                    <a:pt x="174227" y="326209"/>
                  </a:lnTo>
                  <a:lnTo>
                    <a:pt x="178225" y="320099"/>
                  </a:lnTo>
                  <a:lnTo>
                    <a:pt x="205939" y="302665"/>
                  </a:lnTo>
                  <a:lnTo>
                    <a:pt x="269391" y="274639"/>
                  </a:lnTo>
                  <a:lnTo>
                    <a:pt x="332094" y="238513"/>
                  </a:lnTo>
                  <a:lnTo>
                    <a:pt x="374001" y="195556"/>
                  </a:lnTo>
                  <a:lnTo>
                    <a:pt x="375203" y="190467"/>
                  </a:lnTo>
                  <a:lnTo>
                    <a:pt x="373230" y="186150"/>
                  </a:lnTo>
                  <a:lnTo>
                    <a:pt x="369141" y="182348"/>
                  </a:lnTo>
                  <a:lnTo>
                    <a:pt x="363641" y="180737"/>
                  </a:lnTo>
                  <a:lnTo>
                    <a:pt x="350135" y="181413"/>
                  </a:lnTo>
                  <a:lnTo>
                    <a:pt x="345423" y="185661"/>
                  </a:lnTo>
                  <a:lnTo>
                    <a:pt x="340188" y="200244"/>
                  </a:lnTo>
                  <a:lnTo>
                    <a:pt x="342490" y="207461"/>
                  </a:lnTo>
                  <a:lnTo>
                    <a:pt x="354909" y="220411"/>
                  </a:lnTo>
                  <a:lnTo>
                    <a:pt x="363400" y="223679"/>
                  </a:lnTo>
                  <a:lnTo>
                    <a:pt x="382695" y="224845"/>
                  </a:lnTo>
                  <a:lnTo>
                    <a:pt x="414349" y="215886"/>
                  </a:lnTo>
                  <a:lnTo>
                    <a:pt x="428761" y="206589"/>
                  </a:lnTo>
                  <a:lnTo>
                    <a:pt x="444174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108403" y="1963767"/>
              <a:ext cx="147552" cy="229556"/>
            </a:xfrm>
            <a:custGeom>
              <a:avLst/>
              <a:gdLst/>
              <a:ahLst/>
              <a:cxnLst/>
              <a:rect l="0" t="0" r="0" b="0"/>
              <a:pathLst>
                <a:path w="147552" h="229556">
                  <a:moveTo>
                    <a:pt x="97625" y="0"/>
                  </a:moveTo>
                  <a:lnTo>
                    <a:pt x="95160" y="33741"/>
                  </a:lnTo>
                  <a:lnTo>
                    <a:pt x="92830" y="50130"/>
                  </a:lnTo>
                  <a:lnTo>
                    <a:pt x="93939" y="83251"/>
                  </a:lnTo>
                  <a:lnTo>
                    <a:pt x="88989" y="141977"/>
                  </a:lnTo>
                  <a:lnTo>
                    <a:pt x="73385" y="199192"/>
                  </a:lnTo>
                  <a:lnTo>
                    <a:pt x="58186" y="225955"/>
                  </a:lnTo>
                  <a:lnTo>
                    <a:pt x="51917" y="229224"/>
                  </a:lnTo>
                  <a:lnTo>
                    <a:pt x="44963" y="229555"/>
                  </a:lnTo>
                  <a:lnTo>
                    <a:pt x="37554" y="227926"/>
                  </a:lnTo>
                  <a:lnTo>
                    <a:pt x="24390" y="218720"/>
                  </a:lnTo>
                  <a:lnTo>
                    <a:pt x="13300" y="204458"/>
                  </a:lnTo>
                  <a:lnTo>
                    <a:pt x="2785" y="175637"/>
                  </a:lnTo>
                  <a:lnTo>
                    <a:pt x="0" y="154491"/>
                  </a:lnTo>
                  <a:lnTo>
                    <a:pt x="3881" y="147373"/>
                  </a:lnTo>
                  <a:lnTo>
                    <a:pt x="11090" y="142628"/>
                  </a:lnTo>
                  <a:lnTo>
                    <a:pt x="40858" y="135949"/>
                  </a:lnTo>
                  <a:lnTo>
                    <a:pt x="79631" y="129275"/>
                  </a:lnTo>
                  <a:lnTo>
                    <a:pt x="126531" y="109766"/>
                  </a:lnTo>
                  <a:lnTo>
                    <a:pt x="147551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286434" y="1947125"/>
              <a:ext cx="102658" cy="266275"/>
            </a:xfrm>
            <a:custGeom>
              <a:avLst/>
              <a:gdLst/>
              <a:ahLst/>
              <a:cxnLst/>
              <a:rect l="0" t="0" r="0" b="0"/>
              <a:pathLst>
                <a:path w="102658" h="266275">
                  <a:moveTo>
                    <a:pt x="44409" y="0"/>
                  </a:moveTo>
                  <a:lnTo>
                    <a:pt x="31141" y="57697"/>
                  </a:lnTo>
                  <a:lnTo>
                    <a:pt x="23794" y="113866"/>
                  </a:lnTo>
                  <a:lnTo>
                    <a:pt x="10967" y="173392"/>
                  </a:lnTo>
                  <a:lnTo>
                    <a:pt x="0" y="214437"/>
                  </a:lnTo>
                  <a:lnTo>
                    <a:pt x="10" y="217848"/>
                  </a:lnTo>
                  <a:lnTo>
                    <a:pt x="1866" y="217348"/>
                  </a:lnTo>
                  <a:lnTo>
                    <a:pt x="8859" y="208471"/>
                  </a:lnTo>
                  <a:lnTo>
                    <a:pt x="24117" y="184531"/>
                  </a:lnTo>
                  <a:lnTo>
                    <a:pt x="38164" y="171080"/>
                  </a:lnTo>
                  <a:lnTo>
                    <a:pt x="46718" y="168602"/>
                  </a:lnTo>
                  <a:lnTo>
                    <a:pt x="66084" y="170781"/>
                  </a:lnTo>
                  <a:lnTo>
                    <a:pt x="73652" y="175799"/>
                  </a:lnTo>
                  <a:lnTo>
                    <a:pt x="84526" y="191238"/>
                  </a:lnTo>
                  <a:lnTo>
                    <a:pt x="95510" y="243677"/>
                  </a:lnTo>
                  <a:lnTo>
                    <a:pt x="102657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442716" y="2105608"/>
              <a:ext cx="74025" cy="85195"/>
            </a:xfrm>
            <a:custGeom>
              <a:avLst/>
              <a:gdLst/>
              <a:ahLst/>
              <a:cxnLst/>
              <a:rect l="0" t="0" r="0" b="0"/>
              <a:pathLst>
                <a:path w="74025" h="85195">
                  <a:moveTo>
                    <a:pt x="4622" y="49544"/>
                  </a:moveTo>
                  <a:lnTo>
                    <a:pt x="54752" y="34426"/>
                  </a:lnTo>
                  <a:lnTo>
                    <a:pt x="71280" y="25566"/>
                  </a:lnTo>
                  <a:lnTo>
                    <a:pt x="74024" y="19690"/>
                  </a:lnTo>
                  <a:lnTo>
                    <a:pt x="73080" y="12999"/>
                  </a:lnTo>
                  <a:lnTo>
                    <a:pt x="69676" y="5765"/>
                  </a:lnTo>
                  <a:lnTo>
                    <a:pt x="64634" y="1867"/>
                  </a:lnTo>
                  <a:lnTo>
                    <a:pt x="58498" y="192"/>
                  </a:lnTo>
                  <a:lnTo>
                    <a:pt x="51634" y="0"/>
                  </a:lnTo>
                  <a:lnTo>
                    <a:pt x="28722" y="8565"/>
                  </a:lnTo>
                  <a:lnTo>
                    <a:pt x="8783" y="22814"/>
                  </a:lnTo>
                  <a:lnTo>
                    <a:pt x="1850" y="38280"/>
                  </a:lnTo>
                  <a:lnTo>
                    <a:pt x="0" y="47582"/>
                  </a:lnTo>
                  <a:lnTo>
                    <a:pt x="616" y="55632"/>
                  </a:lnTo>
                  <a:lnTo>
                    <a:pt x="6232" y="69508"/>
                  </a:lnTo>
                  <a:lnTo>
                    <a:pt x="17357" y="79373"/>
                  </a:lnTo>
                  <a:lnTo>
                    <a:pt x="24207" y="83299"/>
                  </a:lnTo>
                  <a:lnTo>
                    <a:pt x="41680" y="85194"/>
                  </a:lnTo>
                  <a:lnTo>
                    <a:pt x="71190" y="828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557214" y="2080262"/>
              <a:ext cx="247930" cy="85893"/>
            </a:xfrm>
            <a:custGeom>
              <a:avLst/>
              <a:gdLst/>
              <a:ahLst/>
              <a:cxnLst/>
              <a:rect l="0" t="0" r="0" b="0"/>
              <a:pathLst>
                <a:path w="247930" h="85893">
                  <a:moveTo>
                    <a:pt x="31582" y="0"/>
                  </a:moveTo>
                  <a:lnTo>
                    <a:pt x="19220" y="14211"/>
                  </a:lnTo>
                  <a:lnTo>
                    <a:pt x="4043" y="50702"/>
                  </a:lnTo>
                  <a:lnTo>
                    <a:pt x="0" y="79537"/>
                  </a:lnTo>
                  <a:lnTo>
                    <a:pt x="1282" y="84460"/>
                  </a:lnTo>
                  <a:lnTo>
                    <a:pt x="3986" y="85892"/>
                  </a:lnTo>
                  <a:lnTo>
                    <a:pt x="7637" y="84998"/>
                  </a:lnTo>
                  <a:lnTo>
                    <a:pt x="26784" y="70277"/>
                  </a:lnTo>
                  <a:lnTo>
                    <a:pt x="61234" y="39595"/>
                  </a:lnTo>
                  <a:lnTo>
                    <a:pt x="114646" y="22655"/>
                  </a:lnTo>
                  <a:lnTo>
                    <a:pt x="149985" y="22841"/>
                  </a:lnTo>
                  <a:lnTo>
                    <a:pt x="199624" y="36201"/>
                  </a:lnTo>
                  <a:lnTo>
                    <a:pt x="247929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365602" y="2313251"/>
            <a:ext cx="1148305" cy="350934"/>
            <a:chOff x="6365602" y="2313251"/>
            <a:chExt cx="1148305" cy="350934"/>
          </a:xfrm>
        </p:grpSpPr>
        <p:sp>
          <p:nvSpPr>
            <p:cNvPr id="125" name="Freeform 124"/>
            <p:cNvSpPr/>
            <p:nvPr/>
          </p:nvSpPr>
          <p:spPr>
            <a:xfrm>
              <a:off x="6365602" y="2408310"/>
              <a:ext cx="183064" cy="38079"/>
            </a:xfrm>
            <a:custGeom>
              <a:avLst/>
              <a:gdLst/>
              <a:ahLst/>
              <a:cxnLst/>
              <a:rect l="0" t="0" r="0" b="0"/>
              <a:pathLst>
                <a:path w="183064" h="38079">
                  <a:moveTo>
                    <a:pt x="0" y="4794"/>
                  </a:moveTo>
                  <a:lnTo>
                    <a:pt x="27497" y="0"/>
                  </a:lnTo>
                  <a:lnTo>
                    <a:pt x="89822" y="3980"/>
                  </a:lnTo>
                  <a:lnTo>
                    <a:pt x="146723" y="20324"/>
                  </a:lnTo>
                  <a:lnTo>
                    <a:pt x="183063" y="38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571968" y="2347897"/>
              <a:ext cx="120471" cy="223984"/>
            </a:xfrm>
            <a:custGeom>
              <a:avLst/>
              <a:gdLst/>
              <a:ahLst/>
              <a:cxnLst/>
              <a:rect l="0" t="0" r="0" b="0"/>
              <a:pathLst>
                <a:path w="120471" h="223984">
                  <a:moveTo>
                    <a:pt x="43265" y="31923"/>
                  </a:moveTo>
                  <a:lnTo>
                    <a:pt x="36622" y="95338"/>
                  </a:lnTo>
                  <a:lnTo>
                    <a:pt x="23705" y="158184"/>
                  </a:lnTo>
                  <a:lnTo>
                    <a:pt x="7497" y="212346"/>
                  </a:lnTo>
                  <a:lnTo>
                    <a:pt x="2777" y="221547"/>
                  </a:lnTo>
                  <a:lnTo>
                    <a:pt x="556" y="223983"/>
                  </a:lnTo>
                  <a:lnTo>
                    <a:pt x="0" y="221908"/>
                  </a:lnTo>
                  <a:lnTo>
                    <a:pt x="6099" y="198854"/>
                  </a:lnTo>
                  <a:lnTo>
                    <a:pt x="26282" y="140872"/>
                  </a:lnTo>
                  <a:lnTo>
                    <a:pt x="32944" y="124724"/>
                  </a:lnTo>
                  <a:lnTo>
                    <a:pt x="62332" y="64878"/>
                  </a:lnTo>
                  <a:lnTo>
                    <a:pt x="86457" y="8087"/>
                  </a:lnTo>
                  <a:lnTo>
                    <a:pt x="91476" y="3089"/>
                  </a:lnTo>
                  <a:lnTo>
                    <a:pt x="97595" y="681"/>
                  </a:lnTo>
                  <a:lnTo>
                    <a:pt x="104449" y="0"/>
                  </a:lnTo>
                  <a:lnTo>
                    <a:pt x="109941" y="2320"/>
                  </a:lnTo>
                  <a:lnTo>
                    <a:pt x="118510" y="12294"/>
                  </a:lnTo>
                  <a:lnTo>
                    <a:pt x="120470" y="30904"/>
                  </a:lnTo>
                  <a:lnTo>
                    <a:pt x="119699" y="42338"/>
                  </a:lnTo>
                  <a:lnTo>
                    <a:pt x="111444" y="59974"/>
                  </a:lnTo>
                  <a:lnTo>
                    <a:pt x="97606" y="73976"/>
                  </a:lnTo>
                  <a:lnTo>
                    <a:pt x="79128" y="86363"/>
                  </a:lnTo>
                  <a:lnTo>
                    <a:pt x="69948" y="88557"/>
                  </a:lnTo>
                  <a:lnTo>
                    <a:pt x="52350" y="86063"/>
                  </a:lnTo>
                  <a:lnTo>
                    <a:pt x="48398" y="82809"/>
                  </a:lnTo>
                  <a:lnTo>
                    <a:pt x="47612" y="78791"/>
                  </a:lnTo>
                  <a:lnTo>
                    <a:pt x="59908" y="485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28365" y="2338215"/>
              <a:ext cx="103152" cy="133137"/>
            </a:xfrm>
            <a:custGeom>
              <a:avLst/>
              <a:gdLst/>
              <a:ahLst/>
              <a:cxnLst/>
              <a:rect l="0" t="0" r="0" b="0"/>
              <a:pathLst>
                <a:path w="103152" h="133137">
                  <a:moveTo>
                    <a:pt x="3363" y="0"/>
                  </a:moveTo>
                  <a:lnTo>
                    <a:pt x="9081" y="21778"/>
                  </a:lnTo>
                  <a:lnTo>
                    <a:pt x="8704" y="63747"/>
                  </a:lnTo>
                  <a:lnTo>
                    <a:pt x="0" y="99295"/>
                  </a:lnTo>
                  <a:lnTo>
                    <a:pt x="197" y="102254"/>
                  </a:lnTo>
                  <a:lnTo>
                    <a:pt x="2177" y="101454"/>
                  </a:lnTo>
                  <a:lnTo>
                    <a:pt x="50639" y="52583"/>
                  </a:lnTo>
                  <a:lnTo>
                    <a:pt x="57994" y="49848"/>
                  </a:lnTo>
                  <a:lnTo>
                    <a:pt x="76029" y="49275"/>
                  </a:lnTo>
                  <a:lnTo>
                    <a:pt x="84166" y="52266"/>
                  </a:lnTo>
                  <a:lnTo>
                    <a:pt x="98140" y="62985"/>
                  </a:lnTo>
                  <a:lnTo>
                    <a:pt x="101681" y="70651"/>
                  </a:lnTo>
                  <a:lnTo>
                    <a:pt x="103151" y="89031"/>
                  </a:lnTo>
                  <a:lnTo>
                    <a:pt x="94894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881507" y="2313251"/>
              <a:ext cx="24964" cy="24965"/>
            </a:xfrm>
            <a:custGeom>
              <a:avLst/>
              <a:gdLst/>
              <a:ahLst/>
              <a:cxnLst/>
              <a:rect l="0" t="0" r="0" b="0"/>
              <a:pathLst>
                <a:path w="24964" h="24965">
                  <a:moveTo>
                    <a:pt x="0" y="0"/>
                  </a:moveTo>
                  <a:lnTo>
                    <a:pt x="24963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939754" y="2382311"/>
              <a:ext cx="224669" cy="107647"/>
            </a:xfrm>
            <a:custGeom>
              <a:avLst/>
              <a:gdLst/>
              <a:ahLst/>
              <a:cxnLst/>
              <a:rect l="0" t="0" r="0" b="0"/>
              <a:pathLst>
                <a:path w="224669" h="107647">
                  <a:moveTo>
                    <a:pt x="0" y="30793"/>
                  </a:moveTo>
                  <a:lnTo>
                    <a:pt x="0" y="77120"/>
                  </a:lnTo>
                  <a:lnTo>
                    <a:pt x="1849" y="81093"/>
                  </a:lnTo>
                  <a:lnTo>
                    <a:pt x="4931" y="80969"/>
                  </a:lnTo>
                  <a:lnTo>
                    <a:pt x="8834" y="78112"/>
                  </a:lnTo>
                  <a:lnTo>
                    <a:pt x="53910" y="15039"/>
                  </a:lnTo>
                  <a:lnTo>
                    <a:pt x="68339" y="5917"/>
                  </a:lnTo>
                  <a:lnTo>
                    <a:pt x="100891" y="0"/>
                  </a:lnTo>
                  <a:lnTo>
                    <a:pt x="157872" y="4423"/>
                  </a:lnTo>
                  <a:lnTo>
                    <a:pt x="173716" y="6129"/>
                  </a:lnTo>
                  <a:lnTo>
                    <a:pt x="174058" y="7879"/>
                  </a:lnTo>
                  <a:lnTo>
                    <a:pt x="167042" y="12288"/>
                  </a:lnTo>
                  <a:lnTo>
                    <a:pt x="132124" y="29783"/>
                  </a:lnTo>
                  <a:lnTo>
                    <a:pt x="112291" y="49601"/>
                  </a:lnTo>
                  <a:lnTo>
                    <a:pt x="99121" y="73040"/>
                  </a:lnTo>
                  <a:lnTo>
                    <a:pt x="100289" y="78373"/>
                  </a:lnTo>
                  <a:lnTo>
                    <a:pt x="104767" y="81929"/>
                  </a:lnTo>
                  <a:lnTo>
                    <a:pt x="111450" y="84299"/>
                  </a:lnTo>
                  <a:lnTo>
                    <a:pt x="126273" y="82002"/>
                  </a:lnTo>
                  <a:lnTo>
                    <a:pt x="147745" y="70313"/>
                  </a:lnTo>
                  <a:lnTo>
                    <a:pt x="153970" y="65461"/>
                  </a:lnTo>
                  <a:lnTo>
                    <a:pt x="159045" y="65000"/>
                  </a:lnTo>
                  <a:lnTo>
                    <a:pt x="163353" y="67466"/>
                  </a:lnTo>
                  <a:lnTo>
                    <a:pt x="170604" y="77603"/>
                  </a:lnTo>
                  <a:lnTo>
                    <a:pt x="176909" y="91354"/>
                  </a:lnTo>
                  <a:lnTo>
                    <a:pt x="187725" y="101780"/>
                  </a:lnTo>
                  <a:lnTo>
                    <a:pt x="194492" y="105854"/>
                  </a:lnTo>
                  <a:lnTo>
                    <a:pt x="200853" y="107646"/>
                  </a:lnTo>
                  <a:lnTo>
                    <a:pt x="224668" y="1056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205132" y="2379820"/>
              <a:ext cx="117392" cy="100481"/>
            </a:xfrm>
            <a:custGeom>
              <a:avLst/>
              <a:gdLst/>
              <a:ahLst/>
              <a:cxnLst/>
              <a:rect l="0" t="0" r="0" b="0"/>
              <a:pathLst>
                <a:path w="117392" h="100481">
                  <a:moveTo>
                    <a:pt x="67464" y="0"/>
                  </a:moveTo>
                  <a:lnTo>
                    <a:pt x="48459" y="7568"/>
                  </a:lnTo>
                  <a:lnTo>
                    <a:pt x="15948" y="31142"/>
                  </a:lnTo>
                  <a:lnTo>
                    <a:pt x="5120" y="46817"/>
                  </a:lnTo>
                  <a:lnTo>
                    <a:pt x="938" y="56174"/>
                  </a:lnTo>
                  <a:lnTo>
                    <a:pt x="0" y="64262"/>
                  </a:lnTo>
                  <a:lnTo>
                    <a:pt x="3888" y="78179"/>
                  </a:lnTo>
                  <a:lnTo>
                    <a:pt x="16710" y="90528"/>
                  </a:lnTo>
                  <a:lnTo>
                    <a:pt x="25307" y="96410"/>
                  </a:lnTo>
                  <a:lnTo>
                    <a:pt x="47187" y="100480"/>
                  </a:lnTo>
                  <a:lnTo>
                    <a:pt x="107209" y="93321"/>
                  </a:lnTo>
                  <a:lnTo>
                    <a:pt x="117391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239475" y="2404783"/>
              <a:ext cx="274432" cy="259402"/>
            </a:xfrm>
            <a:custGeom>
              <a:avLst/>
              <a:gdLst/>
              <a:ahLst/>
              <a:cxnLst/>
              <a:rect l="0" t="0" r="0" b="0"/>
              <a:pathLst>
                <a:path w="274432" h="259402">
                  <a:moveTo>
                    <a:pt x="99689" y="0"/>
                  </a:moveTo>
                  <a:lnTo>
                    <a:pt x="86438" y="4417"/>
                  </a:lnTo>
                  <a:lnTo>
                    <a:pt x="77465" y="13983"/>
                  </a:lnTo>
                  <a:lnTo>
                    <a:pt x="73779" y="20416"/>
                  </a:lnTo>
                  <a:lnTo>
                    <a:pt x="72148" y="34962"/>
                  </a:lnTo>
                  <a:lnTo>
                    <a:pt x="75430" y="50672"/>
                  </a:lnTo>
                  <a:lnTo>
                    <a:pt x="83052" y="66900"/>
                  </a:lnTo>
                  <a:lnTo>
                    <a:pt x="95069" y="78427"/>
                  </a:lnTo>
                  <a:lnTo>
                    <a:pt x="102156" y="82795"/>
                  </a:lnTo>
                  <a:lnTo>
                    <a:pt x="117428" y="85183"/>
                  </a:lnTo>
                  <a:lnTo>
                    <a:pt x="134386" y="82238"/>
                  </a:lnTo>
                  <a:lnTo>
                    <a:pt x="162875" y="70184"/>
                  </a:lnTo>
                  <a:lnTo>
                    <a:pt x="195958" y="44124"/>
                  </a:lnTo>
                  <a:lnTo>
                    <a:pt x="199002" y="44209"/>
                  </a:lnTo>
                  <a:lnTo>
                    <a:pt x="200107" y="47964"/>
                  </a:lnTo>
                  <a:lnTo>
                    <a:pt x="195158" y="107389"/>
                  </a:lnTo>
                  <a:lnTo>
                    <a:pt x="173637" y="167779"/>
                  </a:lnTo>
                  <a:lnTo>
                    <a:pt x="152203" y="217745"/>
                  </a:lnTo>
                  <a:lnTo>
                    <a:pt x="136281" y="235768"/>
                  </a:lnTo>
                  <a:lnTo>
                    <a:pt x="116877" y="249017"/>
                  </a:lnTo>
                  <a:lnTo>
                    <a:pt x="95925" y="257988"/>
                  </a:lnTo>
                  <a:lnTo>
                    <a:pt x="58921" y="259401"/>
                  </a:lnTo>
                  <a:lnTo>
                    <a:pt x="37192" y="251200"/>
                  </a:lnTo>
                  <a:lnTo>
                    <a:pt x="27514" y="245130"/>
                  </a:lnTo>
                  <a:lnTo>
                    <a:pt x="11830" y="226058"/>
                  </a:lnTo>
                  <a:lnTo>
                    <a:pt x="5058" y="214500"/>
                  </a:lnTo>
                  <a:lnTo>
                    <a:pt x="0" y="191796"/>
                  </a:lnTo>
                  <a:lnTo>
                    <a:pt x="1759" y="170302"/>
                  </a:lnTo>
                  <a:lnTo>
                    <a:pt x="8704" y="151504"/>
                  </a:lnTo>
                  <a:lnTo>
                    <a:pt x="20420" y="138834"/>
                  </a:lnTo>
                  <a:lnTo>
                    <a:pt x="37647" y="130122"/>
                  </a:lnTo>
                  <a:lnTo>
                    <a:pt x="76684" y="121868"/>
                  </a:lnTo>
                  <a:lnTo>
                    <a:pt x="135275" y="128662"/>
                  </a:lnTo>
                  <a:lnTo>
                    <a:pt x="195280" y="144065"/>
                  </a:lnTo>
                  <a:lnTo>
                    <a:pt x="253215" y="174971"/>
                  </a:lnTo>
                  <a:lnTo>
                    <a:pt x="274431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9528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088595" y="237862"/>
            <a:ext cx="6936485" cy="621776"/>
            <a:chOff x="2088595" y="237862"/>
            <a:chExt cx="6936485" cy="621776"/>
          </a:xfrm>
        </p:grpSpPr>
        <p:sp>
          <p:nvSpPr>
            <p:cNvPr id="2" name="Freeform 1"/>
            <p:cNvSpPr/>
            <p:nvPr/>
          </p:nvSpPr>
          <p:spPr>
            <a:xfrm>
              <a:off x="2088595" y="237862"/>
              <a:ext cx="145946" cy="451011"/>
            </a:xfrm>
            <a:custGeom>
              <a:avLst/>
              <a:gdLst/>
              <a:ahLst/>
              <a:cxnLst/>
              <a:rect l="0" t="0" r="0" b="0"/>
              <a:pathLst>
                <a:path w="145946" h="451011">
                  <a:moveTo>
                    <a:pt x="16630" y="144906"/>
                  </a:moveTo>
                  <a:lnTo>
                    <a:pt x="10912" y="166685"/>
                  </a:lnTo>
                  <a:lnTo>
                    <a:pt x="11289" y="216050"/>
                  </a:lnTo>
                  <a:lnTo>
                    <a:pt x="15575" y="270112"/>
                  </a:lnTo>
                  <a:lnTo>
                    <a:pt x="16422" y="330615"/>
                  </a:lnTo>
                  <a:lnTo>
                    <a:pt x="16568" y="383199"/>
                  </a:lnTo>
                  <a:lnTo>
                    <a:pt x="14152" y="438389"/>
                  </a:lnTo>
                  <a:lnTo>
                    <a:pt x="12205" y="448735"/>
                  </a:lnTo>
                  <a:lnTo>
                    <a:pt x="9982" y="451010"/>
                  </a:lnTo>
                  <a:lnTo>
                    <a:pt x="7575" y="447903"/>
                  </a:lnTo>
                  <a:lnTo>
                    <a:pt x="3360" y="433049"/>
                  </a:lnTo>
                  <a:lnTo>
                    <a:pt x="284" y="370908"/>
                  </a:lnTo>
                  <a:lnTo>
                    <a:pt x="47" y="318816"/>
                  </a:lnTo>
                  <a:lnTo>
                    <a:pt x="0" y="264010"/>
                  </a:lnTo>
                  <a:lnTo>
                    <a:pt x="9041" y="201397"/>
                  </a:lnTo>
                  <a:lnTo>
                    <a:pt x="22274" y="140223"/>
                  </a:lnTo>
                  <a:lnTo>
                    <a:pt x="31641" y="83999"/>
                  </a:lnTo>
                  <a:lnTo>
                    <a:pt x="37479" y="66677"/>
                  </a:lnTo>
                  <a:lnTo>
                    <a:pt x="65186" y="11574"/>
                  </a:lnTo>
                  <a:lnTo>
                    <a:pt x="72115" y="6092"/>
                  </a:lnTo>
                  <a:lnTo>
                    <a:pt x="89675" y="0"/>
                  </a:lnTo>
                  <a:lnTo>
                    <a:pt x="98611" y="1150"/>
                  </a:lnTo>
                  <a:lnTo>
                    <a:pt x="115936" y="9823"/>
                  </a:lnTo>
                  <a:lnTo>
                    <a:pt x="136867" y="34718"/>
                  </a:lnTo>
                  <a:lnTo>
                    <a:pt x="145945" y="74351"/>
                  </a:lnTo>
                  <a:lnTo>
                    <a:pt x="142369" y="134668"/>
                  </a:lnTo>
                  <a:lnTo>
                    <a:pt x="130108" y="185163"/>
                  </a:lnTo>
                  <a:lnTo>
                    <a:pt x="102106" y="229155"/>
                  </a:lnTo>
                  <a:lnTo>
                    <a:pt x="74878" y="2530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288288" y="456059"/>
              <a:ext cx="133138" cy="118094"/>
            </a:xfrm>
            <a:custGeom>
              <a:avLst/>
              <a:gdLst/>
              <a:ahLst/>
              <a:cxnLst/>
              <a:rect l="0" t="0" r="0" b="0"/>
              <a:pathLst>
                <a:path w="133138" h="118094">
                  <a:moveTo>
                    <a:pt x="0" y="43204"/>
                  </a:moveTo>
                  <a:lnTo>
                    <a:pt x="4418" y="89531"/>
                  </a:lnTo>
                  <a:lnTo>
                    <a:pt x="6643" y="93504"/>
                  </a:lnTo>
                  <a:lnTo>
                    <a:pt x="9052" y="93380"/>
                  </a:lnTo>
                  <a:lnTo>
                    <a:pt x="28005" y="66008"/>
                  </a:lnTo>
                  <a:lnTo>
                    <a:pt x="48466" y="30695"/>
                  </a:lnTo>
                  <a:lnTo>
                    <a:pt x="70526" y="8339"/>
                  </a:lnTo>
                  <a:lnTo>
                    <a:pt x="84970" y="588"/>
                  </a:lnTo>
                  <a:lnTo>
                    <a:pt x="91780" y="0"/>
                  </a:lnTo>
                  <a:lnTo>
                    <a:pt x="104278" y="4278"/>
                  </a:lnTo>
                  <a:lnTo>
                    <a:pt x="113531" y="17274"/>
                  </a:lnTo>
                  <a:lnTo>
                    <a:pt x="129048" y="66362"/>
                  </a:lnTo>
                  <a:lnTo>
                    <a:pt x="133137" y="118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63030" y="324521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8835" y="11711"/>
                  </a:lnTo>
                  <a:lnTo>
                    <a:pt x="13287" y="780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46241" y="457658"/>
              <a:ext cx="158101" cy="124124"/>
            </a:xfrm>
            <a:custGeom>
              <a:avLst/>
              <a:gdLst/>
              <a:ahLst/>
              <a:cxnLst/>
              <a:rect l="0" t="0" r="0" b="0"/>
              <a:pathLst>
                <a:path w="158101" h="124124">
                  <a:moveTo>
                    <a:pt x="0" y="0"/>
                  </a:moveTo>
                  <a:lnTo>
                    <a:pt x="924" y="62491"/>
                  </a:lnTo>
                  <a:lnTo>
                    <a:pt x="11582" y="119096"/>
                  </a:lnTo>
                  <a:lnTo>
                    <a:pt x="15117" y="123776"/>
                  </a:lnTo>
                  <a:lnTo>
                    <a:pt x="19324" y="124123"/>
                  </a:lnTo>
                  <a:lnTo>
                    <a:pt x="23977" y="121580"/>
                  </a:lnTo>
                  <a:lnTo>
                    <a:pt x="44732" y="90926"/>
                  </a:lnTo>
                  <a:lnTo>
                    <a:pt x="79110" y="27961"/>
                  </a:lnTo>
                  <a:lnTo>
                    <a:pt x="93407" y="16125"/>
                  </a:lnTo>
                  <a:lnTo>
                    <a:pt x="109007" y="7783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35716" y="457658"/>
              <a:ext cx="110084" cy="141458"/>
            </a:xfrm>
            <a:custGeom>
              <a:avLst/>
              <a:gdLst/>
              <a:ahLst/>
              <a:cxnLst/>
              <a:rect l="0" t="0" r="0" b="0"/>
              <a:pathLst>
                <a:path w="110084" h="141458">
                  <a:moveTo>
                    <a:pt x="85119" y="0"/>
                  </a:moveTo>
                  <a:lnTo>
                    <a:pt x="67450" y="0"/>
                  </a:lnTo>
                  <a:lnTo>
                    <a:pt x="53844" y="4931"/>
                  </a:lnTo>
                  <a:lnTo>
                    <a:pt x="25625" y="27581"/>
                  </a:lnTo>
                  <a:lnTo>
                    <a:pt x="10374" y="50702"/>
                  </a:lnTo>
                  <a:lnTo>
                    <a:pt x="0" y="75119"/>
                  </a:lnTo>
                  <a:lnTo>
                    <a:pt x="2485" y="79665"/>
                  </a:lnTo>
                  <a:lnTo>
                    <a:pt x="8765" y="81771"/>
                  </a:lnTo>
                  <a:lnTo>
                    <a:pt x="17574" y="82251"/>
                  </a:lnTo>
                  <a:lnTo>
                    <a:pt x="32294" y="77853"/>
                  </a:lnTo>
                  <a:lnTo>
                    <a:pt x="56810" y="59962"/>
                  </a:lnTo>
                  <a:lnTo>
                    <a:pt x="62548" y="59391"/>
                  </a:lnTo>
                  <a:lnTo>
                    <a:pt x="68223" y="61783"/>
                  </a:lnTo>
                  <a:lnTo>
                    <a:pt x="73855" y="66152"/>
                  </a:lnTo>
                  <a:lnTo>
                    <a:pt x="82578" y="80868"/>
                  </a:lnTo>
                  <a:lnTo>
                    <a:pt x="110083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10730" y="465979"/>
              <a:ext cx="365888" cy="393043"/>
            </a:xfrm>
            <a:custGeom>
              <a:avLst/>
              <a:gdLst/>
              <a:ahLst/>
              <a:cxnLst/>
              <a:rect l="0" t="0" r="0" b="0"/>
              <a:pathLst>
                <a:path w="365888" h="393043">
                  <a:moveTo>
                    <a:pt x="76526" y="0"/>
                  </a:moveTo>
                  <a:lnTo>
                    <a:pt x="58857" y="4417"/>
                  </a:lnTo>
                  <a:lnTo>
                    <a:pt x="34617" y="20416"/>
                  </a:lnTo>
                  <a:lnTo>
                    <a:pt x="14285" y="47141"/>
                  </a:lnTo>
                  <a:lnTo>
                    <a:pt x="967" y="78481"/>
                  </a:lnTo>
                  <a:lnTo>
                    <a:pt x="0" y="111190"/>
                  </a:lnTo>
                  <a:lnTo>
                    <a:pt x="4244" y="120354"/>
                  </a:lnTo>
                  <a:lnTo>
                    <a:pt x="18821" y="135468"/>
                  </a:lnTo>
                  <a:lnTo>
                    <a:pt x="27886" y="139314"/>
                  </a:lnTo>
                  <a:lnTo>
                    <a:pt x="47820" y="141121"/>
                  </a:lnTo>
                  <a:lnTo>
                    <a:pt x="75417" y="136940"/>
                  </a:lnTo>
                  <a:lnTo>
                    <a:pt x="119191" y="110307"/>
                  </a:lnTo>
                  <a:lnTo>
                    <a:pt x="179075" y="54538"/>
                  </a:lnTo>
                  <a:lnTo>
                    <a:pt x="190213" y="39956"/>
                  </a:lnTo>
                  <a:lnTo>
                    <a:pt x="192998" y="38657"/>
                  </a:lnTo>
                  <a:lnTo>
                    <a:pt x="193930" y="41489"/>
                  </a:lnTo>
                  <a:lnTo>
                    <a:pt x="186515" y="102034"/>
                  </a:lnTo>
                  <a:lnTo>
                    <a:pt x="187703" y="137173"/>
                  </a:lnTo>
                  <a:lnTo>
                    <a:pt x="189476" y="146922"/>
                  </a:lnTo>
                  <a:lnTo>
                    <a:pt x="193431" y="154346"/>
                  </a:lnTo>
                  <a:lnTo>
                    <a:pt x="205223" y="165061"/>
                  </a:lnTo>
                  <a:lnTo>
                    <a:pt x="212250" y="166439"/>
                  </a:lnTo>
                  <a:lnTo>
                    <a:pt x="227455" y="163039"/>
                  </a:lnTo>
                  <a:lnTo>
                    <a:pt x="278768" y="134061"/>
                  </a:lnTo>
                  <a:lnTo>
                    <a:pt x="299481" y="114303"/>
                  </a:lnTo>
                  <a:lnTo>
                    <a:pt x="327463" y="82777"/>
                  </a:lnTo>
                  <a:lnTo>
                    <a:pt x="335349" y="78299"/>
                  </a:lnTo>
                  <a:lnTo>
                    <a:pt x="351507" y="75788"/>
                  </a:lnTo>
                  <a:lnTo>
                    <a:pt x="356926" y="80111"/>
                  </a:lnTo>
                  <a:lnTo>
                    <a:pt x="362946" y="97242"/>
                  </a:lnTo>
                  <a:lnTo>
                    <a:pt x="365887" y="142038"/>
                  </a:lnTo>
                  <a:lnTo>
                    <a:pt x="360989" y="202936"/>
                  </a:lnTo>
                  <a:lnTo>
                    <a:pt x="353003" y="256186"/>
                  </a:lnTo>
                  <a:lnTo>
                    <a:pt x="336250" y="319161"/>
                  </a:lnTo>
                  <a:lnTo>
                    <a:pt x="311792" y="365420"/>
                  </a:lnTo>
                  <a:lnTo>
                    <a:pt x="296043" y="377523"/>
                  </a:lnTo>
                  <a:lnTo>
                    <a:pt x="260215" y="392827"/>
                  </a:lnTo>
                  <a:lnTo>
                    <a:pt x="225977" y="393042"/>
                  </a:lnTo>
                  <a:lnTo>
                    <a:pt x="190972" y="387250"/>
                  </a:lnTo>
                  <a:lnTo>
                    <a:pt x="173311" y="377364"/>
                  </a:lnTo>
                  <a:lnTo>
                    <a:pt x="166013" y="370844"/>
                  </a:lnTo>
                  <a:lnTo>
                    <a:pt x="162072" y="362799"/>
                  </a:lnTo>
                  <a:lnTo>
                    <a:pt x="160158" y="343999"/>
                  </a:lnTo>
                  <a:lnTo>
                    <a:pt x="164855" y="325781"/>
                  </a:lnTo>
                  <a:lnTo>
                    <a:pt x="177895" y="302396"/>
                  </a:lnTo>
                  <a:lnTo>
                    <a:pt x="209663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86667" y="557510"/>
              <a:ext cx="249632" cy="4795"/>
            </a:xfrm>
            <a:custGeom>
              <a:avLst/>
              <a:gdLst/>
              <a:ahLst/>
              <a:cxnLst/>
              <a:rect l="0" t="0" r="0" b="0"/>
              <a:pathLst>
                <a:path w="249632" h="4795">
                  <a:moveTo>
                    <a:pt x="0" y="0"/>
                  </a:moveTo>
                  <a:lnTo>
                    <a:pt x="33741" y="2466"/>
                  </a:lnTo>
                  <a:lnTo>
                    <a:pt x="53827" y="4794"/>
                  </a:lnTo>
                  <a:lnTo>
                    <a:pt x="101522" y="1832"/>
                  </a:lnTo>
                  <a:lnTo>
                    <a:pt x="154793" y="543"/>
                  </a:lnTo>
                  <a:lnTo>
                    <a:pt x="212681" y="107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71174" y="463787"/>
              <a:ext cx="547451" cy="197697"/>
            </a:xfrm>
            <a:custGeom>
              <a:avLst/>
              <a:gdLst/>
              <a:ahLst/>
              <a:cxnLst/>
              <a:rect l="0" t="0" r="0" b="0"/>
              <a:pathLst>
                <a:path w="547451" h="197697">
                  <a:moveTo>
                    <a:pt x="131397" y="10513"/>
                  </a:moveTo>
                  <a:lnTo>
                    <a:pt x="122563" y="1678"/>
                  </a:lnTo>
                  <a:lnTo>
                    <a:pt x="116262" y="0"/>
                  </a:lnTo>
                  <a:lnTo>
                    <a:pt x="99399" y="601"/>
                  </a:lnTo>
                  <a:lnTo>
                    <a:pt x="69114" y="14972"/>
                  </a:lnTo>
                  <a:lnTo>
                    <a:pt x="41136" y="45632"/>
                  </a:lnTo>
                  <a:lnTo>
                    <a:pt x="13215" y="101475"/>
                  </a:lnTo>
                  <a:lnTo>
                    <a:pt x="869" y="152626"/>
                  </a:lnTo>
                  <a:lnTo>
                    <a:pt x="0" y="163502"/>
                  </a:lnTo>
                  <a:lnTo>
                    <a:pt x="3118" y="170753"/>
                  </a:lnTo>
                  <a:lnTo>
                    <a:pt x="8896" y="175587"/>
                  </a:lnTo>
                  <a:lnTo>
                    <a:pt x="16446" y="178810"/>
                  </a:lnTo>
                  <a:lnTo>
                    <a:pt x="37162" y="174994"/>
                  </a:lnTo>
                  <a:lnTo>
                    <a:pt x="67418" y="159717"/>
                  </a:lnTo>
                  <a:lnTo>
                    <a:pt x="124855" y="114966"/>
                  </a:lnTo>
                  <a:lnTo>
                    <a:pt x="136503" y="100391"/>
                  </a:lnTo>
                  <a:lnTo>
                    <a:pt x="142198" y="99093"/>
                  </a:lnTo>
                  <a:lnTo>
                    <a:pt x="147843" y="101926"/>
                  </a:lnTo>
                  <a:lnTo>
                    <a:pt x="153456" y="107513"/>
                  </a:lnTo>
                  <a:lnTo>
                    <a:pt x="156273" y="114935"/>
                  </a:lnTo>
                  <a:lnTo>
                    <a:pt x="156532" y="168450"/>
                  </a:lnTo>
                  <a:lnTo>
                    <a:pt x="160173" y="174976"/>
                  </a:lnTo>
                  <a:lnTo>
                    <a:pt x="166299" y="177478"/>
                  </a:lnTo>
                  <a:lnTo>
                    <a:pt x="174081" y="177296"/>
                  </a:lnTo>
                  <a:lnTo>
                    <a:pt x="187659" y="172164"/>
                  </a:lnTo>
                  <a:lnTo>
                    <a:pt x="193868" y="168206"/>
                  </a:lnTo>
                  <a:lnTo>
                    <a:pt x="211442" y="140550"/>
                  </a:lnTo>
                  <a:lnTo>
                    <a:pt x="242169" y="82181"/>
                  </a:lnTo>
                  <a:lnTo>
                    <a:pt x="249355" y="63322"/>
                  </a:lnTo>
                  <a:lnTo>
                    <a:pt x="252566" y="59587"/>
                  </a:lnTo>
                  <a:lnTo>
                    <a:pt x="255631" y="59871"/>
                  </a:lnTo>
                  <a:lnTo>
                    <a:pt x="258599" y="62834"/>
                  </a:lnTo>
                  <a:lnTo>
                    <a:pt x="262776" y="89091"/>
                  </a:lnTo>
                  <a:lnTo>
                    <a:pt x="261633" y="143243"/>
                  </a:lnTo>
                  <a:lnTo>
                    <a:pt x="268092" y="168492"/>
                  </a:lnTo>
                  <a:lnTo>
                    <a:pt x="273378" y="174080"/>
                  </a:lnTo>
                  <a:lnTo>
                    <a:pt x="289113" y="180288"/>
                  </a:lnTo>
                  <a:lnTo>
                    <a:pt x="308434" y="175651"/>
                  </a:lnTo>
                  <a:lnTo>
                    <a:pt x="342137" y="154491"/>
                  </a:lnTo>
                  <a:lnTo>
                    <a:pt x="360774" y="138027"/>
                  </a:lnTo>
                  <a:lnTo>
                    <a:pt x="366601" y="137128"/>
                  </a:lnTo>
                  <a:lnTo>
                    <a:pt x="372335" y="139302"/>
                  </a:lnTo>
                  <a:lnTo>
                    <a:pt x="378007" y="143525"/>
                  </a:lnTo>
                  <a:lnTo>
                    <a:pt x="386774" y="158079"/>
                  </a:lnTo>
                  <a:lnTo>
                    <a:pt x="399936" y="193139"/>
                  </a:lnTo>
                  <a:lnTo>
                    <a:pt x="404728" y="196983"/>
                  </a:lnTo>
                  <a:lnTo>
                    <a:pt x="410697" y="197696"/>
                  </a:lnTo>
                  <a:lnTo>
                    <a:pt x="417450" y="196323"/>
                  </a:lnTo>
                  <a:lnTo>
                    <a:pt x="440206" y="181138"/>
                  </a:lnTo>
                  <a:lnTo>
                    <a:pt x="451401" y="161852"/>
                  </a:lnTo>
                  <a:lnTo>
                    <a:pt x="474911" y="99305"/>
                  </a:lnTo>
                  <a:lnTo>
                    <a:pt x="491036" y="57604"/>
                  </a:lnTo>
                  <a:lnTo>
                    <a:pt x="495973" y="50228"/>
                  </a:lnTo>
                  <a:lnTo>
                    <a:pt x="501113" y="49009"/>
                  </a:lnTo>
                  <a:lnTo>
                    <a:pt x="506388" y="51894"/>
                  </a:lnTo>
                  <a:lnTo>
                    <a:pt x="540831" y="89503"/>
                  </a:lnTo>
                  <a:lnTo>
                    <a:pt x="547450" y="1020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17522" y="539601"/>
              <a:ext cx="125919" cy="117763"/>
            </a:xfrm>
            <a:custGeom>
              <a:avLst/>
              <a:gdLst/>
              <a:ahLst/>
              <a:cxnLst/>
              <a:rect l="0" t="0" r="0" b="0"/>
              <a:pathLst>
                <a:path w="125919" h="117763">
                  <a:moveTo>
                    <a:pt x="100955" y="9588"/>
                  </a:moveTo>
                  <a:lnTo>
                    <a:pt x="92120" y="754"/>
                  </a:lnTo>
                  <a:lnTo>
                    <a:pt x="85819" y="0"/>
                  </a:lnTo>
                  <a:lnTo>
                    <a:pt x="68957" y="4094"/>
                  </a:lnTo>
                  <a:lnTo>
                    <a:pt x="38671" y="25630"/>
                  </a:lnTo>
                  <a:lnTo>
                    <a:pt x="15110" y="55433"/>
                  </a:lnTo>
                  <a:lnTo>
                    <a:pt x="835" y="87686"/>
                  </a:lnTo>
                  <a:lnTo>
                    <a:pt x="0" y="96786"/>
                  </a:lnTo>
                  <a:lnTo>
                    <a:pt x="4002" y="111829"/>
                  </a:lnTo>
                  <a:lnTo>
                    <a:pt x="8583" y="115656"/>
                  </a:lnTo>
                  <a:lnTo>
                    <a:pt x="14410" y="117283"/>
                  </a:lnTo>
                  <a:lnTo>
                    <a:pt x="21069" y="117442"/>
                  </a:lnTo>
                  <a:lnTo>
                    <a:pt x="43692" y="108832"/>
                  </a:lnTo>
                  <a:lnTo>
                    <a:pt x="88302" y="71469"/>
                  </a:lnTo>
                  <a:lnTo>
                    <a:pt x="93444" y="70258"/>
                  </a:lnTo>
                  <a:lnTo>
                    <a:pt x="97797" y="72224"/>
                  </a:lnTo>
                  <a:lnTo>
                    <a:pt x="101623" y="76309"/>
                  </a:lnTo>
                  <a:lnTo>
                    <a:pt x="117319" y="109746"/>
                  </a:lnTo>
                  <a:lnTo>
                    <a:pt x="125918" y="1177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26650" y="521586"/>
              <a:ext cx="341164" cy="141788"/>
            </a:xfrm>
            <a:custGeom>
              <a:avLst/>
              <a:gdLst/>
              <a:ahLst/>
              <a:cxnLst/>
              <a:rect l="0" t="0" r="0" b="0"/>
              <a:pathLst>
                <a:path w="341164" h="141788">
                  <a:moveTo>
                    <a:pt x="0" y="27603"/>
                  </a:moveTo>
                  <a:lnTo>
                    <a:pt x="8835" y="40855"/>
                  </a:lnTo>
                  <a:lnTo>
                    <a:pt x="10707" y="57223"/>
                  </a:lnTo>
                  <a:lnTo>
                    <a:pt x="7711" y="113447"/>
                  </a:lnTo>
                  <a:lnTo>
                    <a:pt x="3621" y="136865"/>
                  </a:lnTo>
                  <a:lnTo>
                    <a:pt x="4263" y="136503"/>
                  </a:lnTo>
                  <a:lnTo>
                    <a:pt x="8367" y="129627"/>
                  </a:lnTo>
                  <a:lnTo>
                    <a:pt x="60810" y="70885"/>
                  </a:lnTo>
                  <a:lnTo>
                    <a:pt x="68277" y="64779"/>
                  </a:lnTo>
                  <a:lnTo>
                    <a:pt x="88901" y="60460"/>
                  </a:lnTo>
                  <a:lnTo>
                    <a:pt x="152378" y="59906"/>
                  </a:lnTo>
                  <a:lnTo>
                    <a:pt x="199123" y="49359"/>
                  </a:lnTo>
                  <a:lnTo>
                    <a:pt x="247535" y="24407"/>
                  </a:lnTo>
                  <a:lnTo>
                    <a:pt x="261335" y="13547"/>
                  </a:lnTo>
                  <a:lnTo>
                    <a:pt x="262982" y="8987"/>
                  </a:lnTo>
                  <a:lnTo>
                    <a:pt x="261305" y="5022"/>
                  </a:lnTo>
                  <a:lnTo>
                    <a:pt x="257414" y="1454"/>
                  </a:lnTo>
                  <a:lnTo>
                    <a:pt x="252046" y="0"/>
                  </a:lnTo>
                  <a:lnTo>
                    <a:pt x="238685" y="851"/>
                  </a:lnTo>
                  <a:lnTo>
                    <a:pt x="223502" y="9241"/>
                  </a:lnTo>
                  <a:lnTo>
                    <a:pt x="208432" y="23141"/>
                  </a:lnTo>
                  <a:lnTo>
                    <a:pt x="190477" y="51758"/>
                  </a:lnTo>
                  <a:lnTo>
                    <a:pt x="182352" y="72855"/>
                  </a:lnTo>
                  <a:lnTo>
                    <a:pt x="180590" y="92094"/>
                  </a:lnTo>
                  <a:lnTo>
                    <a:pt x="181415" y="101108"/>
                  </a:lnTo>
                  <a:lnTo>
                    <a:pt x="189727" y="116054"/>
                  </a:lnTo>
                  <a:lnTo>
                    <a:pt x="202667" y="127936"/>
                  </a:lnTo>
                  <a:lnTo>
                    <a:pt x="217664" y="136298"/>
                  </a:lnTo>
                  <a:lnTo>
                    <a:pt x="259370" y="141787"/>
                  </a:lnTo>
                  <a:lnTo>
                    <a:pt x="319254" y="137923"/>
                  </a:lnTo>
                  <a:lnTo>
                    <a:pt x="341163" y="1357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77921" y="465979"/>
              <a:ext cx="263603" cy="207377"/>
            </a:xfrm>
            <a:custGeom>
              <a:avLst/>
              <a:gdLst/>
              <a:ahLst/>
              <a:cxnLst/>
              <a:rect l="0" t="0" r="0" b="0"/>
              <a:pathLst>
                <a:path w="263603" h="207377">
                  <a:moveTo>
                    <a:pt x="138786" y="0"/>
                  </a:moveTo>
                  <a:lnTo>
                    <a:pt x="83279" y="28375"/>
                  </a:lnTo>
                  <a:lnTo>
                    <a:pt x="52998" y="50937"/>
                  </a:lnTo>
                  <a:lnTo>
                    <a:pt x="34780" y="75189"/>
                  </a:lnTo>
                  <a:lnTo>
                    <a:pt x="30617" y="83410"/>
                  </a:lnTo>
                  <a:lnTo>
                    <a:pt x="29691" y="91664"/>
                  </a:lnTo>
                  <a:lnTo>
                    <a:pt x="33593" y="108233"/>
                  </a:lnTo>
                  <a:lnTo>
                    <a:pt x="43957" y="122376"/>
                  </a:lnTo>
                  <a:lnTo>
                    <a:pt x="57808" y="133902"/>
                  </a:lnTo>
                  <a:lnTo>
                    <a:pt x="103849" y="156755"/>
                  </a:lnTo>
                  <a:lnTo>
                    <a:pt x="113397" y="169521"/>
                  </a:lnTo>
                  <a:lnTo>
                    <a:pt x="113538" y="175884"/>
                  </a:lnTo>
                  <a:lnTo>
                    <a:pt x="110860" y="181975"/>
                  </a:lnTo>
                  <a:lnTo>
                    <a:pt x="106300" y="187885"/>
                  </a:lnTo>
                  <a:lnTo>
                    <a:pt x="88906" y="196917"/>
                  </a:lnTo>
                  <a:lnTo>
                    <a:pt x="44490" y="205832"/>
                  </a:lnTo>
                  <a:lnTo>
                    <a:pt x="11200" y="207376"/>
                  </a:lnTo>
                  <a:lnTo>
                    <a:pt x="4727" y="204819"/>
                  </a:lnTo>
                  <a:lnTo>
                    <a:pt x="1336" y="200341"/>
                  </a:lnTo>
                  <a:lnTo>
                    <a:pt x="0" y="194581"/>
                  </a:lnTo>
                  <a:lnTo>
                    <a:pt x="2808" y="188893"/>
                  </a:lnTo>
                  <a:lnTo>
                    <a:pt x="15789" y="177641"/>
                  </a:lnTo>
                  <a:lnTo>
                    <a:pt x="78385" y="148660"/>
                  </a:lnTo>
                  <a:lnTo>
                    <a:pt x="137498" y="133354"/>
                  </a:lnTo>
                  <a:lnTo>
                    <a:pt x="186522" y="118372"/>
                  </a:lnTo>
                  <a:lnTo>
                    <a:pt x="218570" y="93822"/>
                  </a:lnTo>
                  <a:lnTo>
                    <a:pt x="231254" y="73102"/>
                  </a:lnTo>
                  <a:lnTo>
                    <a:pt x="230942" y="69075"/>
                  </a:lnTo>
                  <a:lnTo>
                    <a:pt x="227961" y="67315"/>
                  </a:lnTo>
                  <a:lnTo>
                    <a:pt x="223199" y="67066"/>
                  </a:lnTo>
                  <a:lnTo>
                    <a:pt x="210512" y="74186"/>
                  </a:lnTo>
                  <a:lnTo>
                    <a:pt x="196552" y="87520"/>
                  </a:lnTo>
                  <a:lnTo>
                    <a:pt x="184184" y="105774"/>
                  </a:lnTo>
                  <a:lnTo>
                    <a:pt x="175660" y="136843"/>
                  </a:lnTo>
                  <a:lnTo>
                    <a:pt x="177551" y="165053"/>
                  </a:lnTo>
                  <a:lnTo>
                    <a:pt x="182196" y="171981"/>
                  </a:lnTo>
                  <a:lnTo>
                    <a:pt x="197219" y="182144"/>
                  </a:lnTo>
                  <a:lnTo>
                    <a:pt x="216224" y="184812"/>
                  </a:lnTo>
                  <a:lnTo>
                    <a:pt x="242784" y="181115"/>
                  </a:lnTo>
                  <a:lnTo>
                    <a:pt x="263602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68188" y="565831"/>
              <a:ext cx="148078" cy="133138"/>
            </a:xfrm>
            <a:custGeom>
              <a:avLst/>
              <a:gdLst/>
              <a:ahLst/>
              <a:cxnLst/>
              <a:rect l="0" t="0" r="0" b="0"/>
              <a:pathLst>
                <a:path w="148078" h="133138">
                  <a:moveTo>
                    <a:pt x="31582" y="0"/>
                  </a:moveTo>
                  <a:lnTo>
                    <a:pt x="19220" y="14211"/>
                  </a:lnTo>
                  <a:lnTo>
                    <a:pt x="4044" y="50702"/>
                  </a:lnTo>
                  <a:lnTo>
                    <a:pt x="0" y="79537"/>
                  </a:lnTo>
                  <a:lnTo>
                    <a:pt x="4055" y="84460"/>
                  </a:lnTo>
                  <a:lnTo>
                    <a:pt x="11382" y="85893"/>
                  </a:lnTo>
                  <a:lnTo>
                    <a:pt x="30001" y="82554"/>
                  </a:lnTo>
                  <a:lnTo>
                    <a:pt x="47521" y="74906"/>
                  </a:lnTo>
                  <a:lnTo>
                    <a:pt x="100712" y="26344"/>
                  </a:lnTo>
                  <a:lnTo>
                    <a:pt x="115931" y="24961"/>
                  </a:lnTo>
                  <a:lnTo>
                    <a:pt x="122024" y="27735"/>
                  </a:lnTo>
                  <a:lnTo>
                    <a:pt x="131259" y="38215"/>
                  </a:lnTo>
                  <a:lnTo>
                    <a:pt x="135980" y="54583"/>
                  </a:lnTo>
                  <a:lnTo>
                    <a:pt x="141890" y="111973"/>
                  </a:lnTo>
                  <a:lnTo>
                    <a:pt x="148077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032401" y="524226"/>
              <a:ext cx="516265" cy="208668"/>
            </a:xfrm>
            <a:custGeom>
              <a:avLst/>
              <a:gdLst/>
              <a:ahLst/>
              <a:cxnLst/>
              <a:rect l="0" t="0" r="0" b="0"/>
              <a:pathLst>
                <a:path w="516265" h="208668">
                  <a:moveTo>
                    <a:pt x="50285" y="0"/>
                  </a:moveTo>
                  <a:lnTo>
                    <a:pt x="4001" y="43538"/>
                  </a:lnTo>
                  <a:lnTo>
                    <a:pt x="937" y="52139"/>
                  </a:lnTo>
                  <a:lnTo>
                    <a:pt x="0" y="71558"/>
                  </a:lnTo>
                  <a:lnTo>
                    <a:pt x="7596" y="90051"/>
                  </a:lnTo>
                  <a:lnTo>
                    <a:pt x="54613" y="149692"/>
                  </a:lnTo>
                  <a:lnTo>
                    <a:pt x="55944" y="158042"/>
                  </a:lnTo>
                  <a:lnTo>
                    <a:pt x="54058" y="166382"/>
                  </a:lnTo>
                  <a:lnTo>
                    <a:pt x="40616" y="188907"/>
                  </a:lnTo>
                  <a:lnTo>
                    <a:pt x="29346" y="200454"/>
                  </a:lnTo>
                  <a:lnTo>
                    <a:pt x="15091" y="208667"/>
                  </a:lnTo>
                  <a:lnTo>
                    <a:pt x="11105" y="207529"/>
                  </a:lnTo>
                  <a:lnTo>
                    <a:pt x="9371" y="203072"/>
                  </a:lnTo>
                  <a:lnTo>
                    <a:pt x="9141" y="196402"/>
                  </a:lnTo>
                  <a:lnTo>
                    <a:pt x="22068" y="169346"/>
                  </a:lnTo>
                  <a:lnTo>
                    <a:pt x="45568" y="140358"/>
                  </a:lnTo>
                  <a:lnTo>
                    <a:pt x="102887" y="99951"/>
                  </a:lnTo>
                  <a:lnTo>
                    <a:pt x="113090" y="94371"/>
                  </a:lnTo>
                  <a:lnTo>
                    <a:pt x="119892" y="94349"/>
                  </a:lnTo>
                  <a:lnTo>
                    <a:pt x="124427" y="98033"/>
                  </a:lnTo>
                  <a:lnTo>
                    <a:pt x="127449" y="104187"/>
                  </a:lnTo>
                  <a:lnTo>
                    <a:pt x="125877" y="120886"/>
                  </a:lnTo>
                  <a:lnTo>
                    <a:pt x="114218" y="157324"/>
                  </a:lnTo>
                  <a:lnTo>
                    <a:pt x="116021" y="164054"/>
                  </a:lnTo>
                  <a:lnTo>
                    <a:pt x="120921" y="169466"/>
                  </a:lnTo>
                  <a:lnTo>
                    <a:pt x="127887" y="173998"/>
                  </a:lnTo>
                  <a:lnTo>
                    <a:pt x="136228" y="175171"/>
                  </a:lnTo>
                  <a:lnTo>
                    <a:pt x="182503" y="163521"/>
                  </a:lnTo>
                  <a:lnTo>
                    <a:pt x="203695" y="150872"/>
                  </a:lnTo>
                  <a:lnTo>
                    <a:pt x="221686" y="130995"/>
                  </a:lnTo>
                  <a:lnTo>
                    <a:pt x="234310" y="103122"/>
                  </a:lnTo>
                  <a:lnTo>
                    <a:pt x="233467" y="84663"/>
                  </a:lnTo>
                  <a:lnTo>
                    <a:pt x="230654" y="75858"/>
                  </a:lnTo>
                  <a:lnTo>
                    <a:pt x="224155" y="69988"/>
                  </a:lnTo>
                  <a:lnTo>
                    <a:pt x="204607" y="63465"/>
                  </a:lnTo>
                  <a:lnTo>
                    <a:pt x="185441" y="65498"/>
                  </a:lnTo>
                  <a:lnTo>
                    <a:pt x="176447" y="68628"/>
                  </a:lnTo>
                  <a:lnTo>
                    <a:pt x="173224" y="73489"/>
                  </a:lnTo>
                  <a:lnTo>
                    <a:pt x="173850" y="79503"/>
                  </a:lnTo>
                  <a:lnTo>
                    <a:pt x="177041" y="86286"/>
                  </a:lnTo>
                  <a:lnTo>
                    <a:pt x="184715" y="90808"/>
                  </a:lnTo>
                  <a:lnTo>
                    <a:pt x="247934" y="103079"/>
                  </a:lnTo>
                  <a:lnTo>
                    <a:pt x="280200" y="115499"/>
                  </a:lnTo>
                  <a:lnTo>
                    <a:pt x="302909" y="135307"/>
                  </a:lnTo>
                  <a:lnTo>
                    <a:pt x="306534" y="142905"/>
                  </a:lnTo>
                  <a:lnTo>
                    <a:pt x="308097" y="158743"/>
                  </a:lnTo>
                  <a:lnTo>
                    <a:pt x="309993" y="160378"/>
                  </a:lnTo>
                  <a:lnTo>
                    <a:pt x="313106" y="157769"/>
                  </a:lnTo>
                  <a:lnTo>
                    <a:pt x="363796" y="95456"/>
                  </a:lnTo>
                  <a:lnTo>
                    <a:pt x="408584" y="53958"/>
                  </a:lnTo>
                  <a:lnTo>
                    <a:pt x="462477" y="26691"/>
                  </a:lnTo>
                  <a:lnTo>
                    <a:pt x="481263" y="23574"/>
                  </a:lnTo>
                  <a:lnTo>
                    <a:pt x="51626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06323" y="565831"/>
              <a:ext cx="21060" cy="133138"/>
            </a:xfrm>
            <a:custGeom>
              <a:avLst/>
              <a:gdLst/>
              <a:ahLst/>
              <a:cxnLst/>
              <a:rect l="0" t="0" r="0" b="0"/>
              <a:pathLst>
                <a:path w="21060" h="133138">
                  <a:moveTo>
                    <a:pt x="16642" y="0"/>
                  </a:moveTo>
                  <a:lnTo>
                    <a:pt x="21059" y="57909"/>
                  </a:lnTo>
                  <a:lnTo>
                    <a:pt x="17456" y="120152"/>
                  </a:lnTo>
                  <a:lnTo>
                    <a:pt x="15335" y="126330"/>
                  </a:lnTo>
                  <a:lnTo>
                    <a:pt x="12073" y="129523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56249" y="407731"/>
              <a:ext cx="74890" cy="41607"/>
            </a:xfrm>
            <a:custGeom>
              <a:avLst/>
              <a:gdLst/>
              <a:ahLst/>
              <a:cxnLst/>
              <a:rect l="0" t="0" r="0" b="0"/>
              <a:pathLst>
                <a:path w="74890" h="41607">
                  <a:moveTo>
                    <a:pt x="0" y="41606"/>
                  </a:moveTo>
                  <a:lnTo>
                    <a:pt x="23163" y="11278"/>
                  </a:lnTo>
                  <a:lnTo>
                    <a:pt x="41113" y="5013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149039" y="540868"/>
              <a:ext cx="90274" cy="166422"/>
            </a:xfrm>
            <a:custGeom>
              <a:avLst/>
              <a:gdLst/>
              <a:ahLst/>
              <a:cxnLst/>
              <a:rect l="0" t="0" r="0" b="0"/>
              <a:pathLst>
                <a:path w="90274" h="166422">
                  <a:moveTo>
                    <a:pt x="15383" y="0"/>
                  </a:moveTo>
                  <a:lnTo>
                    <a:pt x="8797" y="29620"/>
                  </a:lnTo>
                  <a:lnTo>
                    <a:pt x="629" y="85354"/>
                  </a:lnTo>
                  <a:lnTo>
                    <a:pt x="0" y="95735"/>
                  </a:lnTo>
                  <a:lnTo>
                    <a:pt x="3279" y="102655"/>
                  </a:lnTo>
                  <a:lnTo>
                    <a:pt x="9163" y="107268"/>
                  </a:lnTo>
                  <a:lnTo>
                    <a:pt x="68179" y="131954"/>
                  </a:lnTo>
                  <a:lnTo>
                    <a:pt x="72771" y="138820"/>
                  </a:lnTo>
                  <a:lnTo>
                    <a:pt x="80156" y="161530"/>
                  </a:lnTo>
                  <a:lnTo>
                    <a:pt x="82603" y="164085"/>
                  </a:lnTo>
                  <a:lnTo>
                    <a:pt x="90273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02372" y="366126"/>
              <a:ext cx="402772" cy="493512"/>
            </a:xfrm>
            <a:custGeom>
              <a:avLst/>
              <a:gdLst/>
              <a:ahLst/>
              <a:cxnLst/>
              <a:rect l="0" t="0" r="0" b="0"/>
              <a:pathLst>
                <a:path w="402772" h="493512">
                  <a:moveTo>
                    <a:pt x="53288" y="0"/>
                  </a:moveTo>
                  <a:lnTo>
                    <a:pt x="44453" y="8835"/>
                  </a:lnTo>
                  <a:lnTo>
                    <a:pt x="25749" y="65031"/>
                  </a:lnTo>
                  <a:lnTo>
                    <a:pt x="13343" y="127942"/>
                  </a:lnTo>
                  <a:lnTo>
                    <a:pt x="14366" y="183110"/>
                  </a:lnTo>
                  <a:lnTo>
                    <a:pt x="20185" y="239468"/>
                  </a:lnTo>
                  <a:lnTo>
                    <a:pt x="26443" y="296900"/>
                  </a:lnTo>
                  <a:lnTo>
                    <a:pt x="32370" y="356767"/>
                  </a:lnTo>
                  <a:lnTo>
                    <a:pt x="35379" y="405985"/>
                  </a:lnTo>
                  <a:lnTo>
                    <a:pt x="35471" y="465463"/>
                  </a:lnTo>
                  <a:lnTo>
                    <a:pt x="32117" y="487014"/>
                  </a:lnTo>
                  <a:lnTo>
                    <a:pt x="27154" y="492022"/>
                  </a:lnTo>
                  <a:lnTo>
                    <a:pt x="20149" y="493511"/>
                  </a:lnTo>
                  <a:lnTo>
                    <a:pt x="11779" y="492655"/>
                  </a:lnTo>
                  <a:lnTo>
                    <a:pt x="6199" y="487461"/>
                  </a:lnTo>
                  <a:lnTo>
                    <a:pt x="0" y="469363"/>
                  </a:lnTo>
                  <a:lnTo>
                    <a:pt x="2663" y="416207"/>
                  </a:lnTo>
                  <a:lnTo>
                    <a:pt x="10448" y="385280"/>
                  </a:lnTo>
                  <a:lnTo>
                    <a:pt x="39798" y="333987"/>
                  </a:lnTo>
                  <a:lnTo>
                    <a:pt x="64148" y="308653"/>
                  </a:lnTo>
                  <a:lnTo>
                    <a:pt x="111758" y="277128"/>
                  </a:lnTo>
                  <a:lnTo>
                    <a:pt x="130125" y="271098"/>
                  </a:lnTo>
                  <a:lnTo>
                    <a:pt x="153698" y="268418"/>
                  </a:lnTo>
                  <a:lnTo>
                    <a:pt x="174652" y="272158"/>
                  </a:lnTo>
                  <a:lnTo>
                    <a:pt x="184124" y="275744"/>
                  </a:lnTo>
                  <a:lnTo>
                    <a:pt x="190438" y="281833"/>
                  </a:lnTo>
                  <a:lnTo>
                    <a:pt x="197453" y="298460"/>
                  </a:lnTo>
                  <a:lnTo>
                    <a:pt x="198106" y="315712"/>
                  </a:lnTo>
                  <a:lnTo>
                    <a:pt x="196986" y="324196"/>
                  </a:lnTo>
                  <a:lnTo>
                    <a:pt x="198088" y="327078"/>
                  </a:lnTo>
                  <a:lnTo>
                    <a:pt x="200672" y="326226"/>
                  </a:lnTo>
                  <a:lnTo>
                    <a:pt x="260439" y="274937"/>
                  </a:lnTo>
                  <a:lnTo>
                    <a:pt x="273869" y="264577"/>
                  </a:lnTo>
                  <a:lnTo>
                    <a:pt x="302221" y="254471"/>
                  </a:lnTo>
                  <a:lnTo>
                    <a:pt x="323258" y="251782"/>
                  </a:lnTo>
                  <a:lnTo>
                    <a:pt x="342468" y="255518"/>
                  </a:lnTo>
                  <a:lnTo>
                    <a:pt x="351475" y="259104"/>
                  </a:lnTo>
                  <a:lnTo>
                    <a:pt x="355630" y="263343"/>
                  </a:lnTo>
                  <a:lnTo>
                    <a:pt x="356551" y="268018"/>
                  </a:lnTo>
                  <a:lnTo>
                    <a:pt x="355316" y="272984"/>
                  </a:lnTo>
                  <a:lnTo>
                    <a:pt x="351718" y="275370"/>
                  </a:lnTo>
                  <a:lnTo>
                    <a:pt x="318317" y="279297"/>
                  </a:lnTo>
                  <a:lnTo>
                    <a:pt x="314109" y="283277"/>
                  </a:lnTo>
                  <a:lnTo>
                    <a:pt x="312228" y="288704"/>
                  </a:lnTo>
                  <a:lnTo>
                    <a:pt x="311899" y="295096"/>
                  </a:lnTo>
                  <a:lnTo>
                    <a:pt x="314453" y="301206"/>
                  </a:lnTo>
                  <a:lnTo>
                    <a:pt x="324687" y="312926"/>
                  </a:lnTo>
                  <a:lnTo>
                    <a:pt x="350460" y="325503"/>
                  </a:lnTo>
                  <a:lnTo>
                    <a:pt x="402771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903009" y="582473"/>
              <a:ext cx="97480" cy="166422"/>
            </a:xfrm>
            <a:custGeom>
              <a:avLst/>
              <a:gdLst/>
              <a:ahLst/>
              <a:cxnLst/>
              <a:rect l="0" t="0" r="0" b="0"/>
              <a:pathLst>
                <a:path w="97480" h="166422">
                  <a:moveTo>
                    <a:pt x="76876" y="0"/>
                  </a:moveTo>
                  <a:lnTo>
                    <a:pt x="18196" y="23978"/>
                  </a:lnTo>
                  <a:lnTo>
                    <a:pt x="6725" y="36545"/>
                  </a:lnTo>
                  <a:lnTo>
                    <a:pt x="2372" y="43779"/>
                  </a:lnTo>
                  <a:lnTo>
                    <a:pt x="0" y="59214"/>
                  </a:lnTo>
                  <a:lnTo>
                    <a:pt x="662" y="67213"/>
                  </a:lnTo>
                  <a:lnTo>
                    <a:pt x="4802" y="74395"/>
                  </a:lnTo>
                  <a:lnTo>
                    <a:pt x="47244" y="110661"/>
                  </a:lnTo>
                  <a:lnTo>
                    <a:pt x="92721" y="138647"/>
                  </a:lnTo>
                  <a:lnTo>
                    <a:pt x="96685" y="145131"/>
                  </a:lnTo>
                  <a:lnTo>
                    <a:pt x="97479" y="152228"/>
                  </a:lnTo>
                  <a:lnTo>
                    <a:pt x="96159" y="159733"/>
                  </a:lnTo>
                  <a:lnTo>
                    <a:pt x="92505" y="163811"/>
                  </a:lnTo>
                  <a:lnTo>
                    <a:pt x="87296" y="165606"/>
                  </a:lnTo>
                  <a:lnTo>
                    <a:pt x="51913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48096" y="449337"/>
              <a:ext cx="347843" cy="278858"/>
            </a:xfrm>
            <a:custGeom>
              <a:avLst/>
              <a:gdLst/>
              <a:ahLst/>
              <a:cxnLst/>
              <a:rect l="0" t="0" r="0" b="0"/>
              <a:pathLst>
                <a:path w="347843" h="278858">
                  <a:moveTo>
                    <a:pt x="48284" y="0"/>
                  </a:moveTo>
                  <a:lnTo>
                    <a:pt x="39233" y="54309"/>
                  </a:lnTo>
                  <a:lnTo>
                    <a:pt x="28723" y="108525"/>
                  </a:lnTo>
                  <a:lnTo>
                    <a:pt x="14981" y="163636"/>
                  </a:lnTo>
                  <a:lnTo>
                    <a:pt x="822" y="218568"/>
                  </a:lnTo>
                  <a:lnTo>
                    <a:pt x="0" y="228922"/>
                  </a:lnTo>
                  <a:lnTo>
                    <a:pt x="2227" y="234901"/>
                  </a:lnTo>
                  <a:lnTo>
                    <a:pt x="6484" y="237962"/>
                  </a:lnTo>
                  <a:lnTo>
                    <a:pt x="12097" y="239078"/>
                  </a:lnTo>
                  <a:lnTo>
                    <a:pt x="17687" y="237973"/>
                  </a:lnTo>
                  <a:lnTo>
                    <a:pt x="69772" y="207506"/>
                  </a:lnTo>
                  <a:lnTo>
                    <a:pt x="91325" y="193695"/>
                  </a:lnTo>
                  <a:lnTo>
                    <a:pt x="99168" y="190151"/>
                  </a:lnTo>
                  <a:lnTo>
                    <a:pt x="117744" y="188679"/>
                  </a:lnTo>
                  <a:lnTo>
                    <a:pt x="137402" y="192031"/>
                  </a:lnTo>
                  <a:lnTo>
                    <a:pt x="155385" y="199684"/>
                  </a:lnTo>
                  <a:lnTo>
                    <a:pt x="167692" y="214180"/>
                  </a:lnTo>
                  <a:lnTo>
                    <a:pt x="172268" y="223224"/>
                  </a:lnTo>
                  <a:lnTo>
                    <a:pt x="173470" y="232026"/>
                  </a:lnTo>
                  <a:lnTo>
                    <a:pt x="169874" y="249203"/>
                  </a:lnTo>
                  <a:lnTo>
                    <a:pt x="157454" y="270050"/>
                  </a:lnTo>
                  <a:lnTo>
                    <a:pt x="156197" y="270640"/>
                  </a:lnTo>
                  <a:lnTo>
                    <a:pt x="159732" y="261434"/>
                  </a:lnTo>
                  <a:lnTo>
                    <a:pt x="192869" y="221936"/>
                  </a:lnTo>
                  <a:lnTo>
                    <a:pt x="224717" y="194163"/>
                  </a:lnTo>
                  <a:lnTo>
                    <a:pt x="242886" y="190462"/>
                  </a:lnTo>
                  <a:lnTo>
                    <a:pt x="261439" y="192823"/>
                  </a:lnTo>
                  <a:lnTo>
                    <a:pt x="275848" y="200036"/>
                  </a:lnTo>
                  <a:lnTo>
                    <a:pt x="279506" y="206398"/>
                  </a:lnTo>
                  <a:lnTo>
                    <a:pt x="281104" y="223328"/>
                  </a:lnTo>
                  <a:lnTo>
                    <a:pt x="269677" y="274477"/>
                  </a:lnTo>
                  <a:lnTo>
                    <a:pt x="270769" y="278214"/>
                  </a:lnTo>
                  <a:lnTo>
                    <a:pt x="274270" y="278857"/>
                  </a:lnTo>
                  <a:lnTo>
                    <a:pt x="292451" y="270926"/>
                  </a:lnTo>
                  <a:lnTo>
                    <a:pt x="319026" y="251680"/>
                  </a:lnTo>
                  <a:lnTo>
                    <a:pt x="324932" y="250073"/>
                  </a:lnTo>
                  <a:lnTo>
                    <a:pt x="330720" y="250850"/>
                  </a:lnTo>
                  <a:lnTo>
                    <a:pt x="336427" y="253217"/>
                  </a:lnTo>
                  <a:lnTo>
                    <a:pt x="340232" y="256645"/>
                  </a:lnTo>
                  <a:lnTo>
                    <a:pt x="347842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435464" y="607437"/>
              <a:ext cx="118575" cy="124000"/>
            </a:xfrm>
            <a:custGeom>
              <a:avLst/>
              <a:gdLst/>
              <a:ahLst/>
              <a:cxnLst/>
              <a:rect l="0" t="0" r="0" b="0"/>
              <a:pathLst>
                <a:path w="118575" h="124000">
                  <a:moveTo>
                    <a:pt x="85290" y="0"/>
                  </a:moveTo>
                  <a:lnTo>
                    <a:pt x="23862" y="54262"/>
                  </a:lnTo>
                  <a:lnTo>
                    <a:pt x="9972" y="76174"/>
                  </a:lnTo>
                  <a:lnTo>
                    <a:pt x="0" y="100233"/>
                  </a:lnTo>
                  <a:lnTo>
                    <a:pt x="1618" y="107502"/>
                  </a:lnTo>
                  <a:lnTo>
                    <a:pt x="13277" y="120511"/>
                  </a:lnTo>
                  <a:lnTo>
                    <a:pt x="22488" y="123795"/>
                  </a:lnTo>
                  <a:lnTo>
                    <a:pt x="55690" y="123999"/>
                  </a:lnTo>
                  <a:lnTo>
                    <a:pt x="118574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594139" y="449337"/>
              <a:ext cx="151284" cy="282916"/>
            </a:xfrm>
            <a:custGeom>
              <a:avLst/>
              <a:gdLst/>
              <a:ahLst/>
              <a:cxnLst/>
              <a:rect l="0" t="0" r="0" b="0"/>
              <a:pathLst>
                <a:path w="151284" h="282916">
                  <a:moveTo>
                    <a:pt x="59751" y="0"/>
                  </a:moveTo>
                  <a:lnTo>
                    <a:pt x="64546" y="34140"/>
                  </a:lnTo>
                  <a:lnTo>
                    <a:pt x="56148" y="96130"/>
                  </a:lnTo>
                  <a:lnTo>
                    <a:pt x="40262" y="156616"/>
                  </a:lnTo>
                  <a:lnTo>
                    <a:pt x="12441" y="217185"/>
                  </a:lnTo>
                  <a:lnTo>
                    <a:pt x="636" y="240531"/>
                  </a:lnTo>
                  <a:lnTo>
                    <a:pt x="0" y="238942"/>
                  </a:lnTo>
                  <a:lnTo>
                    <a:pt x="502" y="234184"/>
                  </a:lnTo>
                  <a:lnTo>
                    <a:pt x="5990" y="223966"/>
                  </a:lnTo>
                  <a:lnTo>
                    <a:pt x="10042" y="218653"/>
                  </a:lnTo>
                  <a:lnTo>
                    <a:pt x="16442" y="216035"/>
                  </a:lnTo>
                  <a:lnTo>
                    <a:pt x="33414" y="215592"/>
                  </a:lnTo>
                  <a:lnTo>
                    <a:pt x="48354" y="220942"/>
                  </a:lnTo>
                  <a:lnTo>
                    <a:pt x="105088" y="251506"/>
                  </a:lnTo>
                  <a:lnTo>
                    <a:pt x="123664" y="255087"/>
                  </a:lnTo>
                  <a:lnTo>
                    <a:pt x="131021" y="258816"/>
                  </a:lnTo>
                  <a:lnTo>
                    <a:pt x="151283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816708" y="615057"/>
              <a:ext cx="208372" cy="142159"/>
            </a:xfrm>
            <a:custGeom>
              <a:avLst/>
              <a:gdLst/>
              <a:ahLst/>
              <a:cxnLst/>
              <a:rect l="0" t="0" r="0" b="0"/>
              <a:pathLst>
                <a:path w="208372" h="142159">
                  <a:moveTo>
                    <a:pt x="3603" y="25664"/>
                  </a:moveTo>
                  <a:lnTo>
                    <a:pt x="8021" y="38916"/>
                  </a:lnTo>
                  <a:lnTo>
                    <a:pt x="7724" y="52818"/>
                  </a:lnTo>
                  <a:lnTo>
                    <a:pt x="0" y="84344"/>
                  </a:lnTo>
                  <a:lnTo>
                    <a:pt x="276" y="87898"/>
                  </a:lnTo>
                  <a:lnTo>
                    <a:pt x="2310" y="88418"/>
                  </a:lnTo>
                  <a:lnTo>
                    <a:pt x="29663" y="71218"/>
                  </a:lnTo>
                  <a:lnTo>
                    <a:pt x="55664" y="52777"/>
                  </a:lnTo>
                  <a:lnTo>
                    <a:pt x="72045" y="46960"/>
                  </a:lnTo>
                  <a:lnTo>
                    <a:pt x="134374" y="42714"/>
                  </a:lnTo>
                  <a:lnTo>
                    <a:pt x="166447" y="40578"/>
                  </a:lnTo>
                  <a:lnTo>
                    <a:pt x="193003" y="29055"/>
                  </a:lnTo>
                  <a:lnTo>
                    <a:pt x="206740" y="19158"/>
                  </a:lnTo>
                  <a:lnTo>
                    <a:pt x="208371" y="13930"/>
                  </a:lnTo>
                  <a:lnTo>
                    <a:pt x="206683" y="8596"/>
                  </a:lnTo>
                  <a:lnTo>
                    <a:pt x="202785" y="3190"/>
                  </a:lnTo>
                  <a:lnTo>
                    <a:pt x="197412" y="511"/>
                  </a:lnTo>
                  <a:lnTo>
                    <a:pt x="184046" y="0"/>
                  </a:lnTo>
                  <a:lnTo>
                    <a:pt x="168860" y="7786"/>
                  </a:lnTo>
                  <a:lnTo>
                    <a:pt x="147182" y="27763"/>
                  </a:lnTo>
                  <a:lnTo>
                    <a:pt x="140927" y="35384"/>
                  </a:lnTo>
                  <a:lnTo>
                    <a:pt x="137683" y="43239"/>
                  </a:lnTo>
                  <a:lnTo>
                    <a:pt x="136543" y="59363"/>
                  </a:lnTo>
                  <a:lnTo>
                    <a:pt x="141099" y="84034"/>
                  </a:lnTo>
                  <a:lnTo>
                    <a:pt x="152722" y="104493"/>
                  </a:lnTo>
                  <a:lnTo>
                    <a:pt x="178934" y="127048"/>
                  </a:lnTo>
                  <a:lnTo>
                    <a:pt x="203308" y="1421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19214" y="4401834"/>
            <a:ext cx="815464" cy="607438"/>
            <a:chOff x="3919214" y="4401834"/>
            <a:chExt cx="815464" cy="607438"/>
          </a:xfrm>
        </p:grpSpPr>
        <p:sp>
          <p:nvSpPr>
            <p:cNvPr id="25" name="Freeform 24"/>
            <p:cNvSpPr/>
            <p:nvPr/>
          </p:nvSpPr>
          <p:spPr>
            <a:xfrm>
              <a:off x="4168845" y="4951024"/>
              <a:ext cx="399412" cy="58248"/>
            </a:xfrm>
            <a:custGeom>
              <a:avLst/>
              <a:gdLst/>
              <a:ahLst/>
              <a:cxnLst/>
              <a:rect l="0" t="0" r="0" b="0"/>
              <a:pathLst>
                <a:path w="399412" h="58248">
                  <a:moveTo>
                    <a:pt x="399411" y="0"/>
                  </a:moveTo>
                  <a:lnTo>
                    <a:pt x="345919" y="4417"/>
                  </a:lnTo>
                  <a:lnTo>
                    <a:pt x="290738" y="7550"/>
                  </a:lnTo>
                  <a:lnTo>
                    <a:pt x="235298" y="12637"/>
                  </a:lnTo>
                  <a:lnTo>
                    <a:pt x="180172" y="18580"/>
                  </a:lnTo>
                  <a:lnTo>
                    <a:pt x="119059" y="30765"/>
                  </a:lnTo>
                  <a:lnTo>
                    <a:pt x="56725" y="44412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035708" y="4687281"/>
              <a:ext cx="607438" cy="305349"/>
            </a:xfrm>
            <a:custGeom>
              <a:avLst/>
              <a:gdLst/>
              <a:ahLst/>
              <a:cxnLst/>
              <a:rect l="0" t="0" r="0" b="0"/>
              <a:pathLst>
                <a:path w="607438" h="305349">
                  <a:moveTo>
                    <a:pt x="607437" y="213816"/>
                  </a:moveTo>
                  <a:lnTo>
                    <a:pt x="595920" y="173490"/>
                  </a:lnTo>
                  <a:lnTo>
                    <a:pt x="567206" y="119931"/>
                  </a:lnTo>
                  <a:lnTo>
                    <a:pt x="514829" y="67648"/>
                  </a:lnTo>
                  <a:lnTo>
                    <a:pt x="455746" y="28953"/>
                  </a:lnTo>
                  <a:lnTo>
                    <a:pt x="397298" y="11831"/>
                  </a:lnTo>
                  <a:lnTo>
                    <a:pt x="341250" y="0"/>
                  </a:lnTo>
                  <a:lnTo>
                    <a:pt x="292384" y="2386"/>
                  </a:lnTo>
                  <a:lnTo>
                    <a:pt x="239140" y="12686"/>
                  </a:lnTo>
                  <a:lnTo>
                    <a:pt x="176317" y="36843"/>
                  </a:lnTo>
                  <a:lnTo>
                    <a:pt x="119533" y="73161"/>
                  </a:lnTo>
                  <a:lnTo>
                    <a:pt x="60249" y="127286"/>
                  </a:lnTo>
                  <a:lnTo>
                    <a:pt x="38808" y="162907"/>
                  </a:lnTo>
                  <a:lnTo>
                    <a:pt x="14425" y="224953"/>
                  </a:lnTo>
                  <a:lnTo>
                    <a:pt x="2082" y="282799"/>
                  </a:lnTo>
                  <a:lnTo>
                    <a:pt x="0" y="305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19214" y="4576576"/>
              <a:ext cx="108175" cy="208028"/>
            </a:xfrm>
            <a:custGeom>
              <a:avLst/>
              <a:gdLst/>
              <a:ahLst/>
              <a:cxnLst/>
              <a:rect l="0" t="0" r="0" b="0"/>
              <a:pathLst>
                <a:path w="108175" h="208028">
                  <a:moveTo>
                    <a:pt x="0" y="0"/>
                  </a:moveTo>
                  <a:lnTo>
                    <a:pt x="0" y="55162"/>
                  </a:lnTo>
                  <a:lnTo>
                    <a:pt x="9051" y="113258"/>
                  </a:lnTo>
                  <a:lnTo>
                    <a:pt x="23210" y="156750"/>
                  </a:lnTo>
                  <a:lnTo>
                    <a:pt x="52070" y="192486"/>
                  </a:lnTo>
                  <a:lnTo>
                    <a:pt x="69986" y="201120"/>
                  </a:lnTo>
                  <a:lnTo>
                    <a:pt x="108174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18919" y="4443440"/>
              <a:ext cx="91532" cy="324522"/>
            </a:xfrm>
            <a:custGeom>
              <a:avLst/>
              <a:gdLst/>
              <a:ahLst/>
              <a:cxnLst/>
              <a:rect l="0" t="0" r="0" b="0"/>
              <a:pathLst>
                <a:path w="91532" h="324522">
                  <a:moveTo>
                    <a:pt x="0" y="0"/>
                  </a:moveTo>
                  <a:lnTo>
                    <a:pt x="14193" y="59735"/>
                  </a:lnTo>
                  <a:lnTo>
                    <a:pt x="27779" y="111691"/>
                  </a:lnTo>
                  <a:lnTo>
                    <a:pt x="38840" y="171704"/>
                  </a:lnTo>
                  <a:lnTo>
                    <a:pt x="52701" y="227590"/>
                  </a:lnTo>
                  <a:lnTo>
                    <a:pt x="69342" y="286859"/>
                  </a:lnTo>
                  <a:lnTo>
                    <a:pt x="91531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88167" y="4418477"/>
              <a:ext cx="55421" cy="184878"/>
            </a:xfrm>
            <a:custGeom>
              <a:avLst/>
              <a:gdLst/>
              <a:ahLst/>
              <a:cxnLst/>
              <a:rect l="0" t="0" r="0" b="0"/>
              <a:pathLst>
                <a:path w="55421" h="184878">
                  <a:moveTo>
                    <a:pt x="55420" y="0"/>
                  </a:moveTo>
                  <a:lnTo>
                    <a:pt x="31976" y="62092"/>
                  </a:lnTo>
                  <a:lnTo>
                    <a:pt x="15864" y="121452"/>
                  </a:lnTo>
                  <a:lnTo>
                    <a:pt x="1413" y="166304"/>
                  </a:lnTo>
                  <a:lnTo>
                    <a:pt x="0" y="177438"/>
                  </a:lnTo>
                  <a:lnTo>
                    <a:pt x="1831" y="183011"/>
                  </a:lnTo>
                  <a:lnTo>
                    <a:pt x="5826" y="184877"/>
                  </a:lnTo>
                  <a:lnTo>
                    <a:pt x="22136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467217" y="4401834"/>
              <a:ext cx="59434" cy="149143"/>
            </a:xfrm>
            <a:custGeom>
              <a:avLst/>
              <a:gdLst/>
              <a:ahLst/>
              <a:cxnLst/>
              <a:rect l="0" t="0" r="0" b="0"/>
              <a:pathLst>
                <a:path w="59434" h="149143">
                  <a:moveTo>
                    <a:pt x="59433" y="0"/>
                  </a:moveTo>
                  <a:lnTo>
                    <a:pt x="47916" y="33741"/>
                  </a:lnTo>
                  <a:lnTo>
                    <a:pt x="17547" y="92303"/>
                  </a:lnTo>
                  <a:lnTo>
                    <a:pt x="0" y="131646"/>
                  </a:lnTo>
                  <a:lnTo>
                    <a:pt x="396" y="138615"/>
                  </a:lnTo>
                  <a:lnTo>
                    <a:pt x="3433" y="144185"/>
                  </a:lnTo>
                  <a:lnTo>
                    <a:pt x="8231" y="148824"/>
                  </a:lnTo>
                  <a:lnTo>
                    <a:pt x="14204" y="149142"/>
                  </a:lnTo>
                  <a:lnTo>
                    <a:pt x="42791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76576" y="4435119"/>
              <a:ext cx="158102" cy="282916"/>
            </a:xfrm>
            <a:custGeom>
              <a:avLst/>
              <a:gdLst/>
              <a:ahLst/>
              <a:cxnLst/>
              <a:rect l="0" t="0" r="0" b="0"/>
              <a:pathLst>
                <a:path w="158102" h="282916">
                  <a:moveTo>
                    <a:pt x="158101" y="0"/>
                  </a:moveTo>
                  <a:lnTo>
                    <a:pt x="132190" y="62093"/>
                  </a:lnTo>
                  <a:lnTo>
                    <a:pt x="106356" y="123692"/>
                  </a:lnTo>
                  <a:lnTo>
                    <a:pt x="71274" y="185621"/>
                  </a:lnTo>
                  <a:lnTo>
                    <a:pt x="33235" y="241460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3145" y="2507749"/>
            <a:ext cx="2659291" cy="2501523"/>
            <a:chOff x="4643145" y="2507749"/>
            <a:chExt cx="2659291" cy="2501523"/>
          </a:xfrm>
        </p:grpSpPr>
        <p:sp>
          <p:nvSpPr>
            <p:cNvPr id="33" name="Freeform 32"/>
            <p:cNvSpPr/>
            <p:nvPr/>
          </p:nvSpPr>
          <p:spPr>
            <a:xfrm>
              <a:off x="5966192" y="4909419"/>
              <a:ext cx="357806" cy="49927"/>
            </a:xfrm>
            <a:custGeom>
              <a:avLst/>
              <a:gdLst/>
              <a:ahLst/>
              <a:cxnLst/>
              <a:rect l="0" t="0" r="0" b="0"/>
              <a:pathLst>
                <a:path w="357806" h="49927">
                  <a:moveTo>
                    <a:pt x="357805" y="0"/>
                  </a:moveTo>
                  <a:lnTo>
                    <a:pt x="348970" y="8834"/>
                  </a:lnTo>
                  <a:lnTo>
                    <a:pt x="334771" y="13172"/>
                  </a:lnTo>
                  <a:lnTo>
                    <a:pt x="277280" y="16185"/>
                  </a:lnTo>
                  <a:lnTo>
                    <a:pt x="222630" y="19017"/>
                  </a:lnTo>
                  <a:lnTo>
                    <a:pt x="166152" y="25104"/>
                  </a:lnTo>
                  <a:lnTo>
                    <a:pt x="117750" y="31374"/>
                  </a:lnTo>
                  <a:lnTo>
                    <a:pt x="59043" y="41775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868483" y="4693830"/>
              <a:ext cx="488799" cy="315442"/>
            </a:xfrm>
            <a:custGeom>
              <a:avLst/>
              <a:gdLst/>
              <a:ahLst/>
              <a:cxnLst/>
              <a:rect l="0" t="0" r="0" b="0"/>
              <a:pathLst>
                <a:path w="488799" h="315442">
                  <a:moveTo>
                    <a:pt x="488798" y="132378"/>
                  </a:moveTo>
                  <a:lnTo>
                    <a:pt x="486333" y="98637"/>
                  </a:lnTo>
                  <a:lnTo>
                    <a:pt x="480305" y="81324"/>
                  </a:lnTo>
                  <a:lnTo>
                    <a:pt x="450492" y="38073"/>
                  </a:lnTo>
                  <a:lnTo>
                    <a:pt x="429063" y="23896"/>
                  </a:lnTo>
                  <a:lnTo>
                    <a:pt x="380494" y="5005"/>
                  </a:lnTo>
                  <a:lnTo>
                    <a:pt x="322553" y="0"/>
                  </a:lnTo>
                  <a:lnTo>
                    <a:pt x="264678" y="3808"/>
                  </a:lnTo>
                  <a:lnTo>
                    <a:pt x="206320" y="16120"/>
                  </a:lnTo>
                  <a:lnTo>
                    <a:pt x="183887" y="23385"/>
                  </a:lnTo>
                  <a:lnTo>
                    <a:pt x="128245" y="54059"/>
                  </a:lnTo>
                  <a:lnTo>
                    <a:pt x="73235" y="99524"/>
                  </a:lnTo>
                  <a:lnTo>
                    <a:pt x="40256" y="143221"/>
                  </a:lnTo>
                  <a:lnTo>
                    <a:pt x="12754" y="197429"/>
                  </a:lnTo>
                  <a:lnTo>
                    <a:pt x="0" y="258855"/>
                  </a:lnTo>
                  <a:lnTo>
                    <a:pt x="6177" y="3154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75143" y="4510008"/>
              <a:ext cx="32802" cy="341164"/>
            </a:xfrm>
            <a:custGeom>
              <a:avLst/>
              <a:gdLst/>
              <a:ahLst/>
              <a:cxnLst/>
              <a:rect l="0" t="0" r="0" b="0"/>
              <a:pathLst>
                <a:path w="32802" h="341164">
                  <a:moveTo>
                    <a:pt x="32801" y="0"/>
                  </a:moveTo>
                  <a:lnTo>
                    <a:pt x="18608" y="54941"/>
                  </a:lnTo>
                  <a:lnTo>
                    <a:pt x="7774" y="107144"/>
                  </a:lnTo>
                  <a:lnTo>
                    <a:pt x="1964" y="160260"/>
                  </a:lnTo>
                  <a:lnTo>
                    <a:pt x="0" y="222938"/>
                  </a:lnTo>
                  <a:lnTo>
                    <a:pt x="2047" y="279857"/>
                  </a:lnTo>
                  <a:lnTo>
                    <a:pt x="15529" y="320013"/>
                  </a:lnTo>
                  <a:lnTo>
                    <a:pt x="22967" y="331763"/>
                  </a:lnTo>
                  <a:lnTo>
                    <a:pt x="32801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41081" y="4543292"/>
              <a:ext cx="74890" cy="113969"/>
            </a:xfrm>
            <a:custGeom>
              <a:avLst/>
              <a:gdLst/>
              <a:ahLst/>
              <a:cxnLst/>
              <a:rect l="0" t="0" r="0" b="0"/>
              <a:pathLst>
                <a:path w="74890" h="113969">
                  <a:moveTo>
                    <a:pt x="0" y="0"/>
                  </a:moveTo>
                  <a:lnTo>
                    <a:pt x="4417" y="57909"/>
                  </a:lnTo>
                  <a:lnTo>
                    <a:pt x="15999" y="88966"/>
                  </a:lnTo>
                  <a:lnTo>
                    <a:pt x="35559" y="111317"/>
                  </a:lnTo>
                  <a:lnTo>
                    <a:pt x="43122" y="113968"/>
                  </a:lnTo>
                  <a:lnTo>
                    <a:pt x="74889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194615" y="4510008"/>
              <a:ext cx="29530" cy="108175"/>
            </a:xfrm>
            <a:custGeom>
              <a:avLst/>
              <a:gdLst/>
              <a:ahLst/>
              <a:cxnLst/>
              <a:rect l="0" t="0" r="0" b="0"/>
              <a:pathLst>
                <a:path w="29530" h="108175">
                  <a:moveTo>
                    <a:pt x="12887" y="0"/>
                  </a:moveTo>
                  <a:lnTo>
                    <a:pt x="7168" y="21779"/>
                  </a:lnTo>
                  <a:lnTo>
                    <a:pt x="0" y="81957"/>
                  </a:lnTo>
                  <a:lnTo>
                    <a:pt x="1920" y="99296"/>
                  </a:lnTo>
                  <a:lnTo>
                    <a:pt x="5576" y="104104"/>
                  </a:lnTo>
                  <a:lnTo>
                    <a:pt x="10786" y="106385"/>
                  </a:lnTo>
                  <a:lnTo>
                    <a:pt x="29529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337185" y="4559934"/>
              <a:ext cx="20097" cy="91533"/>
            </a:xfrm>
            <a:custGeom>
              <a:avLst/>
              <a:gdLst/>
              <a:ahLst/>
              <a:cxnLst/>
              <a:rect l="0" t="0" r="0" b="0"/>
              <a:pathLst>
                <a:path w="20097" h="91533">
                  <a:moveTo>
                    <a:pt x="20096" y="0"/>
                  </a:moveTo>
                  <a:lnTo>
                    <a:pt x="536" y="58681"/>
                  </a:lnTo>
                  <a:lnTo>
                    <a:pt x="0" y="72617"/>
                  </a:lnTo>
                  <a:lnTo>
                    <a:pt x="3454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15676" y="4767961"/>
              <a:ext cx="49927" cy="91532"/>
            </a:xfrm>
            <a:custGeom>
              <a:avLst/>
              <a:gdLst/>
              <a:ahLst/>
              <a:cxnLst/>
              <a:rect l="0" t="0" r="0" b="0"/>
              <a:pathLst>
                <a:path w="49927" h="91532">
                  <a:moveTo>
                    <a:pt x="49926" y="0"/>
                  </a:moveTo>
                  <a:lnTo>
                    <a:pt x="10806" y="55933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866156" y="3944177"/>
              <a:ext cx="37183" cy="424374"/>
            </a:xfrm>
            <a:custGeom>
              <a:avLst/>
              <a:gdLst/>
              <a:ahLst/>
              <a:cxnLst/>
              <a:rect l="0" t="0" r="0" b="0"/>
              <a:pathLst>
                <a:path w="37183" h="424374">
                  <a:moveTo>
                    <a:pt x="23672" y="0"/>
                  </a:moveTo>
                  <a:lnTo>
                    <a:pt x="36940" y="57714"/>
                  </a:lnTo>
                  <a:lnTo>
                    <a:pt x="37182" y="119505"/>
                  </a:lnTo>
                  <a:lnTo>
                    <a:pt x="31752" y="179590"/>
                  </a:lnTo>
                  <a:lnTo>
                    <a:pt x="24920" y="235671"/>
                  </a:lnTo>
                  <a:lnTo>
                    <a:pt x="14785" y="293690"/>
                  </a:lnTo>
                  <a:lnTo>
                    <a:pt x="7127" y="353334"/>
                  </a:lnTo>
                  <a:lnTo>
                    <a:pt x="0" y="403239"/>
                  </a:lnTo>
                  <a:lnTo>
                    <a:pt x="1748" y="414981"/>
                  </a:lnTo>
                  <a:lnTo>
                    <a:pt x="7030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59243" y="3822026"/>
              <a:ext cx="349121" cy="761040"/>
            </a:xfrm>
            <a:custGeom>
              <a:avLst/>
              <a:gdLst/>
              <a:ahLst/>
              <a:cxnLst/>
              <a:rect l="0" t="0" r="0" b="0"/>
              <a:pathLst>
                <a:path w="349121" h="761040">
                  <a:moveTo>
                    <a:pt x="63869" y="88867"/>
                  </a:moveTo>
                  <a:lnTo>
                    <a:pt x="63869" y="71197"/>
                  </a:lnTo>
                  <a:lnTo>
                    <a:pt x="72704" y="46957"/>
                  </a:lnTo>
                  <a:lnTo>
                    <a:pt x="95867" y="22208"/>
                  </a:lnTo>
                  <a:lnTo>
                    <a:pt x="130570" y="6143"/>
                  </a:lnTo>
                  <a:lnTo>
                    <a:pt x="187581" y="0"/>
                  </a:lnTo>
                  <a:lnTo>
                    <a:pt x="246105" y="11681"/>
                  </a:lnTo>
                  <a:lnTo>
                    <a:pt x="270726" y="20591"/>
                  </a:lnTo>
                  <a:lnTo>
                    <a:pt x="310721" y="49411"/>
                  </a:lnTo>
                  <a:lnTo>
                    <a:pt x="333223" y="77279"/>
                  </a:lnTo>
                  <a:lnTo>
                    <a:pt x="347184" y="104541"/>
                  </a:lnTo>
                  <a:lnTo>
                    <a:pt x="349120" y="124187"/>
                  </a:lnTo>
                  <a:lnTo>
                    <a:pt x="337939" y="184777"/>
                  </a:lnTo>
                  <a:lnTo>
                    <a:pt x="331682" y="236737"/>
                  </a:lnTo>
                  <a:lnTo>
                    <a:pt x="323759" y="289690"/>
                  </a:lnTo>
                  <a:lnTo>
                    <a:pt x="321152" y="344193"/>
                  </a:lnTo>
                  <a:lnTo>
                    <a:pt x="314691" y="399539"/>
                  </a:lnTo>
                  <a:lnTo>
                    <a:pt x="307092" y="450545"/>
                  </a:lnTo>
                  <a:lnTo>
                    <a:pt x="296688" y="502671"/>
                  </a:lnTo>
                  <a:lnTo>
                    <a:pt x="282044" y="565815"/>
                  </a:lnTo>
                  <a:lnTo>
                    <a:pt x="257537" y="628223"/>
                  </a:lnTo>
                  <a:lnTo>
                    <a:pt x="240535" y="669398"/>
                  </a:lnTo>
                  <a:lnTo>
                    <a:pt x="197362" y="727008"/>
                  </a:lnTo>
                  <a:lnTo>
                    <a:pt x="185145" y="738611"/>
                  </a:lnTo>
                  <a:lnTo>
                    <a:pt x="146613" y="756686"/>
                  </a:lnTo>
                  <a:lnTo>
                    <a:pt x="113144" y="761039"/>
                  </a:lnTo>
                  <a:lnTo>
                    <a:pt x="94706" y="757126"/>
                  </a:lnTo>
                  <a:lnTo>
                    <a:pt x="43181" y="730868"/>
                  </a:lnTo>
                  <a:lnTo>
                    <a:pt x="25483" y="715277"/>
                  </a:lnTo>
                  <a:lnTo>
                    <a:pt x="12945" y="694529"/>
                  </a:lnTo>
                  <a:lnTo>
                    <a:pt x="0" y="638827"/>
                  </a:lnTo>
                  <a:lnTo>
                    <a:pt x="565" y="607466"/>
                  </a:lnTo>
                  <a:lnTo>
                    <a:pt x="13943" y="554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089533" y="3803062"/>
              <a:ext cx="212903" cy="240969"/>
            </a:xfrm>
            <a:custGeom>
              <a:avLst/>
              <a:gdLst/>
              <a:ahLst/>
              <a:cxnLst/>
              <a:rect l="0" t="0" r="0" b="0"/>
              <a:pathLst>
                <a:path w="212903" h="240969">
                  <a:moveTo>
                    <a:pt x="0" y="7978"/>
                  </a:moveTo>
                  <a:lnTo>
                    <a:pt x="55162" y="814"/>
                  </a:lnTo>
                  <a:lnTo>
                    <a:pt x="105822" y="0"/>
                  </a:lnTo>
                  <a:lnTo>
                    <a:pt x="152986" y="8593"/>
                  </a:lnTo>
                  <a:lnTo>
                    <a:pt x="182986" y="22851"/>
                  </a:lnTo>
                  <a:lnTo>
                    <a:pt x="203585" y="47621"/>
                  </a:lnTo>
                  <a:lnTo>
                    <a:pt x="210676" y="67819"/>
                  </a:lnTo>
                  <a:lnTo>
                    <a:pt x="212902" y="88198"/>
                  </a:lnTo>
                  <a:lnTo>
                    <a:pt x="204433" y="141235"/>
                  </a:lnTo>
                  <a:lnTo>
                    <a:pt x="188539" y="198642"/>
                  </a:lnTo>
                  <a:lnTo>
                    <a:pt x="174742" y="240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783128" y="2787551"/>
              <a:ext cx="882033" cy="1098379"/>
            </a:xfrm>
            <a:custGeom>
              <a:avLst/>
              <a:gdLst/>
              <a:ahLst/>
              <a:cxnLst/>
              <a:rect l="0" t="0" r="0" b="0"/>
              <a:pathLst>
                <a:path w="882033" h="1098379">
                  <a:moveTo>
                    <a:pt x="882032" y="1098378"/>
                  </a:moveTo>
                  <a:lnTo>
                    <a:pt x="870450" y="1038800"/>
                  </a:lnTo>
                  <a:lnTo>
                    <a:pt x="853103" y="979943"/>
                  </a:lnTo>
                  <a:lnTo>
                    <a:pt x="831870" y="921335"/>
                  </a:lnTo>
                  <a:lnTo>
                    <a:pt x="812928" y="870563"/>
                  </a:lnTo>
                  <a:lnTo>
                    <a:pt x="787283" y="814530"/>
                  </a:lnTo>
                  <a:lnTo>
                    <a:pt x="758729" y="754473"/>
                  </a:lnTo>
                  <a:lnTo>
                    <a:pt x="739397" y="711618"/>
                  </a:lnTo>
                  <a:lnTo>
                    <a:pt x="715395" y="667916"/>
                  </a:lnTo>
                  <a:lnTo>
                    <a:pt x="675893" y="606146"/>
                  </a:lnTo>
                  <a:lnTo>
                    <a:pt x="646183" y="564025"/>
                  </a:lnTo>
                  <a:lnTo>
                    <a:pt x="614487" y="520650"/>
                  </a:lnTo>
                  <a:lnTo>
                    <a:pt x="581909" y="476717"/>
                  </a:lnTo>
                  <a:lnTo>
                    <a:pt x="527963" y="414817"/>
                  </a:lnTo>
                  <a:lnTo>
                    <a:pt x="475407" y="355487"/>
                  </a:lnTo>
                  <a:lnTo>
                    <a:pt x="420284" y="301336"/>
                  </a:lnTo>
                  <a:lnTo>
                    <a:pt x="362963" y="250159"/>
                  </a:lnTo>
                  <a:lnTo>
                    <a:pt x="309407" y="199861"/>
                  </a:lnTo>
                  <a:lnTo>
                    <a:pt x="258406" y="154243"/>
                  </a:lnTo>
                  <a:lnTo>
                    <a:pt x="197193" y="104056"/>
                  </a:lnTo>
                  <a:lnTo>
                    <a:pt x="135106" y="63461"/>
                  </a:lnTo>
                  <a:lnTo>
                    <a:pt x="82470" y="37088"/>
                  </a:lnTo>
                  <a:lnTo>
                    <a:pt x="27697" y="1092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90308" y="2529599"/>
              <a:ext cx="567711" cy="1539395"/>
            </a:xfrm>
            <a:custGeom>
              <a:avLst/>
              <a:gdLst/>
              <a:ahLst/>
              <a:cxnLst/>
              <a:rect l="0" t="0" r="0" b="0"/>
              <a:pathLst>
                <a:path w="567711" h="1539395">
                  <a:moveTo>
                    <a:pt x="567710" y="1539394"/>
                  </a:moveTo>
                  <a:lnTo>
                    <a:pt x="561067" y="1488098"/>
                  </a:lnTo>
                  <a:lnTo>
                    <a:pt x="551668" y="1437286"/>
                  </a:lnTo>
                  <a:lnTo>
                    <a:pt x="533063" y="1375284"/>
                  </a:lnTo>
                  <a:lnTo>
                    <a:pt x="521184" y="1328697"/>
                  </a:lnTo>
                  <a:lnTo>
                    <a:pt x="507276" y="1282719"/>
                  </a:lnTo>
                  <a:lnTo>
                    <a:pt x="491849" y="1236706"/>
                  </a:lnTo>
                  <a:lnTo>
                    <a:pt x="475747" y="1188519"/>
                  </a:lnTo>
                  <a:lnTo>
                    <a:pt x="459345" y="1136899"/>
                  </a:lnTo>
                  <a:lnTo>
                    <a:pt x="441884" y="1084064"/>
                  </a:lnTo>
                  <a:lnTo>
                    <a:pt x="421797" y="1032844"/>
                  </a:lnTo>
                  <a:lnTo>
                    <a:pt x="400542" y="979878"/>
                  </a:lnTo>
                  <a:lnTo>
                    <a:pt x="378767" y="925518"/>
                  </a:lnTo>
                  <a:lnTo>
                    <a:pt x="356762" y="870540"/>
                  </a:lnTo>
                  <a:lnTo>
                    <a:pt x="334655" y="815286"/>
                  </a:lnTo>
                  <a:lnTo>
                    <a:pt x="313427" y="759910"/>
                  </a:lnTo>
                  <a:lnTo>
                    <a:pt x="294746" y="704480"/>
                  </a:lnTo>
                  <a:lnTo>
                    <a:pt x="274733" y="651492"/>
                  </a:lnTo>
                  <a:lnTo>
                    <a:pt x="253510" y="600204"/>
                  </a:lnTo>
                  <a:lnTo>
                    <a:pt x="231751" y="549673"/>
                  </a:lnTo>
                  <a:lnTo>
                    <a:pt x="209752" y="499478"/>
                  </a:lnTo>
                  <a:lnTo>
                    <a:pt x="187648" y="450357"/>
                  </a:lnTo>
                  <a:lnTo>
                    <a:pt x="165496" y="403870"/>
                  </a:lnTo>
                  <a:lnTo>
                    <a:pt x="143323" y="358554"/>
                  </a:lnTo>
                  <a:lnTo>
                    <a:pt x="122990" y="314684"/>
                  </a:lnTo>
                  <a:lnTo>
                    <a:pt x="100223" y="254524"/>
                  </a:lnTo>
                  <a:lnTo>
                    <a:pt x="76321" y="201154"/>
                  </a:lnTo>
                  <a:lnTo>
                    <a:pt x="45861" y="138354"/>
                  </a:lnTo>
                  <a:lnTo>
                    <a:pt x="21779" y="79275"/>
                  </a:lnTo>
                  <a:lnTo>
                    <a:pt x="447" y="33861"/>
                  </a:lnTo>
                  <a:lnTo>
                    <a:pt x="0" y="26273"/>
                  </a:lnTo>
                  <a:lnTo>
                    <a:pt x="102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643145" y="2662736"/>
              <a:ext cx="232990" cy="1581000"/>
            </a:xfrm>
            <a:custGeom>
              <a:avLst/>
              <a:gdLst/>
              <a:ahLst/>
              <a:cxnLst/>
              <a:rect l="0" t="0" r="0" b="0"/>
              <a:pathLst>
                <a:path w="232990" h="1581000">
                  <a:moveTo>
                    <a:pt x="0" y="1580999"/>
                  </a:moveTo>
                  <a:lnTo>
                    <a:pt x="8835" y="1567746"/>
                  </a:lnTo>
                  <a:lnTo>
                    <a:pt x="24665" y="1508199"/>
                  </a:lnTo>
                  <a:lnTo>
                    <a:pt x="38792" y="1449061"/>
                  </a:lnTo>
                  <a:lnTo>
                    <a:pt x="49919" y="1388208"/>
                  </a:lnTo>
                  <a:lnTo>
                    <a:pt x="58245" y="1339272"/>
                  </a:lnTo>
                  <a:lnTo>
                    <a:pt x="66568" y="1284708"/>
                  </a:lnTo>
                  <a:lnTo>
                    <a:pt x="77355" y="1224161"/>
                  </a:lnTo>
                  <a:lnTo>
                    <a:pt x="87331" y="1162768"/>
                  </a:lnTo>
                  <a:lnTo>
                    <a:pt x="91514" y="1119599"/>
                  </a:lnTo>
                  <a:lnTo>
                    <a:pt x="99536" y="1075758"/>
                  </a:lnTo>
                  <a:lnTo>
                    <a:pt x="106800" y="1031618"/>
                  </a:lnTo>
                  <a:lnTo>
                    <a:pt x="113111" y="987345"/>
                  </a:lnTo>
                  <a:lnTo>
                    <a:pt x="118997" y="943014"/>
                  </a:lnTo>
                  <a:lnTo>
                    <a:pt x="124695" y="898656"/>
                  </a:lnTo>
                  <a:lnTo>
                    <a:pt x="129385" y="854286"/>
                  </a:lnTo>
                  <a:lnTo>
                    <a:pt x="131469" y="809911"/>
                  </a:lnTo>
                  <a:lnTo>
                    <a:pt x="134861" y="765534"/>
                  </a:lnTo>
                  <a:lnTo>
                    <a:pt x="139451" y="721156"/>
                  </a:lnTo>
                  <a:lnTo>
                    <a:pt x="144572" y="676778"/>
                  </a:lnTo>
                  <a:lnTo>
                    <a:pt x="149930" y="632399"/>
                  </a:lnTo>
                  <a:lnTo>
                    <a:pt x="155393" y="588020"/>
                  </a:lnTo>
                  <a:lnTo>
                    <a:pt x="160903" y="543641"/>
                  </a:lnTo>
                  <a:lnTo>
                    <a:pt x="163969" y="499262"/>
                  </a:lnTo>
                  <a:lnTo>
                    <a:pt x="166256" y="455808"/>
                  </a:lnTo>
                  <a:lnTo>
                    <a:pt x="171817" y="394958"/>
                  </a:lnTo>
                  <a:lnTo>
                    <a:pt x="173875" y="335940"/>
                  </a:lnTo>
                  <a:lnTo>
                    <a:pt x="175410" y="278388"/>
                  </a:lnTo>
                  <a:lnTo>
                    <a:pt x="180385" y="225792"/>
                  </a:lnTo>
                  <a:lnTo>
                    <a:pt x="182269" y="175999"/>
                  </a:lnTo>
                  <a:lnTo>
                    <a:pt x="185372" y="119756"/>
                  </a:lnTo>
                  <a:lnTo>
                    <a:pt x="194614" y="63925"/>
                  </a:lnTo>
                  <a:lnTo>
                    <a:pt x="207031" y="24693"/>
                  </a:lnTo>
                  <a:lnTo>
                    <a:pt x="217138" y="10974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712987" y="2615283"/>
              <a:ext cx="221396" cy="213874"/>
            </a:xfrm>
            <a:custGeom>
              <a:avLst/>
              <a:gdLst/>
              <a:ahLst/>
              <a:cxnLst/>
              <a:rect l="0" t="0" r="0" b="0"/>
              <a:pathLst>
                <a:path w="221396" h="213874">
                  <a:moveTo>
                    <a:pt x="163147" y="122342"/>
                  </a:moveTo>
                  <a:lnTo>
                    <a:pt x="149895" y="113507"/>
                  </a:lnTo>
                  <a:lnTo>
                    <a:pt x="119567" y="108013"/>
                  </a:lnTo>
                  <a:lnTo>
                    <a:pt x="85721" y="110803"/>
                  </a:lnTo>
                  <a:lnTo>
                    <a:pt x="52270" y="121902"/>
                  </a:lnTo>
                  <a:lnTo>
                    <a:pt x="23354" y="141319"/>
                  </a:lnTo>
                  <a:lnTo>
                    <a:pt x="1637" y="164639"/>
                  </a:lnTo>
                  <a:lnTo>
                    <a:pt x="0" y="168107"/>
                  </a:lnTo>
                  <a:lnTo>
                    <a:pt x="1683" y="168569"/>
                  </a:lnTo>
                  <a:lnTo>
                    <a:pt x="5578" y="167029"/>
                  </a:lnTo>
                  <a:lnTo>
                    <a:pt x="50177" y="126725"/>
                  </a:lnTo>
                  <a:lnTo>
                    <a:pt x="94095" y="67253"/>
                  </a:lnTo>
                  <a:lnTo>
                    <a:pt x="144782" y="9332"/>
                  </a:lnTo>
                  <a:lnTo>
                    <a:pt x="150903" y="2623"/>
                  </a:lnTo>
                  <a:lnTo>
                    <a:pt x="157758" y="0"/>
                  </a:lnTo>
                  <a:lnTo>
                    <a:pt x="165102" y="100"/>
                  </a:lnTo>
                  <a:lnTo>
                    <a:pt x="172771" y="2015"/>
                  </a:lnTo>
                  <a:lnTo>
                    <a:pt x="178809" y="7915"/>
                  </a:lnTo>
                  <a:lnTo>
                    <a:pt x="198345" y="54585"/>
                  </a:lnTo>
                  <a:lnTo>
                    <a:pt x="210130" y="108752"/>
                  </a:lnTo>
                  <a:lnTo>
                    <a:pt x="218896" y="170406"/>
                  </a:lnTo>
                  <a:lnTo>
                    <a:pt x="221395" y="2138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26472" y="2507749"/>
              <a:ext cx="290384" cy="246519"/>
            </a:xfrm>
            <a:custGeom>
              <a:avLst/>
              <a:gdLst/>
              <a:ahLst/>
              <a:cxnLst/>
              <a:rect l="0" t="0" r="0" b="0"/>
              <a:pathLst>
                <a:path w="290384" h="246519">
                  <a:moveTo>
                    <a:pt x="7467" y="46813"/>
                  </a:moveTo>
                  <a:lnTo>
                    <a:pt x="20719" y="42396"/>
                  </a:lnTo>
                  <a:lnTo>
                    <a:pt x="26472" y="42943"/>
                  </a:lnTo>
                  <a:lnTo>
                    <a:pt x="37795" y="48483"/>
                  </a:lnTo>
                  <a:lnTo>
                    <a:pt x="41555" y="54398"/>
                  </a:lnTo>
                  <a:lnTo>
                    <a:pt x="45731" y="70833"/>
                  </a:lnTo>
                  <a:lnTo>
                    <a:pt x="43665" y="96460"/>
                  </a:lnTo>
                  <a:lnTo>
                    <a:pt x="37115" y="110791"/>
                  </a:lnTo>
                  <a:lnTo>
                    <a:pt x="8872" y="159226"/>
                  </a:lnTo>
                  <a:lnTo>
                    <a:pt x="5630" y="159662"/>
                  </a:lnTo>
                  <a:lnTo>
                    <a:pt x="3468" y="156254"/>
                  </a:lnTo>
                  <a:lnTo>
                    <a:pt x="0" y="119795"/>
                  </a:lnTo>
                  <a:lnTo>
                    <a:pt x="8310" y="59449"/>
                  </a:lnTo>
                  <a:lnTo>
                    <a:pt x="22371" y="15021"/>
                  </a:lnTo>
                  <a:lnTo>
                    <a:pt x="31350" y="1556"/>
                  </a:lnTo>
                  <a:lnTo>
                    <a:pt x="38182" y="0"/>
                  </a:lnTo>
                  <a:lnTo>
                    <a:pt x="55635" y="5667"/>
                  </a:lnTo>
                  <a:lnTo>
                    <a:pt x="112782" y="42379"/>
                  </a:lnTo>
                  <a:lnTo>
                    <a:pt x="172554" y="103553"/>
                  </a:lnTo>
                  <a:lnTo>
                    <a:pt x="224893" y="163219"/>
                  </a:lnTo>
                  <a:lnTo>
                    <a:pt x="267932" y="220625"/>
                  </a:lnTo>
                  <a:lnTo>
                    <a:pt x="290383" y="2465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731494" y="2738069"/>
              <a:ext cx="176451" cy="274151"/>
            </a:xfrm>
            <a:custGeom>
              <a:avLst/>
              <a:gdLst/>
              <a:ahLst/>
              <a:cxnLst/>
              <a:rect l="0" t="0" r="0" b="0"/>
              <a:pathLst>
                <a:path w="176451" h="274151">
                  <a:moveTo>
                    <a:pt x="168129" y="16198"/>
                  </a:moveTo>
                  <a:lnTo>
                    <a:pt x="134388" y="13733"/>
                  </a:lnTo>
                  <a:lnTo>
                    <a:pt x="75827" y="1805"/>
                  </a:lnTo>
                  <a:lnTo>
                    <a:pt x="32067" y="0"/>
                  </a:lnTo>
                  <a:lnTo>
                    <a:pt x="12427" y="4684"/>
                  </a:lnTo>
                  <a:lnTo>
                    <a:pt x="3307" y="8522"/>
                  </a:lnTo>
                  <a:lnTo>
                    <a:pt x="0" y="14779"/>
                  </a:lnTo>
                  <a:lnTo>
                    <a:pt x="570" y="22649"/>
                  </a:lnTo>
                  <a:lnTo>
                    <a:pt x="7674" y="39405"/>
                  </a:lnTo>
                  <a:lnTo>
                    <a:pt x="38971" y="82540"/>
                  </a:lnTo>
                  <a:lnTo>
                    <a:pt x="94552" y="141384"/>
                  </a:lnTo>
                  <a:lnTo>
                    <a:pt x="137371" y="198358"/>
                  </a:lnTo>
                  <a:lnTo>
                    <a:pt x="165323" y="238122"/>
                  </a:lnTo>
                  <a:lnTo>
                    <a:pt x="176450" y="2741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49047" y="1038356"/>
            <a:ext cx="632313" cy="2464806"/>
            <a:chOff x="6349047" y="1038356"/>
            <a:chExt cx="632313" cy="2464806"/>
          </a:xfrm>
        </p:grpSpPr>
        <p:sp>
          <p:nvSpPr>
            <p:cNvPr id="50" name="Freeform 49"/>
            <p:cNvSpPr/>
            <p:nvPr/>
          </p:nvSpPr>
          <p:spPr>
            <a:xfrm>
              <a:off x="6748370" y="3478198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73333" y="3261851"/>
              <a:ext cx="8322" cy="99853"/>
            </a:xfrm>
            <a:custGeom>
              <a:avLst/>
              <a:gdLst/>
              <a:ahLst/>
              <a:cxnLst/>
              <a:rect l="0" t="0" r="0" b="0"/>
              <a:pathLst>
                <a:path w="8322" h="99853">
                  <a:moveTo>
                    <a:pt x="0" y="99852"/>
                  </a:moveTo>
                  <a:lnTo>
                    <a:pt x="2466" y="66112"/>
                  </a:lnTo>
                  <a:lnTo>
                    <a:pt x="7807" y="14947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756691" y="2904046"/>
              <a:ext cx="8322" cy="216348"/>
            </a:xfrm>
            <a:custGeom>
              <a:avLst/>
              <a:gdLst/>
              <a:ahLst/>
              <a:cxnLst/>
              <a:rect l="0" t="0" r="0" b="0"/>
              <a:pathLst>
                <a:path w="8322" h="216348">
                  <a:moveTo>
                    <a:pt x="0" y="216347"/>
                  </a:moveTo>
                  <a:lnTo>
                    <a:pt x="0" y="159575"/>
                  </a:lnTo>
                  <a:lnTo>
                    <a:pt x="0" y="105228"/>
                  </a:lnTo>
                  <a:lnTo>
                    <a:pt x="4417" y="43234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731728" y="2571204"/>
              <a:ext cx="8322" cy="133138"/>
            </a:xfrm>
            <a:custGeom>
              <a:avLst/>
              <a:gdLst/>
              <a:ahLst/>
              <a:cxnLst/>
              <a:rect l="0" t="0" r="0" b="0"/>
              <a:pathLst>
                <a:path w="8322" h="133138">
                  <a:moveTo>
                    <a:pt x="0" y="133137"/>
                  </a:moveTo>
                  <a:lnTo>
                    <a:pt x="5718" y="74515"/>
                  </a:lnTo>
                  <a:lnTo>
                    <a:pt x="7807" y="24787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740049" y="2238362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0" y="183063"/>
                  </a:moveTo>
                  <a:lnTo>
                    <a:pt x="925" y="126291"/>
                  </a:lnTo>
                  <a:lnTo>
                    <a:pt x="7165" y="71945"/>
                  </a:lnTo>
                  <a:lnTo>
                    <a:pt x="8169" y="21550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723407" y="1847273"/>
              <a:ext cx="1" cy="174743"/>
            </a:xfrm>
            <a:custGeom>
              <a:avLst/>
              <a:gdLst/>
              <a:ahLst/>
              <a:cxnLst/>
              <a:rect l="0" t="0" r="0" b="0"/>
              <a:pathLst>
                <a:path w="1" h="174743">
                  <a:moveTo>
                    <a:pt x="0" y="174742"/>
                  </a:moveTo>
                  <a:lnTo>
                    <a:pt x="0" y="121250"/>
                  </a:lnTo>
                  <a:lnTo>
                    <a:pt x="0" y="66464"/>
                  </a:lnTo>
                  <a:lnTo>
                    <a:pt x="0" y="985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673481" y="1298084"/>
              <a:ext cx="16643" cy="391090"/>
            </a:xfrm>
            <a:custGeom>
              <a:avLst/>
              <a:gdLst/>
              <a:ahLst/>
              <a:cxnLst/>
              <a:rect l="0" t="0" r="0" b="0"/>
              <a:pathLst>
                <a:path w="16643" h="391090">
                  <a:moveTo>
                    <a:pt x="16642" y="391089"/>
                  </a:moveTo>
                  <a:lnTo>
                    <a:pt x="16642" y="333180"/>
                  </a:lnTo>
                  <a:lnTo>
                    <a:pt x="16642" y="272538"/>
                  </a:lnTo>
                  <a:lnTo>
                    <a:pt x="10923" y="210700"/>
                  </a:lnTo>
                  <a:lnTo>
                    <a:pt x="4246" y="152687"/>
                  </a:lnTo>
                  <a:lnTo>
                    <a:pt x="7145" y="99505"/>
                  </a:lnTo>
                  <a:lnTo>
                    <a:pt x="8165" y="44333"/>
                  </a:lnTo>
                  <a:lnTo>
                    <a:pt x="7350" y="14779"/>
                  </a:lnTo>
                  <a:lnTo>
                    <a:pt x="5824" y="985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349047" y="1038356"/>
              <a:ext cx="188109" cy="272335"/>
            </a:xfrm>
            <a:custGeom>
              <a:avLst/>
              <a:gdLst/>
              <a:ahLst/>
              <a:cxnLst/>
              <a:rect l="0" t="0" r="0" b="0"/>
              <a:pathLst>
                <a:path w="188109" h="272335">
                  <a:moveTo>
                    <a:pt x="16555" y="93307"/>
                  </a:moveTo>
                  <a:lnTo>
                    <a:pt x="4973" y="144051"/>
                  </a:lnTo>
                  <a:lnTo>
                    <a:pt x="912" y="202361"/>
                  </a:lnTo>
                  <a:lnTo>
                    <a:pt x="110" y="256888"/>
                  </a:lnTo>
                  <a:lnTo>
                    <a:pt x="0" y="272334"/>
                  </a:lnTo>
                  <a:lnTo>
                    <a:pt x="6504" y="209434"/>
                  </a:lnTo>
                  <a:lnTo>
                    <a:pt x="14649" y="146472"/>
                  </a:lnTo>
                  <a:lnTo>
                    <a:pt x="33248" y="85175"/>
                  </a:lnTo>
                  <a:lnTo>
                    <a:pt x="48719" y="47321"/>
                  </a:lnTo>
                  <a:lnTo>
                    <a:pt x="68615" y="19585"/>
                  </a:lnTo>
                  <a:lnTo>
                    <a:pt x="92077" y="2635"/>
                  </a:lnTo>
                  <a:lnTo>
                    <a:pt x="108368" y="0"/>
                  </a:lnTo>
                  <a:lnTo>
                    <a:pt x="116595" y="592"/>
                  </a:lnTo>
                  <a:lnTo>
                    <a:pt x="145843" y="14676"/>
                  </a:lnTo>
                  <a:lnTo>
                    <a:pt x="159692" y="28774"/>
                  </a:lnTo>
                  <a:lnTo>
                    <a:pt x="180534" y="73677"/>
                  </a:lnTo>
                  <a:lnTo>
                    <a:pt x="188108" y="124267"/>
                  </a:lnTo>
                  <a:lnTo>
                    <a:pt x="184024" y="172771"/>
                  </a:lnTo>
                  <a:lnTo>
                    <a:pt x="168031" y="231833"/>
                  </a:lnTo>
                  <a:lnTo>
                    <a:pt x="159075" y="250104"/>
                  </a:lnTo>
                  <a:lnTo>
                    <a:pt x="153174" y="253312"/>
                  </a:lnTo>
                  <a:lnTo>
                    <a:pt x="146465" y="252677"/>
                  </a:lnTo>
                  <a:lnTo>
                    <a:pt x="124728" y="2430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390565" y="1173268"/>
              <a:ext cx="116495" cy="16643"/>
            </a:xfrm>
            <a:custGeom>
              <a:avLst/>
              <a:gdLst/>
              <a:ahLst/>
              <a:cxnLst/>
              <a:rect l="0" t="0" r="0" b="0"/>
              <a:pathLst>
                <a:path w="116495" h="16643">
                  <a:moveTo>
                    <a:pt x="0" y="16642"/>
                  </a:moveTo>
                  <a:lnTo>
                    <a:pt x="51844" y="7590"/>
                  </a:lnTo>
                  <a:lnTo>
                    <a:pt x="87169" y="2249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578006" y="1163898"/>
              <a:ext cx="112381" cy="196553"/>
            </a:xfrm>
            <a:custGeom>
              <a:avLst/>
              <a:gdLst/>
              <a:ahLst/>
              <a:cxnLst/>
              <a:rect l="0" t="0" r="0" b="0"/>
              <a:pathLst>
                <a:path w="112381" h="196553">
                  <a:moveTo>
                    <a:pt x="28906" y="67617"/>
                  </a:moveTo>
                  <a:lnTo>
                    <a:pt x="14713" y="126239"/>
                  </a:lnTo>
                  <a:lnTo>
                    <a:pt x="6345" y="180898"/>
                  </a:lnTo>
                  <a:lnTo>
                    <a:pt x="5544" y="193064"/>
                  </a:lnTo>
                  <a:lnTo>
                    <a:pt x="4086" y="196552"/>
                  </a:lnTo>
                  <a:lnTo>
                    <a:pt x="2189" y="194254"/>
                  </a:lnTo>
                  <a:lnTo>
                    <a:pt x="0" y="188100"/>
                  </a:lnTo>
                  <a:lnTo>
                    <a:pt x="3130" y="138363"/>
                  </a:lnTo>
                  <a:lnTo>
                    <a:pt x="12652" y="82516"/>
                  </a:lnTo>
                  <a:lnTo>
                    <a:pt x="27853" y="39536"/>
                  </a:lnTo>
                  <a:lnTo>
                    <a:pt x="43284" y="15329"/>
                  </a:lnTo>
                  <a:lnTo>
                    <a:pt x="56562" y="4930"/>
                  </a:lnTo>
                  <a:lnTo>
                    <a:pt x="63985" y="863"/>
                  </a:lnTo>
                  <a:lnTo>
                    <a:pt x="71708" y="0"/>
                  </a:lnTo>
                  <a:lnTo>
                    <a:pt x="87685" y="3973"/>
                  </a:lnTo>
                  <a:lnTo>
                    <a:pt x="101566" y="16833"/>
                  </a:lnTo>
                  <a:lnTo>
                    <a:pt x="107856" y="25440"/>
                  </a:lnTo>
                  <a:lnTo>
                    <a:pt x="112380" y="44865"/>
                  </a:lnTo>
                  <a:lnTo>
                    <a:pt x="110385" y="64902"/>
                  </a:lnTo>
                  <a:lnTo>
                    <a:pt x="88968" y="108865"/>
                  </a:lnTo>
                  <a:lnTo>
                    <a:pt x="75941" y="120775"/>
                  </a:lnTo>
                  <a:lnTo>
                    <a:pt x="68584" y="125245"/>
                  </a:lnTo>
                  <a:lnTo>
                    <a:pt x="63679" y="124527"/>
                  </a:lnTo>
                  <a:lnTo>
                    <a:pt x="60409" y="120350"/>
                  </a:lnTo>
                  <a:lnTo>
                    <a:pt x="53870" y="1009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687410" y="1201563"/>
              <a:ext cx="163463" cy="215227"/>
            </a:xfrm>
            <a:custGeom>
              <a:avLst/>
              <a:gdLst/>
              <a:ahLst/>
              <a:cxnLst/>
              <a:rect l="0" t="0" r="0" b="0"/>
              <a:pathLst>
                <a:path w="163463" h="215227">
                  <a:moveTo>
                    <a:pt x="60960" y="4989"/>
                  </a:moveTo>
                  <a:lnTo>
                    <a:pt x="68125" y="51316"/>
                  </a:lnTo>
                  <a:lnTo>
                    <a:pt x="61485" y="100775"/>
                  </a:lnTo>
                  <a:lnTo>
                    <a:pt x="45791" y="152595"/>
                  </a:lnTo>
                  <a:lnTo>
                    <a:pt x="38501" y="174142"/>
                  </a:lnTo>
                  <a:lnTo>
                    <a:pt x="13407" y="213558"/>
                  </a:lnTo>
                  <a:lnTo>
                    <a:pt x="8918" y="215226"/>
                  </a:lnTo>
                  <a:lnTo>
                    <a:pt x="5000" y="212640"/>
                  </a:lnTo>
                  <a:lnTo>
                    <a:pt x="1464" y="207218"/>
                  </a:lnTo>
                  <a:lnTo>
                    <a:pt x="0" y="193796"/>
                  </a:lnTo>
                  <a:lnTo>
                    <a:pt x="8999" y="137273"/>
                  </a:lnTo>
                  <a:lnTo>
                    <a:pt x="24968" y="80534"/>
                  </a:lnTo>
                  <a:lnTo>
                    <a:pt x="34167" y="56034"/>
                  </a:lnTo>
                  <a:lnTo>
                    <a:pt x="58676" y="24917"/>
                  </a:lnTo>
                  <a:lnTo>
                    <a:pt x="83808" y="7915"/>
                  </a:lnTo>
                  <a:lnTo>
                    <a:pt x="119095" y="0"/>
                  </a:lnTo>
                  <a:lnTo>
                    <a:pt x="140422" y="5545"/>
                  </a:lnTo>
                  <a:lnTo>
                    <a:pt x="149993" y="10907"/>
                  </a:lnTo>
                  <a:lnTo>
                    <a:pt x="156373" y="18180"/>
                  </a:lnTo>
                  <a:lnTo>
                    <a:pt x="163462" y="36123"/>
                  </a:lnTo>
                  <a:lnTo>
                    <a:pt x="162579" y="45161"/>
                  </a:lnTo>
                  <a:lnTo>
                    <a:pt x="154201" y="62599"/>
                  </a:lnTo>
                  <a:lnTo>
                    <a:pt x="138307" y="83593"/>
                  </a:lnTo>
                  <a:lnTo>
                    <a:pt x="122457" y="90775"/>
                  </a:lnTo>
                  <a:lnTo>
                    <a:pt x="113052" y="92690"/>
                  </a:lnTo>
                  <a:lnTo>
                    <a:pt x="104934" y="92118"/>
                  </a:lnTo>
                  <a:lnTo>
                    <a:pt x="77602" y="798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48223" y="1189910"/>
              <a:ext cx="133137" cy="166422"/>
            </a:xfrm>
            <a:custGeom>
              <a:avLst/>
              <a:gdLst/>
              <a:ahLst/>
              <a:cxnLst/>
              <a:rect l="0" t="0" r="0" b="0"/>
              <a:pathLst>
                <a:path w="133137" h="166422">
                  <a:moveTo>
                    <a:pt x="133136" y="0"/>
                  </a:moveTo>
                  <a:lnTo>
                    <a:pt x="71709" y="39120"/>
                  </a:lnTo>
                  <a:lnTo>
                    <a:pt x="57818" y="59976"/>
                  </a:lnTo>
                  <a:lnTo>
                    <a:pt x="57036" y="66797"/>
                  </a:lnTo>
                  <a:lnTo>
                    <a:pt x="61099" y="79305"/>
                  </a:lnTo>
                  <a:lnTo>
                    <a:pt x="73782" y="96744"/>
                  </a:lnTo>
                  <a:lnTo>
                    <a:pt x="88882" y="105559"/>
                  </a:lnTo>
                  <a:lnTo>
                    <a:pt x="113244" y="118185"/>
                  </a:lnTo>
                  <a:lnTo>
                    <a:pt x="119874" y="123169"/>
                  </a:lnTo>
                  <a:lnTo>
                    <a:pt x="122446" y="129265"/>
                  </a:lnTo>
                  <a:lnTo>
                    <a:pt x="122311" y="136103"/>
                  </a:lnTo>
                  <a:lnTo>
                    <a:pt x="120372" y="143435"/>
                  </a:lnTo>
                  <a:lnTo>
                    <a:pt x="114457" y="149248"/>
                  </a:lnTo>
                  <a:lnTo>
                    <a:pt x="95557" y="158172"/>
                  </a:lnTo>
                  <a:lnTo>
                    <a:pt x="41405" y="165335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908112" y="1023489"/>
            <a:ext cx="1720816" cy="718062"/>
            <a:chOff x="6908112" y="1023489"/>
            <a:chExt cx="1720816" cy="718062"/>
          </a:xfrm>
        </p:grpSpPr>
        <p:sp>
          <p:nvSpPr>
            <p:cNvPr id="63" name="Freeform 62"/>
            <p:cNvSpPr/>
            <p:nvPr/>
          </p:nvSpPr>
          <p:spPr>
            <a:xfrm>
              <a:off x="6908112" y="1023489"/>
              <a:ext cx="98212" cy="313792"/>
            </a:xfrm>
            <a:custGeom>
              <a:avLst/>
              <a:gdLst/>
              <a:ahLst/>
              <a:cxnLst/>
              <a:rect l="0" t="0" r="0" b="0"/>
              <a:pathLst>
                <a:path w="98212" h="313792">
                  <a:moveTo>
                    <a:pt x="39963" y="0"/>
                  </a:moveTo>
                  <a:lnTo>
                    <a:pt x="48797" y="13252"/>
                  </a:lnTo>
                  <a:lnTo>
                    <a:pt x="50669" y="29620"/>
                  </a:lnTo>
                  <a:lnTo>
                    <a:pt x="41955" y="91563"/>
                  </a:lnTo>
                  <a:lnTo>
                    <a:pt x="28766" y="149201"/>
                  </a:lnTo>
                  <a:lnTo>
                    <a:pt x="12218" y="207245"/>
                  </a:lnTo>
                  <a:lnTo>
                    <a:pt x="0" y="269466"/>
                  </a:lnTo>
                  <a:lnTo>
                    <a:pt x="4020" y="286492"/>
                  </a:lnTo>
                  <a:lnTo>
                    <a:pt x="7680" y="293621"/>
                  </a:lnTo>
                  <a:lnTo>
                    <a:pt x="19143" y="304007"/>
                  </a:lnTo>
                  <a:lnTo>
                    <a:pt x="34408" y="310781"/>
                  </a:lnTo>
                  <a:lnTo>
                    <a:pt x="53520" y="313791"/>
                  </a:lnTo>
                  <a:lnTo>
                    <a:pt x="69411" y="310198"/>
                  </a:lnTo>
                  <a:lnTo>
                    <a:pt x="98211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031286" y="1223194"/>
              <a:ext cx="24964" cy="116496"/>
            </a:xfrm>
            <a:custGeom>
              <a:avLst/>
              <a:gdLst/>
              <a:ahLst/>
              <a:cxnLst/>
              <a:rect l="0" t="0" r="0" b="0"/>
              <a:pathLst>
                <a:path w="24964" h="116496">
                  <a:moveTo>
                    <a:pt x="0" y="0"/>
                  </a:moveTo>
                  <a:lnTo>
                    <a:pt x="924" y="63398"/>
                  </a:lnTo>
                  <a:lnTo>
                    <a:pt x="7567" y="89668"/>
                  </a:lnTo>
                  <a:lnTo>
                    <a:pt x="24963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097854" y="1189910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128683" y="1256478"/>
              <a:ext cx="218804" cy="124817"/>
            </a:xfrm>
            <a:custGeom>
              <a:avLst/>
              <a:gdLst/>
              <a:ahLst/>
              <a:cxnLst/>
              <a:rect l="0" t="0" r="0" b="0"/>
              <a:pathLst>
                <a:path w="218804" h="124817">
                  <a:moveTo>
                    <a:pt x="77345" y="0"/>
                  </a:moveTo>
                  <a:lnTo>
                    <a:pt x="43604" y="11517"/>
                  </a:lnTo>
                  <a:lnTo>
                    <a:pt x="15103" y="31142"/>
                  </a:lnTo>
                  <a:lnTo>
                    <a:pt x="1785" y="51757"/>
                  </a:lnTo>
                  <a:lnTo>
                    <a:pt x="0" y="67382"/>
                  </a:lnTo>
                  <a:lnTo>
                    <a:pt x="818" y="75432"/>
                  </a:lnTo>
                  <a:lnTo>
                    <a:pt x="4137" y="81723"/>
                  </a:lnTo>
                  <a:lnTo>
                    <a:pt x="15222" y="91179"/>
                  </a:lnTo>
                  <a:lnTo>
                    <a:pt x="41474" y="101700"/>
                  </a:lnTo>
                  <a:lnTo>
                    <a:pt x="59553" y="102831"/>
                  </a:lnTo>
                  <a:lnTo>
                    <a:pt x="112669" y="92677"/>
                  </a:lnTo>
                  <a:lnTo>
                    <a:pt x="165650" y="57690"/>
                  </a:lnTo>
                  <a:lnTo>
                    <a:pt x="180079" y="45364"/>
                  </a:lnTo>
                  <a:lnTo>
                    <a:pt x="181892" y="40413"/>
                  </a:lnTo>
                  <a:lnTo>
                    <a:pt x="180327" y="36188"/>
                  </a:lnTo>
                  <a:lnTo>
                    <a:pt x="176510" y="32446"/>
                  </a:lnTo>
                  <a:lnTo>
                    <a:pt x="171192" y="30877"/>
                  </a:lnTo>
                  <a:lnTo>
                    <a:pt x="157886" y="31598"/>
                  </a:lnTo>
                  <a:lnTo>
                    <a:pt x="145192" y="37466"/>
                  </a:lnTo>
                  <a:lnTo>
                    <a:pt x="139218" y="41619"/>
                  </a:lnTo>
                  <a:lnTo>
                    <a:pt x="130115" y="53631"/>
                  </a:lnTo>
                  <a:lnTo>
                    <a:pt x="126394" y="60717"/>
                  </a:lnTo>
                  <a:lnTo>
                    <a:pt x="126686" y="67291"/>
                  </a:lnTo>
                  <a:lnTo>
                    <a:pt x="129655" y="73522"/>
                  </a:lnTo>
                  <a:lnTo>
                    <a:pt x="134408" y="79525"/>
                  </a:lnTo>
                  <a:lnTo>
                    <a:pt x="141275" y="82603"/>
                  </a:lnTo>
                  <a:lnTo>
                    <a:pt x="197355" y="86053"/>
                  </a:lnTo>
                  <a:lnTo>
                    <a:pt x="208654" y="96493"/>
                  </a:lnTo>
                  <a:lnTo>
                    <a:pt x="214292" y="107913"/>
                  </a:lnTo>
                  <a:lnTo>
                    <a:pt x="218803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62349" y="1131663"/>
              <a:ext cx="143237" cy="233863"/>
            </a:xfrm>
            <a:custGeom>
              <a:avLst/>
              <a:gdLst/>
              <a:ahLst/>
              <a:cxnLst/>
              <a:rect l="0" t="0" r="0" b="0"/>
              <a:pathLst>
                <a:path w="143237" h="233863">
                  <a:moveTo>
                    <a:pt x="51705" y="0"/>
                  </a:moveTo>
                  <a:lnTo>
                    <a:pt x="56122" y="13252"/>
                  </a:lnTo>
                  <a:lnTo>
                    <a:pt x="52612" y="54941"/>
                  </a:lnTo>
                  <a:lnTo>
                    <a:pt x="36748" y="118125"/>
                  </a:lnTo>
                  <a:lnTo>
                    <a:pt x="17658" y="171776"/>
                  </a:lnTo>
                  <a:lnTo>
                    <a:pt x="498" y="214117"/>
                  </a:lnTo>
                  <a:lnTo>
                    <a:pt x="0" y="217634"/>
                  </a:lnTo>
                  <a:lnTo>
                    <a:pt x="1518" y="217205"/>
                  </a:lnTo>
                  <a:lnTo>
                    <a:pt x="32761" y="185400"/>
                  </a:lnTo>
                  <a:lnTo>
                    <a:pt x="39076" y="183696"/>
                  </a:lnTo>
                  <a:lnTo>
                    <a:pt x="53489" y="186734"/>
                  </a:lnTo>
                  <a:lnTo>
                    <a:pt x="66674" y="196714"/>
                  </a:lnTo>
                  <a:lnTo>
                    <a:pt x="72779" y="203258"/>
                  </a:lnTo>
                  <a:lnTo>
                    <a:pt x="79563" y="220392"/>
                  </a:lnTo>
                  <a:lnTo>
                    <a:pt x="81372" y="230138"/>
                  </a:lnTo>
                  <a:lnTo>
                    <a:pt x="84427" y="233862"/>
                  </a:lnTo>
                  <a:lnTo>
                    <a:pt x="88312" y="233571"/>
                  </a:lnTo>
                  <a:lnTo>
                    <a:pt x="92753" y="230603"/>
                  </a:lnTo>
                  <a:lnTo>
                    <a:pt x="100151" y="217444"/>
                  </a:lnTo>
                  <a:lnTo>
                    <a:pt x="118143" y="157465"/>
                  </a:lnTo>
                  <a:lnTo>
                    <a:pt x="132125" y="111959"/>
                  </a:lnTo>
                  <a:lnTo>
                    <a:pt x="143236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519592" y="1270112"/>
              <a:ext cx="280149" cy="144467"/>
            </a:xfrm>
            <a:custGeom>
              <a:avLst/>
              <a:gdLst/>
              <a:ahLst/>
              <a:cxnLst/>
              <a:rect l="0" t="0" r="0" b="0"/>
              <a:pathLst>
                <a:path w="280149" h="144467">
                  <a:moveTo>
                    <a:pt x="44241" y="27972"/>
                  </a:moveTo>
                  <a:lnTo>
                    <a:pt x="13913" y="51135"/>
                  </a:lnTo>
                  <a:lnTo>
                    <a:pt x="1560" y="71509"/>
                  </a:lnTo>
                  <a:lnTo>
                    <a:pt x="0" y="87078"/>
                  </a:lnTo>
                  <a:lnTo>
                    <a:pt x="878" y="95112"/>
                  </a:lnTo>
                  <a:lnTo>
                    <a:pt x="6087" y="100469"/>
                  </a:lnTo>
                  <a:lnTo>
                    <a:pt x="24202" y="106421"/>
                  </a:lnTo>
                  <a:lnTo>
                    <a:pt x="51555" y="105354"/>
                  </a:lnTo>
                  <a:lnTo>
                    <a:pt x="77227" y="94765"/>
                  </a:lnTo>
                  <a:lnTo>
                    <a:pt x="91569" y="80155"/>
                  </a:lnTo>
                  <a:lnTo>
                    <a:pt x="102257" y="61334"/>
                  </a:lnTo>
                  <a:lnTo>
                    <a:pt x="107008" y="40642"/>
                  </a:lnTo>
                  <a:lnTo>
                    <a:pt x="104189" y="21584"/>
                  </a:lnTo>
                  <a:lnTo>
                    <a:pt x="100849" y="12618"/>
                  </a:lnTo>
                  <a:lnTo>
                    <a:pt x="94923" y="6641"/>
                  </a:lnTo>
                  <a:lnTo>
                    <a:pt x="78478" y="0"/>
                  </a:lnTo>
                  <a:lnTo>
                    <a:pt x="70763" y="78"/>
                  </a:lnTo>
                  <a:lnTo>
                    <a:pt x="57261" y="5096"/>
                  </a:lnTo>
                  <a:lnTo>
                    <a:pt x="55694" y="9023"/>
                  </a:lnTo>
                  <a:lnTo>
                    <a:pt x="57425" y="13490"/>
                  </a:lnTo>
                  <a:lnTo>
                    <a:pt x="61351" y="18317"/>
                  </a:lnTo>
                  <a:lnTo>
                    <a:pt x="84547" y="29528"/>
                  </a:lnTo>
                  <a:lnTo>
                    <a:pt x="124593" y="39750"/>
                  </a:lnTo>
                  <a:lnTo>
                    <a:pt x="168680" y="41348"/>
                  </a:lnTo>
                  <a:lnTo>
                    <a:pt x="172504" y="45210"/>
                  </a:lnTo>
                  <a:lnTo>
                    <a:pt x="173204" y="50559"/>
                  </a:lnTo>
                  <a:lnTo>
                    <a:pt x="171821" y="56898"/>
                  </a:lnTo>
                  <a:lnTo>
                    <a:pt x="175216" y="71338"/>
                  </a:lnTo>
                  <a:lnTo>
                    <a:pt x="178710" y="79072"/>
                  </a:lnTo>
                  <a:lnTo>
                    <a:pt x="185662" y="84228"/>
                  </a:lnTo>
                  <a:lnTo>
                    <a:pt x="205715" y="89957"/>
                  </a:lnTo>
                  <a:lnTo>
                    <a:pt x="267318" y="91390"/>
                  </a:lnTo>
                  <a:lnTo>
                    <a:pt x="273396" y="96139"/>
                  </a:lnTo>
                  <a:lnTo>
                    <a:pt x="280148" y="111276"/>
                  </a:lnTo>
                  <a:lnTo>
                    <a:pt x="280100" y="118641"/>
                  </a:lnTo>
                  <a:lnTo>
                    <a:pt x="268909" y="1444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702717" y="1256478"/>
              <a:ext cx="277169" cy="299559"/>
            </a:xfrm>
            <a:custGeom>
              <a:avLst/>
              <a:gdLst/>
              <a:ahLst/>
              <a:cxnLst/>
              <a:rect l="0" t="0" r="0" b="0"/>
              <a:pathLst>
                <a:path w="277169" h="299559">
                  <a:moveTo>
                    <a:pt x="277168" y="0"/>
                  </a:moveTo>
                  <a:lnTo>
                    <a:pt x="216841" y="52520"/>
                  </a:lnTo>
                  <a:lnTo>
                    <a:pt x="159760" y="106667"/>
                  </a:lnTo>
                  <a:lnTo>
                    <a:pt x="103076" y="157968"/>
                  </a:lnTo>
                  <a:lnTo>
                    <a:pt x="48635" y="216340"/>
                  </a:lnTo>
                  <a:lnTo>
                    <a:pt x="5105" y="268523"/>
                  </a:lnTo>
                  <a:lnTo>
                    <a:pt x="0" y="282066"/>
                  </a:lnTo>
                  <a:lnTo>
                    <a:pt x="2574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929959" y="1385198"/>
              <a:ext cx="141459" cy="156790"/>
            </a:xfrm>
            <a:custGeom>
              <a:avLst/>
              <a:gdLst/>
              <a:ahLst/>
              <a:cxnLst/>
              <a:rect l="0" t="0" r="0" b="0"/>
              <a:pathLst>
                <a:path w="141459" h="156790">
                  <a:moveTo>
                    <a:pt x="141458" y="4417"/>
                  </a:moveTo>
                  <a:lnTo>
                    <a:pt x="128206" y="0"/>
                  </a:lnTo>
                  <a:lnTo>
                    <a:pt x="114303" y="297"/>
                  </a:lnTo>
                  <a:lnTo>
                    <a:pt x="88417" y="8127"/>
                  </a:lnTo>
                  <a:lnTo>
                    <a:pt x="62255" y="22158"/>
                  </a:lnTo>
                  <a:lnTo>
                    <a:pt x="55372" y="27339"/>
                  </a:lnTo>
                  <a:lnTo>
                    <a:pt x="45259" y="42958"/>
                  </a:lnTo>
                  <a:lnTo>
                    <a:pt x="41267" y="52300"/>
                  </a:lnTo>
                  <a:lnTo>
                    <a:pt x="40455" y="61302"/>
                  </a:lnTo>
                  <a:lnTo>
                    <a:pt x="52731" y="104090"/>
                  </a:lnTo>
                  <a:lnTo>
                    <a:pt x="65448" y="124762"/>
                  </a:lnTo>
                  <a:lnTo>
                    <a:pt x="66746" y="130875"/>
                  </a:lnTo>
                  <a:lnTo>
                    <a:pt x="65762" y="136800"/>
                  </a:lnTo>
                  <a:lnTo>
                    <a:pt x="63258" y="142598"/>
                  </a:lnTo>
                  <a:lnTo>
                    <a:pt x="53078" y="151507"/>
                  </a:lnTo>
                  <a:lnTo>
                    <a:pt x="46480" y="155177"/>
                  </a:lnTo>
                  <a:lnTo>
                    <a:pt x="31753" y="156789"/>
                  </a:lnTo>
                  <a:lnTo>
                    <a:pt x="23942" y="155925"/>
                  </a:lnTo>
                  <a:lnTo>
                    <a:pt x="17810" y="152575"/>
                  </a:lnTo>
                  <a:lnTo>
                    <a:pt x="0" y="1292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049902" y="1464044"/>
              <a:ext cx="234886" cy="125277"/>
            </a:xfrm>
            <a:custGeom>
              <a:avLst/>
              <a:gdLst/>
              <a:ahLst/>
              <a:cxnLst/>
              <a:rect l="0" t="0" r="0" b="0"/>
              <a:pathLst>
                <a:path w="234886" h="125277">
                  <a:moveTo>
                    <a:pt x="4873" y="42066"/>
                  </a:moveTo>
                  <a:lnTo>
                    <a:pt x="22542" y="37648"/>
                  </a:lnTo>
                  <a:lnTo>
                    <a:pt x="36149" y="28083"/>
                  </a:lnTo>
                  <a:lnTo>
                    <a:pt x="42365" y="21649"/>
                  </a:lnTo>
                  <a:lnTo>
                    <a:pt x="44661" y="15511"/>
                  </a:lnTo>
                  <a:lnTo>
                    <a:pt x="44342" y="9570"/>
                  </a:lnTo>
                  <a:lnTo>
                    <a:pt x="42281" y="3760"/>
                  </a:lnTo>
                  <a:lnTo>
                    <a:pt x="38132" y="811"/>
                  </a:lnTo>
                  <a:lnTo>
                    <a:pt x="26127" y="0"/>
                  </a:lnTo>
                  <a:lnTo>
                    <a:pt x="14011" y="5187"/>
                  </a:lnTo>
                  <a:lnTo>
                    <a:pt x="8191" y="9159"/>
                  </a:lnTo>
                  <a:lnTo>
                    <a:pt x="4312" y="15505"/>
                  </a:lnTo>
                  <a:lnTo>
                    <a:pt x="0" y="32418"/>
                  </a:lnTo>
                  <a:lnTo>
                    <a:pt x="1624" y="40257"/>
                  </a:lnTo>
                  <a:lnTo>
                    <a:pt x="10825" y="53898"/>
                  </a:lnTo>
                  <a:lnTo>
                    <a:pt x="26626" y="61193"/>
                  </a:lnTo>
                  <a:lnTo>
                    <a:pt x="86067" y="68982"/>
                  </a:lnTo>
                  <a:lnTo>
                    <a:pt x="95060" y="71105"/>
                  </a:lnTo>
                  <a:lnTo>
                    <a:pt x="100131" y="75293"/>
                  </a:lnTo>
                  <a:lnTo>
                    <a:pt x="102587" y="80860"/>
                  </a:lnTo>
                  <a:lnTo>
                    <a:pt x="103300" y="87344"/>
                  </a:lnTo>
                  <a:lnTo>
                    <a:pt x="99160" y="99480"/>
                  </a:lnTo>
                  <a:lnTo>
                    <a:pt x="95468" y="105305"/>
                  </a:lnTo>
                  <a:lnTo>
                    <a:pt x="95780" y="107339"/>
                  </a:lnTo>
                  <a:lnTo>
                    <a:pt x="98762" y="106846"/>
                  </a:lnTo>
                  <a:lnTo>
                    <a:pt x="161694" y="72182"/>
                  </a:lnTo>
                  <a:lnTo>
                    <a:pt x="175039" y="61306"/>
                  </a:lnTo>
                  <a:lnTo>
                    <a:pt x="181187" y="59516"/>
                  </a:lnTo>
                  <a:lnTo>
                    <a:pt x="187136" y="60171"/>
                  </a:lnTo>
                  <a:lnTo>
                    <a:pt x="192949" y="62457"/>
                  </a:lnTo>
                  <a:lnTo>
                    <a:pt x="196826" y="67679"/>
                  </a:lnTo>
                  <a:lnTo>
                    <a:pt x="207978" y="97702"/>
                  </a:lnTo>
                  <a:lnTo>
                    <a:pt x="212391" y="104120"/>
                  </a:lnTo>
                  <a:lnTo>
                    <a:pt x="218108" y="107474"/>
                  </a:lnTo>
                  <a:lnTo>
                    <a:pt x="231856" y="108735"/>
                  </a:lnTo>
                  <a:lnTo>
                    <a:pt x="234783" y="110550"/>
                  </a:lnTo>
                  <a:lnTo>
                    <a:pt x="234885" y="113610"/>
                  </a:lnTo>
                  <a:lnTo>
                    <a:pt x="229541" y="1252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346011" y="1481147"/>
              <a:ext cx="8323" cy="24964"/>
            </a:xfrm>
            <a:custGeom>
              <a:avLst/>
              <a:gdLst/>
              <a:ahLst/>
              <a:cxnLst/>
              <a:rect l="0" t="0" r="0" b="0"/>
              <a:pathLst>
                <a:path w="8323" h="24964">
                  <a:moveTo>
                    <a:pt x="0" y="0"/>
                  </a:moveTo>
                  <a:lnTo>
                    <a:pt x="8322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345531" y="1564357"/>
              <a:ext cx="155029" cy="124817"/>
            </a:xfrm>
            <a:custGeom>
              <a:avLst/>
              <a:gdLst/>
              <a:ahLst/>
              <a:cxnLst/>
              <a:rect l="0" t="0" r="0" b="0"/>
              <a:pathLst>
                <a:path w="155029" h="124817">
                  <a:moveTo>
                    <a:pt x="83691" y="0"/>
                  </a:moveTo>
                  <a:lnTo>
                    <a:pt x="49950" y="11517"/>
                  </a:lnTo>
                  <a:lnTo>
                    <a:pt x="15384" y="36479"/>
                  </a:lnTo>
                  <a:lnTo>
                    <a:pt x="3714" y="47340"/>
                  </a:lnTo>
                  <a:lnTo>
                    <a:pt x="787" y="53749"/>
                  </a:lnTo>
                  <a:lnTo>
                    <a:pt x="0" y="68268"/>
                  </a:lnTo>
                  <a:lnTo>
                    <a:pt x="4783" y="74173"/>
                  </a:lnTo>
                  <a:lnTo>
                    <a:pt x="22425" y="83200"/>
                  </a:lnTo>
                  <a:lnTo>
                    <a:pt x="58347" y="89063"/>
                  </a:lnTo>
                  <a:lnTo>
                    <a:pt x="98268" y="86383"/>
                  </a:lnTo>
                  <a:lnTo>
                    <a:pt x="130540" y="75316"/>
                  </a:lnTo>
                  <a:lnTo>
                    <a:pt x="153251" y="60326"/>
                  </a:lnTo>
                  <a:lnTo>
                    <a:pt x="155028" y="55935"/>
                  </a:lnTo>
                  <a:lnTo>
                    <a:pt x="153439" y="52083"/>
                  </a:lnTo>
                  <a:lnTo>
                    <a:pt x="149605" y="48590"/>
                  </a:lnTo>
                  <a:lnTo>
                    <a:pt x="144276" y="47186"/>
                  </a:lnTo>
                  <a:lnTo>
                    <a:pt x="130958" y="48092"/>
                  </a:lnTo>
                  <a:lnTo>
                    <a:pt x="107866" y="58218"/>
                  </a:lnTo>
                  <a:lnTo>
                    <a:pt x="87875" y="72929"/>
                  </a:lnTo>
                  <a:lnTo>
                    <a:pt x="84631" y="80054"/>
                  </a:lnTo>
                  <a:lnTo>
                    <a:pt x="83492" y="97834"/>
                  </a:lnTo>
                  <a:lnTo>
                    <a:pt x="87257" y="104979"/>
                  </a:lnTo>
                  <a:lnTo>
                    <a:pt x="101301" y="115383"/>
                  </a:lnTo>
                  <a:lnTo>
                    <a:pt x="133617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470827" y="1622604"/>
              <a:ext cx="158101" cy="118947"/>
            </a:xfrm>
            <a:custGeom>
              <a:avLst/>
              <a:gdLst/>
              <a:ahLst/>
              <a:cxnLst/>
              <a:rect l="0" t="0" r="0" b="0"/>
              <a:pathLst>
                <a:path w="158101" h="118947">
                  <a:moveTo>
                    <a:pt x="158100" y="0"/>
                  </a:moveTo>
                  <a:lnTo>
                    <a:pt x="123355" y="15999"/>
                  </a:lnTo>
                  <a:lnTo>
                    <a:pt x="103837" y="35560"/>
                  </a:lnTo>
                  <a:lnTo>
                    <a:pt x="100660" y="43122"/>
                  </a:lnTo>
                  <a:lnTo>
                    <a:pt x="99596" y="58922"/>
                  </a:lnTo>
                  <a:lnTo>
                    <a:pt x="108611" y="83411"/>
                  </a:lnTo>
                  <a:lnTo>
                    <a:pt x="122993" y="103816"/>
                  </a:lnTo>
                  <a:lnTo>
                    <a:pt x="122676" y="108967"/>
                  </a:lnTo>
                  <a:lnTo>
                    <a:pt x="118767" y="113325"/>
                  </a:lnTo>
                  <a:lnTo>
                    <a:pt x="112462" y="117156"/>
                  </a:lnTo>
                  <a:lnTo>
                    <a:pt x="93129" y="118946"/>
                  </a:lnTo>
                  <a:lnTo>
                    <a:pt x="32399" y="11589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924828" y="2055299"/>
            <a:ext cx="963527" cy="1822311"/>
            <a:chOff x="6924828" y="2055299"/>
            <a:chExt cx="963527" cy="1822311"/>
          </a:xfrm>
        </p:grpSpPr>
        <p:sp>
          <p:nvSpPr>
            <p:cNvPr id="76" name="Freeform 75"/>
            <p:cNvSpPr/>
            <p:nvPr/>
          </p:nvSpPr>
          <p:spPr>
            <a:xfrm>
              <a:off x="6924828" y="2055299"/>
              <a:ext cx="173027" cy="157176"/>
            </a:xfrm>
            <a:custGeom>
              <a:avLst/>
              <a:gdLst/>
              <a:ahLst/>
              <a:cxnLst/>
              <a:rect l="0" t="0" r="0" b="0"/>
              <a:pathLst>
                <a:path w="173027" h="157176">
                  <a:moveTo>
                    <a:pt x="173026" y="0"/>
                  </a:moveTo>
                  <a:lnTo>
                    <a:pt x="112812" y="60214"/>
                  </a:lnTo>
                  <a:lnTo>
                    <a:pt x="54550" y="110926"/>
                  </a:lnTo>
                  <a:lnTo>
                    <a:pt x="0" y="157175"/>
                  </a:lnTo>
                  <a:lnTo>
                    <a:pt x="352" y="156559"/>
                  </a:lnTo>
                  <a:lnTo>
                    <a:pt x="6606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973039" y="2121867"/>
              <a:ext cx="74890" cy="83212"/>
            </a:xfrm>
            <a:custGeom>
              <a:avLst/>
              <a:gdLst/>
              <a:ahLst/>
              <a:cxnLst/>
              <a:rect l="0" t="0" r="0" b="0"/>
              <a:pathLst>
                <a:path w="74890" h="83212">
                  <a:moveTo>
                    <a:pt x="0" y="0"/>
                  </a:moveTo>
                  <a:lnTo>
                    <a:pt x="52520" y="60689"/>
                  </a:lnTo>
                  <a:lnTo>
                    <a:pt x="74889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985095" y="2238362"/>
              <a:ext cx="116658" cy="97533"/>
            </a:xfrm>
            <a:custGeom>
              <a:avLst/>
              <a:gdLst/>
              <a:ahLst/>
              <a:cxnLst/>
              <a:rect l="0" t="0" r="0" b="0"/>
              <a:pathLst>
                <a:path w="116658" h="97533">
                  <a:moveTo>
                    <a:pt x="87796" y="0"/>
                  </a:moveTo>
                  <a:lnTo>
                    <a:pt x="29116" y="19560"/>
                  </a:lnTo>
                  <a:lnTo>
                    <a:pt x="8875" y="32197"/>
                  </a:lnTo>
                  <a:lnTo>
                    <a:pt x="1868" y="47286"/>
                  </a:lnTo>
                  <a:lnTo>
                    <a:pt x="0" y="56487"/>
                  </a:lnTo>
                  <a:lnTo>
                    <a:pt x="1529" y="64470"/>
                  </a:lnTo>
                  <a:lnTo>
                    <a:pt x="10624" y="78272"/>
                  </a:lnTo>
                  <a:lnTo>
                    <a:pt x="31338" y="92020"/>
                  </a:lnTo>
                  <a:lnTo>
                    <a:pt x="59460" y="97532"/>
                  </a:lnTo>
                  <a:lnTo>
                    <a:pt x="77975" y="93890"/>
                  </a:lnTo>
                  <a:lnTo>
                    <a:pt x="94526" y="85183"/>
                  </a:lnTo>
                  <a:lnTo>
                    <a:pt x="108046" y="72068"/>
                  </a:lnTo>
                  <a:lnTo>
                    <a:pt x="115287" y="52062"/>
                  </a:lnTo>
                  <a:lnTo>
                    <a:pt x="116657" y="30535"/>
                  </a:lnTo>
                  <a:lnTo>
                    <a:pt x="111101" y="14804"/>
                  </a:lnTo>
                  <a:lnTo>
                    <a:pt x="105182" y="9869"/>
                  </a:lnTo>
                  <a:lnTo>
                    <a:pt x="88743" y="4386"/>
                  </a:lnTo>
                  <a:lnTo>
                    <a:pt x="71575" y="6880"/>
                  </a:lnTo>
                  <a:lnTo>
                    <a:pt x="57472" y="13228"/>
                  </a:lnTo>
                  <a:lnTo>
                    <a:pt x="46191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074044" y="2353678"/>
              <a:ext cx="218197" cy="406553"/>
            </a:xfrm>
            <a:custGeom>
              <a:avLst/>
              <a:gdLst/>
              <a:ahLst/>
              <a:cxnLst/>
              <a:rect l="0" t="0" r="0" b="0"/>
              <a:pathLst>
                <a:path w="218197" h="406553">
                  <a:moveTo>
                    <a:pt x="90378" y="51105"/>
                  </a:moveTo>
                  <a:lnTo>
                    <a:pt x="94796" y="37853"/>
                  </a:lnTo>
                  <a:lnTo>
                    <a:pt x="92033" y="23950"/>
                  </a:lnTo>
                  <a:lnTo>
                    <a:pt x="88708" y="16360"/>
                  </a:lnTo>
                  <a:lnTo>
                    <a:pt x="81868" y="12224"/>
                  </a:lnTo>
                  <a:lnTo>
                    <a:pt x="61941" y="10094"/>
                  </a:lnTo>
                  <a:lnTo>
                    <a:pt x="33567" y="14093"/>
                  </a:lnTo>
                  <a:lnTo>
                    <a:pt x="7594" y="25551"/>
                  </a:lnTo>
                  <a:lnTo>
                    <a:pt x="2829" y="31295"/>
                  </a:lnTo>
                  <a:lnTo>
                    <a:pt x="578" y="37899"/>
                  </a:lnTo>
                  <a:lnTo>
                    <a:pt x="0" y="45074"/>
                  </a:lnTo>
                  <a:lnTo>
                    <a:pt x="4239" y="49858"/>
                  </a:lnTo>
                  <a:lnTo>
                    <a:pt x="21276" y="55174"/>
                  </a:lnTo>
                  <a:lnTo>
                    <a:pt x="48022" y="53749"/>
                  </a:lnTo>
                  <a:lnTo>
                    <a:pt x="103451" y="35815"/>
                  </a:lnTo>
                  <a:lnTo>
                    <a:pt x="133392" y="21612"/>
                  </a:lnTo>
                  <a:lnTo>
                    <a:pt x="172224" y="797"/>
                  </a:lnTo>
                  <a:lnTo>
                    <a:pt x="175452" y="0"/>
                  </a:lnTo>
                  <a:lnTo>
                    <a:pt x="174831" y="1317"/>
                  </a:lnTo>
                  <a:lnTo>
                    <a:pt x="113720" y="50811"/>
                  </a:lnTo>
                  <a:lnTo>
                    <a:pt x="98903" y="63918"/>
                  </a:lnTo>
                  <a:lnTo>
                    <a:pt x="76791" y="100001"/>
                  </a:lnTo>
                  <a:lnTo>
                    <a:pt x="72999" y="108665"/>
                  </a:lnTo>
                  <a:lnTo>
                    <a:pt x="72320" y="117215"/>
                  </a:lnTo>
                  <a:lnTo>
                    <a:pt x="76497" y="134112"/>
                  </a:lnTo>
                  <a:lnTo>
                    <a:pt x="86982" y="145936"/>
                  </a:lnTo>
                  <a:lnTo>
                    <a:pt x="102737" y="154273"/>
                  </a:lnTo>
                  <a:lnTo>
                    <a:pt x="135748" y="162316"/>
                  </a:lnTo>
                  <a:lnTo>
                    <a:pt x="154922" y="161245"/>
                  </a:lnTo>
                  <a:lnTo>
                    <a:pt x="157446" y="158740"/>
                  </a:lnTo>
                  <a:lnTo>
                    <a:pt x="155430" y="155221"/>
                  </a:lnTo>
                  <a:lnTo>
                    <a:pt x="150389" y="151026"/>
                  </a:lnTo>
                  <a:lnTo>
                    <a:pt x="132459" y="146365"/>
                  </a:lnTo>
                  <a:lnTo>
                    <a:pt x="101306" y="146207"/>
                  </a:lnTo>
                  <a:lnTo>
                    <a:pt x="92116" y="147790"/>
                  </a:lnTo>
                  <a:lnTo>
                    <a:pt x="86914" y="152544"/>
                  </a:lnTo>
                  <a:lnTo>
                    <a:pt x="84371" y="159412"/>
                  </a:lnTo>
                  <a:lnTo>
                    <a:pt x="83600" y="167688"/>
                  </a:lnTo>
                  <a:lnTo>
                    <a:pt x="86784" y="174131"/>
                  </a:lnTo>
                  <a:lnTo>
                    <a:pt x="100184" y="183754"/>
                  </a:lnTo>
                  <a:lnTo>
                    <a:pt x="124103" y="194370"/>
                  </a:lnTo>
                  <a:lnTo>
                    <a:pt x="128578" y="199315"/>
                  </a:lnTo>
                  <a:lnTo>
                    <a:pt x="130638" y="205385"/>
                  </a:lnTo>
                  <a:lnTo>
                    <a:pt x="131087" y="212206"/>
                  </a:lnTo>
                  <a:lnTo>
                    <a:pt x="126654" y="224715"/>
                  </a:lnTo>
                  <a:lnTo>
                    <a:pt x="122883" y="230640"/>
                  </a:lnTo>
                  <a:lnTo>
                    <a:pt x="122218" y="236439"/>
                  </a:lnTo>
                  <a:lnTo>
                    <a:pt x="126411" y="247813"/>
                  </a:lnTo>
                  <a:lnTo>
                    <a:pt x="131967" y="251586"/>
                  </a:lnTo>
                  <a:lnTo>
                    <a:pt x="157456" y="256895"/>
                  </a:lnTo>
                  <a:lnTo>
                    <a:pt x="177822" y="258138"/>
                  </a:lnTo>
                  <a:lnTo>
                    <a:pt x="181034" y="260318"/>
                  </a:lnTo>
                  <a:lnTo>
                    <a:pt x="179477" y="263621"/>
                  </a:lnTo>
                  <a:lnTo>
                    <a:pt x="170659" y="273146"/>
                  </a:lnTo>
                  <a:lnTo>
                    <a:pt x="163658" y="286625"/>
                  </a:lnTo>
                  <a:lnTo>
                    <a:pt x="163269" y="294102"/>
                  </a:lnTo>
                  <a:lnTo>
                    <a:pt x="167770" y="309807"/>
                  </a:lnTo>
                  <a:lnTo>
                    <a:pt x="178399" y="321102"/>
                  </a:lnTo>
                  <a:lnTo>
                    <a:pt x="202444" y="332658"/>
                  </a:lnTo>
                  <a:lnTo>
                    <a:pt x="212241" y="335886"/>
                  </a:lnTo>
                  <a:lnTo>
                    <a:pt x="216923" y="340812"/>
                  </a:lnTo>
                  <a:lnTo>
                    <a:pt x="218196" y="346869"/>
                  </a:lnTo>
                  <a:lnTo>
                    <a:pt x="217195" y="353681"/>
                  </a:lnTo>
                  <a:lnTo>
                    <a:pt x="212830" y="360071"/>
                  </a:lnTo>
                  <a:lnTo>
                    <a:pt x="179252" y="383614"/>
                  </a:lnTo>
                  <a:lnTo>
                    <a:pt x="137007" y="401653"/>
                  </a:lnTo>
                  <a:lnTo>
                    <a:pt x="88254" y="406552"/>
                  </a:lnTo>
                  <a:lnTo>
                    <a:pt x="68170" y="403856"/>
                  </a:lnTo>
                  <a:lnTo>
                    <a:pt x="52464" y="397110"/>
                  </a:lnTo>
                  <a:lnTo>
                    <a:pt x="45686" y="392722"/>
                  </a:lnTo>
                  <a:lnTo>
                    <a:pt x="41168" y="385174"/>
                  </a:lnTo>
                  <a:lnTo>
                    <a:pt x="36148" y="364460"/>
                  </a:lnTo>
                  <a:lnTo>
                    <a:pt x="37738" y="335643"/>
                  </a:lnTo>
                  <a:lnTo>
                    <a:pt x="41416" y="328631"/>
                  </a:lnTo>
                  <a:lnTo>
                    <a:pt x="52900" y="318373"/>
                  </a:lnTo>
                  <a:lnTo>
                    <a:pt x="69715" y="315663"/>
                  </a:lnTo>
                  <a:lnTo>
                    <a:pt x="87667" y="318465"/>
                  </a:lnTo>
                  <a:lnTo>
                    <a:pt x="131984" y="342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347486" y="2762588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8102" y="15638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322523" y="2812514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0"/>
                  </a:moveTo>
                  <a:lnTo>
                    <a:pt x="41605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415692" y="2987256"/>
              <a:ext cx="148142" cy="124817"/>
            </a:xfrm>
            <a:custGeom>
              <a:avLst/>
              <a:gdLst/>
              <a:ahLst/>
              <a:cxnLst/>
              <a:rect l="0" t="0" r="0" b="0"/>
              <a:pathLst>
                <a:path w="148142" h="124817">
                  <a:moveTo>
                    <a:pt x="64930" y="0"/>
                  </a:moveTo>
                  <a:lnTo>
                    <a:pt x="41767" y="37493"/>
                  </a:lnTo>
                  <a:lnTo>
                    <a:pt x="2206" y="79163"/>
                  </a:lnTo>
                  <a:lnTo>
                    <a:pt x="0" y="86060"/>
                  </a:lnTo>
                  <a:lnTo>
                    <a:pt x="2480" y="101119"/>
                  </a:lnTo>
                  <a:lnTo>
                    <a:pt x="8504" y="106244"/>
                  </a:lnTo>
                  <a:lnTo>
                    <a:pt x="27524" y="111939"/>
                  </a:lnTo>
                  <a:lnTo>
                    <a:pt x="90811" y="115895"/>
                  </a:lnTo>
                  <a:lnTo>
                    <a:pt x="124374" y="118783"/>
                  </a:lnTo>
                  <a:lnTo>
                    <a:pt x="148141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497125" y="3161463"/>
              <a:ext cx="199846" cy="158636"/>
            </a:xfrm>
            <a:custGeom>
              <a:avLst/>
              <a:gdLst/>
              <a:ahLst/>
              <a:cxnLst/>
              <a:rect l="0" t="0" r="0" b="0"/>
              <a:pathLst>
                <a:path w="199846" h="158636">
                  <a:moveTo>
                    <a:pt x="25103" y="8856"/>
                  </a:moveTo>
                  <a:lnTo>
                    <a:pt x="54723" y="15443"/>
                  </a:lnTo>
                  <a:lnTo>
                    <a:pt x="64265" y="16021"/>
                  </a:lnTo>
                  <a:lnTo>
                    <a:pt x="68778" y="13633"/>
                  </a:lnTo>
                  <a:lnTo>
                    <a:pt x="69937" y="9267"/>
                  </a:lnTo>
                  <a:lnTo>
                    <a:pt x="68860" y="3583"/>
                  </a:lnTo>
                  <a:lnTo>
                    <a:pt x="64444" y="718"/>
                  </a:lnTo>
                  <a:lnTo>
                    <a:pt x="49676" y="0"/>
                  </a:lnTo>
                  <a:lnTo>
                    <a:pt x="24987" y="4794"/>
                  </a:lnTo>
                  <a:lnTo>
                    <a:pt x="10875" y="14448"/>
                  </a:lnTo>
                  <a:lnTo>
                    <a:pt x="4523" y="20905"/>
                  </a:lnTo>
                  <a:lnTo>
                    <a:pt x="1213" y="27984"/>
                  </a:lnTo>
                  <a:lnTo>
                    <a:pt x="0" y="43245"/>
                  </a:lnTo>
                  <a:lnTo>
                    <a:pt x="5009" y="56808"/>
                  </a:lnTo>
                  <a:lnTo>
                    <a:pt x="8933" y="63014"/>
                  </a:lnTo>
                  <a:lnTo>
                    <a:pt x="32126" y="80582"/>
                  </a:lnTo>
                  <a:lnTo>
                    <a:pt x="93147" y="99893"/>
                  </a:lnTo>
                  <a:lnTo>
                    <a:pt x="95429" y="104681"/>
                  </a:lnTo>
                  <a:lnTo>
                    <a:pt x="94177" y="109722"/>
                  </a:lnTo>
                  <a:lnTo>
                    <a:pt x="90568" y="114932"/>
                  </a:lnTo>
                  <a:lnTo>
                    <a:pt x="79161" y="123186"/>
                  </a:lnTo>
                  <a:lnTo>
                    <a:pt x="47665" y="137085"/>
                  </a:lnTo>
                  <a:lnTo>
                    <a:pt x="103940" y="133953"/>
                  </a:lnTo>
                  <a:lnTo>
                    <a:pt x="162287" y="140353"/>
                  </a:lnTo>
                  <a:lnTo>
                    <a:pt x="187483" y="147876"/>
                  </a:lnTo>
                  <a:lnTo>
                    <a:pt x="199845" y="1586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613759" y="3328419"/>
              <a:ext cx="158101" cy="157794"/>
            </a:xfrm>
            <a:custGeom>
              <a:avLst/>
              <a:gdLst/>
              <a:ahLst/>
              <a:cxnLst/>
              <a:rect l="0" t="0" r="0" b="0"/>
              <a:pathLst>
                <a:path w="158101" h="157794">
                  <a:moveTo>
                    <a:pt x="158100" y="0"/>
                  </a:moveTo>
                  <a:lnTo>
                    <a:pt x="128480" y="24690"/>
                  </a:lnTo>
                  <a:lnTo>
                    <a:pt x="82769" y="46021"/>
                  </a:lnTo>
                  <a:lnTo>
                    <a:pt x="24681" y="58902"/>
                  </a:lnTo>
                  <a:lnTo>
                    <a:pt x="22926" y="62382"/>
                  </a:lnTo>
                  <a:lnTo>
                    <a:pt x="23605" y="66551"/>
                  </a:lnTo>
                  <a:lnTo>
                    <a:pt x="36132" y="88378"/>
                  </a:lnTo>
                  <a:lnTo>
                    <a:pt x="39173" y="106156"/>
                  </a:lnTo>
                  <a:lnTo>
                    <a:pt x="36467" y="136956"/>
                  </a:lnTo>
                  <a:lnTo>
                    <a:pt x="31708" y="144929"/>
                  </a:lnTo>
                  <a:lnTo>
                    <a:pt x="16558" y="156253"/>
                  </a:lnTo>
                  <a:lnTo>
                    <a:pt x="11039" y="157793"/>
                  </a:lnTo>
                  <a:lnTo>
                    <a:pt x="7360" y="156971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746896" y="3436593"/>
              <a:ext cx="41606" cy="49927"/>
            </a:xfrm>
            <a:custGeom>
              <a:avLst/>
              <a:gdLst/>
              <a:ahLst/>
              <a:cxnLst/>
              <a:rect l="0" t="0" r="0" b="0"/>
              <a:pathLst>
                <a:path w="41606" h="49927">
                  <a:moveTo>
                    <a:pt x="0" y="0"/>
                  </a:moveTo>
                  <a:lnTo>
                    <a:pt x="30328" y="23163"/>
                  </a:lnTo>
                  <a:lnTo>
                    <a:pt x="36593" y="33717"/>
                  </a:lnTo>
                  <a:lnTo>
                    <a:pt x="41605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91138" y="3575665"/>
              <a:ext cx="55759" cy="68955"/>
            </a:xfrm>
            <a:custGeom>
              <a:avLst/>
              <a:gdLst/>
              <a:ahLst/>
              <a:cxnLst/>
              <a:rect l="0" t="0" r="0" b="0"/>
              <a:pathLst>
                <a:path w="55759" h="68955">
                  <a:moveTo>
                    <a:pt x="55758" y="10707"/>
                  </a:moveTo>
                  <a:lnTo>
                    <a:pt x="42505" y="1872"/>
                  </a:lnTo>
                  <a:lnTo>
                    <a:pt x="28603" y="0"/>
                  </a:lnTo>
                  <a:lnTo>
                    <a:pt x="21012" y="795"/>
                  </a:lnTo>
                  <a:lnTo>
                    <a:pt x="15027" y="4099"/>
                  </a:lnTo>
                  <a:lnTo>
                    <a:pt x="5912" y="15167"/>
                  </a:lnTo>
                  <a:lnTo>
                    <a:pt x="0" y="41409"/>
                  </a:lnTo>
                  <a:lnTo>
                    <a:pt x="1020" y="48741"/>
                  </a:lnTo>
                  <a:lnTo>
                    <a:pt x="3548" y="54555"/>
                  </a:lnTo>
                  <a:lnTo>
                    <a:pt x="14153" y="689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706118" y="3651298"/>
              <a:ext cx="65742" cy="76533"/>
            </a:xfrm>
            <a:custGeom>
              <a:avLst/>
              <a:gdLst/>
              <a:ahLst/>
              <a:cxnLst/>
              <a:rect l="0" t="0" r="0" b="0"/>
              <a:pathLst>
                <a:path w="65742" h="76533">
                  <a:moveTo>
                    <a:pt x="65741" y="43247"/>
                  </a:moveTo>
                  <a:lnTo>
                    <a:pt x="58173" y="24242"/>
                  </a:lnTo>
                  <a:lnTo>
                    <a:pt x="49742" y="12919"/>
                  </a:lnTo>
                  <a:lnTo>
                    <a:pt x="30182" y="566"/>
                  </a:lnTo>
                  <a:lnTo>
                    <a:pt x="22619" y="0"/>
                  </a:lnTo>
                  <a:lnTo>
                    <a:pt x="6820" y="4303"/>
                  </a:lnTo>
                  <a:lnTo>
                    <a:pt x="2422" y="8963"/>
                  </a:lnTo>
                  <a:lnTo>
                    <a:pt x="414" y="14844"/>
                  </a:lnTo>
                  <a:lnTo>
                    <a:pt x="0" y="21538"/>
                  </a:lnTo>
                  <a:lnTo>
                    <a:pt x="4472" y="33907"/>
                  </a:lnTo>
                  <a:lnTo>
                    <a:pt x="22409" y="61332"/>
                  </a:lnTo>
                  <a:lnTo>
                    <a:pt x="28532" y="66398"/>
                  </a:lnTo>
                  <a:lnTo>
                    <a:pt x="57420" y="76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746474" y="3719509"/>
              <a:ext cx="141881" cy="158101"/>
            </a:xfrm>
            <a:custGeom>
              <a:avLst/>
              <a:gdLst/>
              <a:ahLst/>
              <a:cxnLst/>
              <a:rect l="0" t="0" r="0" b="0"/>
              <a:pathLst>
                <a:path w="141881" h="158101">
                  <a:moveTo>
                    <a:pt x="141880" y="0"/>
                  </a:moveTo>
                  <a:lnTo>
                    <a:pt x="128628" y="13252"/>
                  </a:lnTo>
                  <a:lnTo>
                    <a:pt x="112259" y="19758"/>
                  </a:lnTo>
                  <a:lnTo>
                    <a:pt x="56036" y="25202"/>
                  </a:lnTo>
                  <a:lnTo>
                    <a:pt x="36234" y="29075"/>
                  </a:lnTo>
                  <a:lnTo>
                    <a:pt x="20653" y="38810"/>
                  </a:lnTo>
                  <a:lnTo>
                    <a:pt x="8489" y="53306"/>
                  </a:lnTo>
                  <a:lnTo>
                    <a:pt x="0" y="72077"/>
                  </a:lnTo>
                  <a:lnTo>
                    <a:pt x="542" y="95212"/>
                  </a:lnTo>
                  <a:lnTo>
                    <a:pt x="11245" y="129296"/>
                  </a:lnTo>
                  <a:lnTo>
                    <a:pt x="25385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691597" y="3003898"/>
            <a:ext cx="981885" cy="70987"/>
            <a:chOff x="5691597" y="3003898"/>
            <a:chExt cx="981885" cy="70987"/>
          </a:xfrm>
        </p:grpSpPr>
        <p:sp>
          <p:nvSpPr>
            <p:cNvPr id="90" name="Freeform 89"/>
            <p:cNvSpPr/>
            <p:nvPr/>
          </p:nvSpPr>
          <p:spPr>
            <a:xfrm>
              <a:off x="6556986" y="3020540"/>
              <a:ext cx="116496" cy="54345"/>
            </a:xfrm>
            <a:custGeom>
              <a:avLst/>
              <a:gdLst/>
              <a:ahLst/>
              <a:cxnLst/>
              <a:rect l="0" t="0" r="0" b="0"/>
              <a:pathLst>
                <a:path w="116496" h="54345">
                  <a:moveTo>
                    <a:pt x="116495" y="49927"/>
                  </a:moveTo>
                  <a:lnTo>
                    <a:pt x="103242" y="54344"/>
                  </a:lnTo>
                  <a:lnTo>
                    <a:pt x="89340" y="54047"/>
                  </a:lnTo>
                  <a:lnTo>
                    <a:pt x="72066" y="48984"/>
                  </a:lnTo>
                  <a:lnTo>
                    <a:pt x="28240" y="2313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182539" y="3003898"/>
              <a:ext cx="174743" cy="21438"/>
            </a:xfrm>
            <a:custGeom>
              <a:avLst/>
              <a:gdLst/>
              <a:ahLst/>
              <a:cxnLst/>
              <a:rect l="0" t="0" r="0" b="0"/>
              <a:pathLst>
                <a:path w="174743" h="21438">
                  <a:moveTo>
                    <a:pt x="174742" y="16642"/>
                  </a:moveTo>
                  <a:lnTo>
                    <a:pt x="148169" y="21437"/>
                  </a:lnTo>
                  <a:lnTo>
                    <a:pt x="87667" y="17457"/>
                  </a:lnTo>
                  <a:lnTo>
                    <a:pt x="24260" y="357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691597" y="3045504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116495" y="0"/>
                  </a:moveTo>
                  <a:lnTo>
                    <a:pt x="54910" y="13268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771061" y="2404783"/>
            <a:ext cx="1169098" cy="410697"/>
            <a:chOff x="2771061" y="2404783"/>
            <a:chExt cx="1169098" cy="410697"/>
          </a:xfrm>
        </p:grpSpPr>
        <p:sp>
          <p:nvSpPr>
            <p:cNvPr id="94" name="Freeform 93"/>
            <p:cNvSpPr/>
            <p:nvPr/>
          </p:nvSpPr>
          <p:spPr>
            <a:xfrm>
              <a:off x="2771061" y="2404783"/>
              <a:ext cx="301768" cy="305771"/>
            </a:xfrm>
            <a:custGeom>
              <a:avLst/>
              <a:gdLst/>
              <a:ahLst/>
              <a:cxnLst/>
              <a:rect l="0" t="0" r="0" b="0"/>
              <a:pathLst>
                <a:path w="301768" h="305771">
                  <a:moveTo>
                    <a:pt x="8169" y="0"/>
                  </a:moveTo>
                  <a:lnTo>
                    <a:pt x="1583" y="29620"/>
                  </a:lnTo>
                  <a:lnTo>
                    <a:pt x="0" y="91940"/>
                  </a:lnTo>
                  <a:lnTo>
                    <a:pt x="6511" y="146134"/>
                  </a:lnTo>
                  <a:lnTo>
                    <a:pt x="11439" y="164801"/>
                  </a:lnTo>
                  <a:lnTo>
                    <a:pt x="21642" y="179878"/>
                  </a:lnTo>
                  <a:lnTo>
                    <a:pt x="28245" y="186487"/>
                  </a:lnTo>
                  <a:lnTo>
                    <a:pt x="36346" y="189044"/>
                  </a:lnTo>
                  <a:lnTo>
                    <a:pt x="55209" y="186954"/>
                  </a:lnTo>
                  <a:lnTo>
                    <a:pt x="70989" y="174930"/>
                  </a:lnTo>
                  <a:lnTo>
                    <a:pt x="113350" y="119253"/>
                  </a:lnTo>
                  <a:lnTo>
                    <a:pt x="121311" y="83514"/>
                  </a:lnTo>
                  <a:lnTo>
                    <a:pt x="121504" y="78790"/>
                  </a:lnTo>
                  <a:lnTo>
                    <a:pt x="120708" y="79339"/>
                  </a:lnTo>
                  <a:lnTo>
                    <a:pt x="118283" y="90735"/>
                  </a:lnTo>
                  <a:lnTo>
                    <a:pt x="119191" y="133254"/>
                  </a:lnTo>
                  <a:lnTo>
                    <a:pt x="127973" y="163990"/>
                  </a:lnTo>
                  <a:lnTo>
                    <a:pt x="132418" y="173121"/>
                  </a:lnTo>
                  <a:lnTo>
                    <a:pt x="138154" y="177360"/>
                  </a:lnTo>
                  <a:lnTo>
                    <a:pt x="144752" y="178336"/>
                  </a:lnTo>
                  <a:lnTo>
                    <a:pt x="158555" y="174490"/>
                  </a:lnTo>
                  <a:lnTo>
                    <a:pt x="188173" y="151789"/>
                  </a:lnTo>
                  <a:lnTo>
                    <a:pt x="191966" y="152968"/>
                  </a:lnTo>
                  <a:lnTo>
                    <a:pt x="194495" y="158377"/>
                  </a:lnTo>
                  <a:lnTo>
                    <a:pt x="198887" y="217822"/>
                  </a:lnTo>
                  <a:lnTo>
                    <a:pt x="195048" y="272415"/>
                  </a:lnTo>
                  <a:lnTo>
                    <a:pt x="187946" y="303329"/>
                  </a:lnTo>
                  <a:lnTo>
                    <a:pt x="186268" y="305770"/>
                  </a:lnTo>
                  <a:lnTo>
                    <a:pt x="185149" y="302775"/>
                  </a:lnTo>
                  <a:lnTo>
                    <a:pt x="184830" y="288968"/>
                  </a:lnTo>
                  <a:lnTo>
                    <a:pt x="190207" y="231663"/>
                  </a:lnTo>
                  <a:lnTo>
                    <a:pt x="196748" y="179445"/>
                  </a:lnTo>
                  <a:lnTo>
                    <a:pt x="205950" y="117760"/>
                  </a:lnTo>
                  <a:lnTo>
                    <a:pt x="223498" y="70639"/>
                  </a:lnTo>
                  <a:lnTo>
                    <a:pt x="238905" y="47229"/>
                  </a:lnTo>
                  <a:lnTo>
                    <a:pt x="246128" y="43505"/>
                  </a:lnTo>
                  <a:lnTo>
                    <a:pt x="264016" y="41833"/>
                  </a:lnTo>
                  <a:lnTo>
                    <a:pt x="279362" y="46638"/>
                  </a:lnTo>
                  <a:lnTo>
                    <a:pt x="286043" y="50507"/>
                  </a:lnTo>
                  <a:lnTo>
                    <a:pt x="295932" y="64669"/>
                  </a:lnTo>
                  <a:lnTo>
                    <a:pt x="299864" y="73623"/>
                  </a:lnTo>
                  <a:lnTo>
                    <a:pt x="301767" y="93434"/>
                  </a:lnTo>
                  <a:lnTo>
                    <a:pt x="297868" y="145407"/>
                  </a:lnTo>
                  <a:lnTo>
                    <a:pt x="290709" y="160471"/>
                  </a:lnTo>
                  <a:lnTo>
                    <a:pt x="286212" y="165228"/>
                  </a:lnTo>
                  <a:lnTo>
                    <a:pt x="266122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172322" y="2483199"/>
              <a:ext cx="249993" cy="131873"/>
            </a:xfrm>
            <a:custGeom>
              <a:avLst/>
              <a:gdLst/>
              <a:ahLst/>
              <a:cxnLst/>
              <a:rect l="0" t="0" r="0" b="0"/>
              <a:pathLst>
                <a:path w="249993" h="131873">
                  <a:moveTo>
                    <a:pt x="89529" y="4794"/>
                  </a:moveTo>
                  <a:lnTo>
                    <a:pt x="63881" y="0"/>
                  </a:lnTo>
                  <a:lnTo>
                    <a:pt x="22870" y="8398"/>
                  </a:lnTo>
                  <a:lnTo>
                    <a:pt x="8744" y="18415"/>
                  </a:lnTo>
                  <a:lnTo>
                    <a:pt x="2388" y="24970"/>
                  </a:lnTo>
                  <a:lnTo>
                    <a:pt x="0" y="33038"/>
                  </a:lnTo>
                  <a:lnTo>
                    <a:pt x="2277" y="51864"/>
                  </a:lnTo>
                  <a:lnTo>
                    <a:pt x="6398" y="59288"/>
                  </a:lnTo>
                  <a:lnTo>
                    <a:pt x="18373" y="70003"/>
                  </a:lnTo>
                  <a:lnTo>
                    <a:pt x="35406" y="75381"/>
                  </a:lnTo>
                  <a:lnTo>
                    <a:pt x="45126" y="76815"/>
                  </a:lnTo>
                  <a:lnTo>
                    <a:pt x="80893" y="69999"/>
                  </a:lnTo>
                  <a:lnTo>
                    <a:pt x="136583" y="45855"/>
                  </a:lnTo>
                  <a:lnTo>
                    <a:pt x="167755" y="24103"/>
                  </a:lnTo>
                  <a:lnTo>
                    <a:pt x="168492" y="21365"/>
                  </a:lnTo>
                  <a:lnTo>
                    <a:pt x="165285" y="20464"/>
                  </a:lnTo>
                  <a:lnTo>
                    <a:pt x="159449" y="20788"/>
                  </a:lnTo>
                  <a:lnTo>
                    <a:pt x="148033" y="28545"/>
                  </a:lnTo>
                  <a:lnTo>
                    <a:pt x="137720" y="42163"/>
                  </a:lnTo>
                  <a:lnTo>
                    <a:pt x="127641" y="70621"/>
                  </a:lnTo>
                  <a:lnTo>
                    <a:pt x="124959" y="91682"/>
                  </a:lnTo>
                  <a:lnTo>
                    <a:pt x="128698" y="108439"/>
                  </a:lnTo>
                  <a:lnTo>
                    <a:pt x="132284" y="115496"/>
                  </a:lnTo>
                  <a:lnTo>
                    <a:pt x="143664" y="125802"/>
                  </a:lnTo>
                  <a:lnTo>
                    <a:pt x="150583" y="129845"/>
                  </a:lnTo>
                  <a:lnTo>
                    <a:pt x="170596" y="131872"/>
                  </a:lnTo>
                  <a:lnTo>
                    <a:pt x="193052" y="128766"/>
                  </a:lnTo>
                  <a:lnTo>
                    <a:pt x="212278" y="121222"/>
                  </a:lnTo>
                  <a:lnTo>
                    <a:pt x="234278" y="102162"/>
                  </a:lnTo>
                  <a:lnTo>
                    <a:pt x="248090" y="78948"/>
                  </a:lnTo>
                  <a:lnTo>
                    <a:pt x="249992" y="62715"/>
                  </a:lnTo>
                  <a:lnTo>
                    <a:pt x="246830" y="46254"/>
                  </a:lnTo>
                  <a:lnTo>
                    <a:pt x="239261" y="29693"/>
                  </a:lnTo>
                  <a:lnTo>
                    <a:pt x="224802" y="15552"/>
                  </a:lnTo>
                  <a:lnTo>
                    <a:pt x="215769" y="9193"/>
                  </a:lnTo>
                  <a:lnTo>
                    <a:pt x="198336" y="4592"/>
                  </a:lnTo>
                  <a:lnTo>
                    <a:pt x="164543" y="9172"/>
                  </a:lnTo>
                  <a:lnTo>
                    <a:pt x="159879" y="14185"/>
                  </a:lnTo>
                  <a:lnTo>
                    <a:pt x="157694" y="21225"/>
                  </a:lnTo>
                  <a:lnTo>
                    <a:pt x="157162" y="29616"/>
                  </a:lnTo>
                  <a:lnTo>
                    <a:pt x="160505" y="35211"/>
                  </a:lnTo>
                  <a:lnTo>
                    <a:pt x="166432" y="38940"/>
                  </a:lnTo>
                  <a:lnTo>
                    <a:pt x="189381" y="46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71602" y="2487993"/>
              <a:ext cx="189660" cy="166422"/>
            </a:xfrm>
            <a:custGeom>
              <a:avLst/>
              <a:gdLst/>
              <a:ahLst/>
              <a:cxnLst/>
              <a:rect l="0" t="0" r="0" b="0"/>
              <a:pathLst>
                <a:path w="189660" h="166422">
                  <a:moveTo>
                    <a:pt x="48201" y="0"/>
                  </a:moveTo>
                  <a:lnTo>
                    <a:pt x="40634" y="24724"/>
                  </a:lnTo>
                  <a:lnTo>
                    <a:pt x="6316" y="84496"/>
                  </a:lnTo>
                  <a:lnTo>
                    <a:pt x="862" y="95162"/>
                  </a:lnTo>
                  <a:lnTo>
                    <a:pt x="0" y="100424"/>
                  </a:lnTo>
                  <a:lnTo>
                    <a:pt x="2198" y="102083"/>
                  </a:lnTo>
                  <a:lnTo>
                    <a:pt x="6438" y="101340"/>
                  </a:lnTo>
                  <a:lnTo>
                    <a:pt x="33172" y="80217"/>
                  </a:lnTo>
                  <a:lnTo>
                    <a:pt x="68960" y="45629"/>
                  </a:lnTo>
                  <a:lnTo>
                    <a:pt x="74984" y="44288"/>
                  </a:lnTo>
                  <a:lnTo>
                    <a:pt x="80849" y="46167"/>
                  </a:lnTo>
                  <a:lnTo>
                    <a:pt x="86609" y="50194"/>
                  </a:lnTo>
                  <a:lnTo>
                    <a:pt x="89524" y="55652"/>
                  </a:lnTo>
                  <a:lnTo>
                    <a:pt x="90297" y="69114"/>
                  </a:lnTo>
                  <a:lnTo>
                    <a:pt x="85535" y="92286"/>
                  </a:lnTo>
                  <a:lnTo>
                    <a:pt x="87883" y="96658"/>
                  </a:lnTo>
                  <a:lnTo>
                    <a:pt x="93147" y="98647"/>
                  </a:lnTo>
                  <a:lnTo>
                    <a:pt x="100355" y="99049"/>
                  </a:lnTo>
                  <a:lnTo>
                    <a:pt x="115760" y="94565"/>
                  </a:lnTo>
                  <a:lnTo>
                    <a:pt x="148250" y="76619"/>
                  </a:lnTo>
                  <a:lnTo>
                    <a:pt x="155581" y="75118"/>
                  </a:lnTo>
                  <a:lnTo>
                    <a:pt x="162317" y="75967"/>
                  </a:lnTo>
                  <a:lnTo>
                    <a:pt x="168658" y="78381"/>
                  </a:lnTo>
                  <a:lnTo>
                    <a:pt x="171960" y="82765"/>
                  </a:lnTo>
                  <a:lnTo>
                    <a:pt x="173237" y="88461"/>
                  </a:lnTo>
                  <a:lnTo>
                    <a:pt x="170617" y="109730"/>
                  </a:lnTo>
                  <a:lnTo>
                    <a:pt x="168643" y="117532"/>
                  </a:lnTo>
                  <a:lnTo>
                    <a:pt x="171026" y="121809"/>
                  </a:lnTo>
                  <a:lnTo>
                    <a:pt x="176313" y="123736"/>
                  </a:lnTo>
                  <a:lnTo>
                    <a:pt x="183535" y="124096"/>
                  </a:lnTo>
                  <a:lnTo>
                    <a:pt x="187425" y="128034"/>
                  </a:lnTo>
                  <a:lnTo>
                    <a:pt x="189095" y="134358"/>
                  </a:lnTo>
                  <a:lnTo>
                    <a:pt x="189659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711187" y="2479672"/>
              <a:ext cx="228972" cy="335808"/>
            </a:xfrm>
            <a:custGeom>
              <a:avLst/>
              <a:gdLst/>
              <a:ahLst/>
              <a:cxnLst/>
              <a:rect l="0" t="0" r="0" b="0"/>
              <a:pathLst>
                <a:path w="228972" h="335808">
                  <a:moveTo>
                    <a:pt x="0" y="0"/>
                  </a:moveTo>
                  <a:lnTo>
                    <a:pt x="6587" y="29621"/>
                  </a:lnTo>
                  <a:lnTo>
                    <a:pt x="8169" y="91941"/>
                  </a:lnTo>
                  <a:lnTo>
                    <a:pt x="8220" y="102899"/>
                  </a:lnTo>
                  <a:lnTo>
                    <a:pt x="11028" y="108356"/>
                  </a:lnTo>
                  <a:lnTo>
                    <a:pt x="15673" y="110144"/>
                  </a:lnTo>
                  <a:lnTo>
                    <a:pt x="21544" y="109488"/>
                  </a:lnTo>
                  <a:lnTo>
                    <a:pt x="32998" y="103827"/>
                  </a:lnTo>
                  <a:lnTo>
                    <a:pt x="38641" y="99729"/>
                  </a:lnTo>
                  <a:lnTo>
                    <a:pt x="46101" y="98845"/>
                  </a:lnTo>
                  <a:lnTo>
                    <a:pt x="64252" y="102795"/>
                  </a:lnTo>
                  <a:lnTo>
                    <a:pt x="70572" y="108287"/>
                  </a:lnTo>
                  <a:lnTo>
                    <a:pt x="85964" y="149611"/>
                  </a:lnTo>
                  <a:lnTo>
                    <a:pt x="91518" y="152441"/>
                  </a:lnTo>
                  <a:lnTo>
                    <a:pt x="98920" y="151554"/>
                  </a:lnTo>
                  <a:lnTo>
                    <a:pt x="132953" y="134618"/>
                  </a:lnTo>
                  <a:lnTo>
                    <a:pt x="175883" y="98096"/>
                  </a:lnTo>
                  <a:lnTo>
                    <a:pt x="177352" y="93134"/>
                  </a:lnTo>
                  <a:lnTo>
                    <a:pt x="174633" y="89826"/>
                  </a:lnTo>
                  <a:lnTo>
                    <a:pt x="169122" y="87621"/>
                  </a:lnTo>
                  <a:lnTo>
                    <a:pt x="163599" y="88000"/>
                  </a:lnTo>
                  <a:lnTo>
                    <a:pt x="152531" y="93352"/>
                  </a:lnTo>
                  <a:lnTo>
                    <a:pt x="150690" y="97368"/>
                  </a:lnTo>
                  <a:lnTo>
                    <a:pt x="151311" y="101895"/>
                  </a:lnTo>
                  <a:lnTo>
                    <a:pt x="153574" y="106762"/>
                  </a:lnTo>
                  <a:lnTo>
                    <a:pt x="158781" y="110006"/>
                  </a:lnTo>
                  <a:lnTo>
                    <a:pt x="174429" y="113611"/>
                  </a:lnTo>
                  <a:lnTo>
                    <a:pt x="199613" y="111223"/>
                  </a:lnTo>
                  <a:lnTo>
                    <a:pt x="224641" y="104660"/>
                  </a:lnTo>
                  <a:lnTo>
                    <a:pt x="228349" y="106756"/>
                  </a:lnTo>
                  <a:lnTo>
                    <a:pt x="228971" y="111851"/>
                  </a:lnTo>
                  <a:lnTo>
                    <a:pt x="211949" y="163550"/>
                  </a:lnTo>
                  <a:lnTo>
                    <a:pt x="193529" y="216876"/>
                  </a:lnTo>
                  <a:lnTo>
                    <a:pt x="176874" y="273398"/>
                  </a:lnTo>
                  <a:lnTo>
                    <a:pt x="152103" y="323085"/>
                  </a:lnTo>
                  <a:lnTo>
                    <a:pt x="144857" y="329111"/>
                  </a:lnTo>
                  <a:lnTo>
                    <a:pt x="126943" y="335807"/>
                  </a:lnTo>
                  <a:lnTo>
                    <a:pt x="109119" y="333852"/>
                  </a:lnTo>
                  <a:lnTo>
                    <a:pt x="92877" y="326819"/>
                  </a:lnTo>
                  <a:lnTo>
                    <a:pt x="61564" y="301904"/>
                  </a:lnTo>
                  <a:lnTo>
                    <a:pt x="58609" y="294650"/>
                  </a:lnTo>
                  <a:lnTo>
                    <a:pt x="57792" y="276728"/>
                  </a:lnTo>
                  <a:lnTo>
                    <a:pt x="62567" y="270470"/>
                  </a:lnTo>
                  <a:lnTo>
                    <a:pt x="80200" y="263516"/>
                  </a:lnTo>
                  <a:lnTo>
                    <a:pt x="96049" y="262891"/>
                  </a:lnTo>
                  <a:lnTo>
                    <a:pt x="116495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328419" y="3120393"/>
            <a:ext cx="3403310" cy="282917"/>
            <a:chOff x="3328419" y="3120393"/>
            <a:chExt cx="3403310" cy="282917"/>
          </a:xfrm>
        </p:grpSpPr>
        <p:sp>
          <p:nvSpPr>
            <p:cNvPr id="99" name="Freeform 98"/>
            <p:cNvSpPr/>
            <p:nvPr/>
          </p:nvSpPr>
          <p:spPr>
            <a:xfrm>
              <a:off x="3328419" y="3153677"/>
              <a:ext cx="232991" cy="61509"/>
            </a:xfrm>
            <a:custGeom>
              <a:avLst/>
              <a:gdLst/>
              <a:ahLst/>
              <a:cxnLst/>
              <a:rect l="0" t="0" r="0" b="0"/>
              <a:pathLst>
                <a:path w="232991" h="61509">
                  <a:moveTo>
                    <a:pt x="0" y="49927"/>
                  </a:moveTo>
                  <a:lnTo>
                    <a:pt x="34745" y="61508"/>
                  </a:lnTo>
                  <a:lnTo>
                    <a:pt x="63098" y="60652"/>
                  </a:lnTo>
                  <a:lnTo>
                    <a:pt x="123355" y="46877"/>
                  </a:lnTo>
                  <a:lnTo>
                    <a:pt x="182978" y="26797"/>
                  </a:lnTo>
                  <a:lnTo>
                    <a:pt x="2329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769435" y="3120393"/>
              <a:ext cx="241311" cy="24177"/>
            </a:xfrm>
            <a:custGeom>
              <a:avLst/>
              <a:gdLst/>
              <a:ahLst/>
              <a:cxnLst/>
              <a:rect l="0" t="0" r="0" b="0"/>
              <a:pathLst>
                <a:path w="241311" h="24177">
                  <a:moveTo>
                    <a:pt x="0" y="0"/>
                  </a:moveTo>
                  <a:lnTo>
                    <a:pt x="56773" y="18987"/>
                  </a:lnTo>
                  <a:lnTo>
                    <a:pt x="115536" y="24176"/>
                  </a:lnTo>
                  <a:lnTo>
                    <a:pt x="175061" y="15808"/>
                  </a:lnTo>
                  <a:lnTo>
                    <a:pt x="214900" y="8074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85192" y="3120393"/>
              <a:ext cx="2346537" cy="282917"/>
            </a:xfrm>
            <a:custGeom>
              <a:avLst/>
              <a:gdLst/>
              <a:ahLst/>
              <a:cxnLst/>
              <a:rect l="0" t="0" r="0" b="0"/>
              <a:pathLst>
                <a:path w="2346537" h="282917">
                  <a:moveTo>
                    <a:pt x="0" y="0"/>
                  </a:moveTo>
                  <a:lnTo>
                    <a:pt x="51844" y="9052"/>
                  </a:lnTo>
                  <a:lnTo>
                    <a:pt x="110197" y="15143"/>
                  </a:lnTo>
                  <a:lnTo>
                    <a:pt x="171893" y="23031"/>
                  </a:lnTo>
                  <a:lnTo>
                    <a:pt x="229653" y="28999"/>
                  </a:lnTo>
                  <a:lnTo>
                    <a:pt x="284654" y="33362"/>
                  </a:lnTo>
                  <a:lnTo>
                    <a:pt x="339018" y="44755"/>
                  </a:lnTo>
                  <a:lnTo>
                    <a:pt x="398124" y="55831"/>
                  </a:lnTo>
                  <a:lnTo>
                    <a:pt x="453791" y="57005"/>
                  </a:lnTo>
                  <a:lnTo>
                    <a:pt x="516424" y="46624"/>
                  </a:lnTo>
                  <a:lnTo>
                    <a:pt x="569290" y="41672"/>
                  </a:lnTo>
                  <a:lnTo>
                    <a:pt x="626578" y="34571"/>
                  </a:lnTo>
                  <a:lnTo>
                    <a:pt x="689687" y="33454"/>
                  </a:lnTo>
                  <a:lnTo>
                    <a:pt x="748191" y="33318"/>
                  </a:lnTo>
                  <a:lnTo>
                    <a:pt x="797174" y="33294"/>
                  </a:lnTo>
                  <a:lnTo>
                    <a:pt x="848259" y="37704"/>
                  </a:lnTo>
                  <a:lnTo>
                    <a:pt x="906727" y="41759"/>
                  </a:lnTo>
                  <a:lnTo>
                    <a:pt x="969042" y="48668"/>
                  </a:lnTo>
                  <a:lnTo>
                    <a:pt x="1020712" y="53971"/>
                  </a:lnTo>
                  <a:lnTo>
                    <a:pt x="1077010" y="56980"/>
                  </a:lnTo>
                  <a:lnTo>
                    <a:pt x="1135010" y="58922"/>
                  </a:lnTo>
                  <a:lnTo>
                    <a:pt x="1187558" y="64784"/>
                  </a:lnTo>
                  <a:lnTo>
                    <a:pt x="1245074" y="66333"/>
                  </a:lnTo>
                  <a:lnTo>
                    <a:pt x="1300817" y="70955"/>
                  </a:lnTo>
                  <a:lnTo>
                    <a:pt x="1362384" y="74112"/>
                  </a:lnTo>
                  <a:lnTo>
                    <a:pt x="1420227" y="79205"/>
                  </a:lnTo>
                  <a:lnTo>
                    <a:pt x="1479756" y="87276"/>
                  </a:lnTo>
                  <a:lnTo>
                    <a:pt x="1536552" y="100023"/>
                  </a:lnTo>
                  <a:lnTo>
                    <a:pt x="1597849" y="113744"/>
                  </a:lnTo>
                  <a:lnTo>
                    <a:pt x="1660039" y="124820"/>
                  </a:lnTo>
                  <a:lnTo>
                    <a:pt x="1715366" y="133138"/>
                  </a:lnTo>
                  <a:lnTo>
                    <a:pt x="1778790" y="139814"/>
                  </a:lnTo>
                  <a:lnTo>
                    <a:pt x="1838334" y="150293"/>
                  </a:lnTo>
                  <a:lnTo>
                    <a:pt x="1900063" y="157996"/>
                  </a:lnTo>
                  <a:lnTo>
                    <a:pt x="1962285" y="169546"/>
                  </a:lnTo>
                  <a:lnTo>
                    <a:pt x="2023920" y="183109"/>
                  </a:lnTo>
                  <a:lnTo>
                    <a:pt x="2085889" y="191219"/>
                  </a:lnTo>
                  <a:lnTo>
                    <a:pt x="2148336" y="207240"/>
                  </a:lnTo>
                  <a:lnTo>
                    <a:pt x="2211645" y="231547"/>
                  </a:lnTo>
                  <a:lnTo>
                    <a:pt x="2270336" y="252035"/>
                  </a:lnTo>
                  <a:lnTo>
                    <a:pt x="2328622" y="276180"/>
                  </a:lnTo>
                  <a:lnTo>
                    <a:pt x="2346536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86814" y="1997098"/>
            <a:ext cx="3419952" cy="282870"/>
            <a:chOff x="3286814" y="1997098"/>
            <a:chExt cx="3419952" cy="282870"/>
          </a:xfrm>
        </p:grpSpPr>
        <p:sp>
          <p:nvSpPr>
            <p:cNvPr id="103" name="Freeform 102"/>
            <p:cNvSpPr/>
            <p:nvPr/>
          </p:nvSpPr>
          <p:spPr>
            <a:xfrm>
              <a:off x="3286814" y="2030336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16642"/>
                  </a:moveTo>
                  <a:lnTo>
                    <a:pt x="63416" y="9999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652940" y="1997098"/>
              <a:ext cx="3053826" cy="282870"/>
            </a:xfrm>
            <a:custGeom>
              <a:avLst/>
              <a:gdLst/>
              <a:ahLst/>
              <a:cxnLst/>
              <a:rect l="0" t="0" r="0" b="0"/>
              <a:pathLst>
                <a:path w="3053826" h="282870">
                  <a:moveTo>
                    <a:pt x="0" y="16596"/>
                  </a:moveTo>
                  <a:lnTo>
                    <a:pt x="58622" y="16596"/>
                  </a:lnTo>
                  <a:lnTo>
                    <a:pt x="121030" y="12178"/>
                  </a:lnTo>
                  <a:lnTo>
                    <a:pt x="183925" y="9046"/>
                  </a:lnTo>
                  <a:lnTo>
                    <a:pt x="239614" y="7578"/>
                  </a:lnTo>
                  <a:lnTo>
                    <a:pt x="296179" y="2624"/>
                  </a:lnTo>
                  <a:lnTo>
                    <a:pt x="346634" y="745"/>
                  </a:lnTo>
                  <a:lnTo>
                    <a:pt x="405149" y="110"/>
                  </a:lnTo>
                  <a:lnTo>
                    <a:pt x="456892" y="0"/>
                  </a:lnTo>
                  <a:lnTo>
                    <a:pt x="515240" y="4380"/>
                  </a:lnTo>
                  <a:lnTo>
                    <a:pt x="573816" y="7505"/>
                  </a:lnTo>
                  <a:lnTo>
                    <a:pt x="629982" y="12591"/>
                  </a:lnTo>
                  <a:lnTo>
                    <a:pt x="685136" y="15805"/>
                  </a:lnTo>
                  <a:lnTo>
                    <a:pt x="744518" y="16440"/>
                  </a:lnTo>
                  <a:lnTo>
                    <a:pt x="800847" y="22294"/>
                  </a:lnTo>
                  <a:lnTo>
                    <a:pt x="860584" y="24399"/>
                  </a:lnTo>
                  <a:lnTo>
                    <a:pt x="914511" y="30567"/>
                  </a:lnTo>
                  <a:lnTo>
                    <a:pt x="968275" y="32886"/>
                  </a:lnTo>
                  <a:lnTo>
                    <a:pt x="1029601" y="33168"/>
                  </a:lnTo>
                  <a:lnTo>
                    <a:pt x="1085135" y="33224"/>
                  </a:lnTo>
                  <a:lnTo>
                    <a:pt x="1132670" y="33233"/>
                  </a:lnTo>
                  <a:lnTo>
                    <a:pt x="1181887" y="33236"/>
                  </a:lnTo>
                  <a:lnTo>
                    <a:pt x="1234069" y="33237"/>
                  </a:lnTo>
                  <a:lnTo>
                    <a:pt x="1296431" y="28820"/>
                  </a:lnTo>
                  <a:lnTo>
                    <a:pt x="1355748" y="25431"/>
                  </a:lnTo>
                  <a:lnTo>
                    <a:pt x="1413847" y="25018"/>
                  </a:lnTo>
                  <a:lnTo>
                    <a:pt x="1470490" y="19218"/>
                  </a:lnTo>
                  <a:lnTo>
                    <a:pt x="1531263" y="19579"/>
                  </a:lnTo>
                  <a:lnTo>
                    <a:pt x="1585647" y="25138"/>
                  </a:lnTo>
                  <a:lnTo>
                    <a:pt x="1648341" y="33329"/>
                  </a:lnTo>
                  <a:lnTo>
                    <a:pt x="1698237" y="39634"/>
                  </a:lnTo>
                  <a:lnTo>
                    <a:pt x="1754010" y="46433"/>
                  </a:lnTo>
                  <a:lnTo>
                    <a:pt x="1807826" y="49783"/>
                  </a:lnTo>
                  <a:lnTo>
                    <a:pt x="1866425" y="56910"/>
                  </a:lnTo>
                  <a:lnTo>
                    <a:pt x="1913147" y="62236"/>
                  </a:lnTo>
                  <a:lnTo>
                    <a:pt x="1963562" y="65252"/>
                  </a:lnTo>
                  <a:lnTo>
                    <a:pt x="2017009" y="71990"/>
                  </a:lnTo>
                  <a:lnTo>
                    <a:pt x="2079895" y="80311"/>
                  </a:lnTo>
                  <a:lnTo>
                    <a:pt x="2133279" y="87206"/>
                  </a:lnTo>
                  <a:lnTo>
                    <a:pt x="2190690" y="97283"/>
                  </a:lnTo>
                  <a:lnTo>
                    <a:pt x="2250518" y="105711"/>
                  </a:lnTo>
                  <a:lnTo>
                    <a:pt x="2306018" y="114452"/>
                  </a:lnTo>
                  <a:lnTo>
                    <a:pt x="2367502" y="124923"/>
                  </a:lnTo>
                  <a:lnTo>
                    <a:pt x="2422706" y="130670"/>
                  </a:lnTo>
                  <a:lnTo>
                    <a:pt x="2481672" y="137030"/>
                  </a:lnTo>
                  <a:lnTo>
                    <a:pt x="2537818" y="143300"/>
                  </a:lnTo>
                  <a:lnTo>
                    <a:pt x="2597894" y="155754"/>
                  </a:lnTo>
                  <a:lnTo>
                    <a:pt x="2651869" y="164394"/>
                  </a:lnTo>
                  <a:lnTo>
                    <a:pt x="2707144" y="177574"/>
                  </a:lnTo>
                  <a:lnTo>
                    <a:pt x="2769268" y="194121"/>
                  </a:lnTo>
                  <a:lnTo>
                    <a:pt x="2832273" y="210754"/>
                  </a:lnTo>
                  <a:lnTo>
                    <a:pt x="2891364" y="227396"/>
                  </a:lnTo>
                  <a:lnTo>
                    <a:pt x="2952433" y="244038"/>
                  </a:lnTo>
                  <a:lnTo>
                    <a:pt x="3008181" y="267844"/>
                  </a:lnTo>
                  <a:lnTo>
                    <a:pt x="3053825" y="2828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028862" y="1264799"/>
            <a:ext cx="3619656" cy="307880"/>
            <a:chOff x="3028862" y="1264799"/>
            <a:chExt cx="3619656" cy="307880"/>
          </a:xfrm>
        </p:grpSpPr>
        <p:sp>
          <p:nvSpPr>
            <p:cNvPr id="106" name="Freeform 105"/>
            <p:cNvSpPr/>
            <p:nvPr/>
          </p:nvSpPr>
          <p:spPr>
            <a:xfrm>
              <a:off x="3028862" y="1273120"/>
              <a:ext cx="183064" cy="16643"/>
            </a:xfrm>
            <a:custGeom>
              <a:avLst/>
              <a:gdLst/>
              <a:ahLst/>
              <a:cxnLst/>
              <a:rect l="0" t="0" r="0" b="0"/>
              <a:pathLst>
                <a:path w="183064" h="16643">
                  <a:moveTo>
                    <a:pt x="0" y="16642"/>
                  </a:moveTo>
                  <a:lnTo>
                    <a:pt x="57908" y="12225"/>
                  </a:lnTo>
                  <a:lnTo>
                    <a:pt x="118071" y="3374"/>
                  </a:lnTo>
                  <a:lnTo>
                    <a:pt x="168581" y="667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278493" y="12647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320098" y="1264799"/>
              <a:ext cx="191386" cy="1"/>
            </a:xfrm>
            <a:custGeom>
              <a:avLst/>
              <a:gdLst/>
              <a:ahLst/>
              <a:cxnLst/>
              <a:rect l="0" t="0" r="0" b="0"/>
              <a:pathLst>
                <a:path w="191386" h="1">
                  <a:moveTo>
                    <a:pt x="0" y="0"/>
                  </a:moveTo>
                  <a:lnTo>
                    <a:pt x="53492" y="0"/>
                  </a:lnTo>
                  <a:lnTo>
                    <a:pt x="109597" y="0"/>
                  </a:lnTo>
                  <a:lnTo>
                    <a:pt x="161224" y="0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885929" y="1281441"/>
              <a:ext cx="224670" cy="8322"/>
            </a:xfrm>
            <a:custGeom>
              <a:avLst/>
              <a:gdLst/>
              <a:ahLst/>
              <a:cxnLst/>
              <a:rect l="0" t="0" r="0" b="0"/>
              <a:pathLst>
                <a:path w="224670" h="8322">
                  <a:moveTo>
                    <a:pt x="0" y="0"/>
                  </a:moveTo>
                  <a:lnTo>
                    <a:pt x="50189" y="0"/>
                  </a:lnTo>
                  <a:lnTo>
                    <a:pt x="102397" y="2466"/>
                  </a:lnTo>
                  <a:lnTo>
                    <a:pt x="164767" y="7165"/>
                  </a:lnTo>
                  <a:lnTo>
                    <a:pt x="22466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285340" y="1298084"/>
              <a:ext cx="1514432" cy="174743"/>
            </a:xfrm>
            <a:custGeom>
              <a:avLst/>
              <a:gdLst/>
              <a:ahLst/>
              <a:cxnLst/>
              <a:rect l="0" t="0" r="0" b="0"/>
              <a:pathLst>
                <a:path w="1514432" h="174743">
                  <a:moveTo>
                    <a:pt x="0" y="0"/>
                  </a:moveTo>
                  <a:lnTo>
                    <a:pt x="60659" y="13268"/>
                  </a:lnTo>
                  <a:lnTo>
                    <a:pt x="114951" y="18441"/>
                  </a:lnTo>
                  <a:lnTo>
                    <a:pt x="173923" y="23674"/>
                  </a:lnTo>
                  <a:lnTo>
                    <a:pt x="237416" y="25633"/>
                  </a:lnTo>
                  <a:lnTo>
                    <a:pt x="294045" y="32094"/>
                  </a:lnTo>
                  <a:lnTo>
                    <a:pt x="356885" y="33127"/>
                  </a:lnTo>
                  <a:lnTo>
                    <a:pt x="415357" y="37670"/>
                  </a:lnTo>
                  <a:lnTo>
                    <a:pt x="473843" y="43552"/>
                  </a:lnTo>
                  <a:lnTo>
                    <a:pt x="529713" y="50011"/>
                  </a:lnTo>
                  <a:lnTo>
                    <a:pt x="589656" y="56980"/>
                  </a:lnTo>
                  <a:lnTo>
                    <a:pt x="642893" y="63715"/>
                  </a:lnTo>
                  <a:lnTo>
                    <a:pt x="705715" y="70610"/>
                  </a:lnTo>
                  <a:lnTo>
                    <a:pt x="764964" y="74325"/>
                  </a:lnTo>
                  <a:lnTo>
                    <a:pt x="825729" y="75739"/>
                  </a:lnTo>
                  <a:lnTo>
                    <a:pt x="881705" y="82044"/>
                  </a:lnTo>
                  <a:lnTo>
                    <a:pt x="937405" y="92108"/>
                  </a:lnTo>
                  <a:lnTo>
                    <a:pt x="999004" y="101638"/>
                  </a:lnTo>
                  <a:lnTo>
                    <a:pt x="1054062" y="113956"/>
                  </a:lnTo>
                  <a:lnTo>
                    <a:pt x="1105787" y="124862"/>
                  </a:lnTo>
                  <a:lnTo>
                    <a:pt x="1164253" y="131502"/>
                  </a:lnTo>
                  <a:lnTo>
                    <a:pt x="1225203" y="135387"/>
                  </a:lnTo>
                  <a:lnTo>
                    <a:pt x="1286158" y="141582"/>
                  </a:lnTo>
                  <a:lnTo>
                    <a:pt x="1342353" y="148516"/>
                  </a:lnTo>
                  <a:lnTo>
                    <a:pt x="1393463" y="156172"/>
                  </a:lnTo>
                  <a:lnTo>
                    <a:pt x="1445609" y="166588"/>
                  </a:lnTo>
                  <a:lnTo>
                    <a:pt x="1504371" y="174026"/>
                  </a:lnTo>
                  <a:lnTo>
                    <a:pt x="151443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107649" y="1514431"/>
              <a:ext cx="540869" cy="58248"/>
            </a:xfrm>
            <a:custGeom>
              <a:avLst/>
              <a:gdLst/>
              <a:ahLst/>
              <a:cxnLst/>
              <a:rect l="0" t="0" r="0" b="0"/>
              <a:pathLst>
                <a:path w="540869" h="58248">
                  <a:moveTo>
                    <a:pt x="0" y="0"/>
                  </a:moveTo>
                  <a:lnTo>
                    <a:pt x="54309" y="0"/>
                  </a:lnTo>
                  <a:lnTo>
                    <a:pt x="117361" y="0"/>
                  </a:lnTo>
                  <a:lnTo>
                    <a:pt x="179251" y="2465"/>
                  </a:lnTo>
                  <a:lnTo>
                    <a:pt x="236528" y="7550"/>
                  </a:lnTo>
                  <a:lnTo>
                    <a:pt x="289329" y="12637"/>
                  </a:lnTo>
                  <a:lnTo>
                    <a:pt x="348229" y="18580"/>
                  </a:lnTo>
                  <a:lnTo>
                    <a:pt x="404793" y="25047"/>
                  </a:lnTo>
                  <a:lnTo>
                    <a:pt x="460410" y="36434"/>
                  </a:lnTo>
                  <a:lnTo>
                    <a:pt x="522580" y="52733"/>
                  </a:lnTo>
                  <a:lnTo>
                    <a:pt x="540868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736151" y="1955446"/>
            <a:ext cx="2995578" cy="532548"/>
            <a:chOff x="3736151" y="1955446"/>
            <a:chExt cx="2995578" cy="532548"/>
          </a:xfrm>
        </p:grpSpPr>
        <p:sp>
          <p:nvSpPr>
            <p:cNvPr id="113" name="Freeform 112"/>
            <p:cNvSpPr/>
            <p:nvPr/>
          </p:nvSpPr>
          <p:spPr>
            <a:xfrm>
              <a:off x="3736151" y="2238362"/>
              <a:ext cx="2995578" cy="249632"/>
            </a:xfrm>
            <a:custGeom>
              <a:avLst/>
              <a:gdLst/>
              <a:ahLst/>
              <a:cxnLst/>
              <a:rect l="0" t="0" r="0" b="0"/>
              <a:pathLst>
                <a:path w="2995578" h="249632">
                  <a:moveTo>
                    <a:pt x="0" y="0"/>
                  </a:moveTo>
                  <a:lnTo>
                    <a:pt x="63416" y="0"/>
                  </a:lnTo>
                  <a:lnTo>
                    <a:pt x="126261" y="0"/>
                  </a:lnTo>
                  <a:lnTo>
                    <a:pt x="178349" y="0"/>
                  </a:lnTo>
                  <a:lnTo>
                    <a:pt x="233154" y="0"/>
                  </a:lnTo>
                  <a:lnTo>
                    <a:pt x="290916" y="5719"/>
                  </a:lnTo>
                  <a:lnTo>
                    <a:pt x="344660" y="7807"/>
                  </a:lnTo>
                  <a:lnTo>
                    <a:pt x="392125" y="8169"/>
                  </a:lnTo>
                  <a:lnTo>
                    <a:pt x="441322" y="10741"/>
                  </a:lnTo>
                  <a:lnTo>
                    <a:pt x="493498" y="14893"/>
                  </a:lnTo>
                  <a:lnTo>
                    <a:pt x="547481" y="16124"/>
                  </a:lnTo>
                  <a:lnTo>
                    <a:pt x="606585" y="16540"/>
                  </a:lnTo>
                  <a:lnTo>
                    <a:pt x="655672" y="16612"/>
                  </a:lnTo>
                  <a:lnTo>
                    <a:pt x="715661" y="23224"/>
                  </a:lnTo>
                  <a:lnTo>
                    <a:pt x="772939" y="24734"/>
                  </a:lnTo>
                  <a:lnTo>
                    <a:pt x="831101" y="24918"/>
                  </a:lnTo>
                  <a:lnTo>
                    <a:pt x="878344" y="27415"/>
                  </a:lnTo>
                  <a:lnTo>
                    <a:pt x="939036" y="32125"/>
                  </a:lnTo>
                  <a:lnTo>
                    <a:pt x="989411" y="33055"/>
                  </a:lnTo>
                  <a:lnTo>
                    <a:pt x="1051411" y="33239"/>
                  </a:lnTo>
                  <a:lnTo>
                    <a:pt x="1111540" y="38997"/>
                  </a:lnTo>
                  <a:lnTo>
                    <a:pt x="1167627" y="41262"/>
                  </a:lnTo>
                  <a:lnTo>
                    <a:pt x="1229863" y="45992"/>
                  </a:lnTo>
                  <a:lnTo>
                    <a:pt x="1288540" y="49408"/>
                  </a:lnTo>
                  <a:lnTo>
                    <a:pt x="1346000" y="49858"/>
                  </a:lnTo>
                  <a:lnTo>
                    <a:pt x="1407853" y="49917"/>
                  </a:lnTo>
                  <a:lnTo>
                    <a:pt x="1464349" y="49925"/>
                  </a:lnTo>
                  <a:lnTo>
                    <a:pt x="1525676" y="55645"/>
                  </a:lnTo>
                  <a:lnTo>
                    <a:pt x="1583427" y="57904"/>
                  </a:lnTo>
                  <a:lnTo>
                    <a:pt x="1639200" y="64788"/>
                  </a:lnTo>
                  <a:lnTo>
                    <a:pt x="1700432" y="67259"/>
                  </a:lnTo>
                  <a:lnTo>
                    <a:pt x="1758171" y="73702"/>
                  </a:lnTo>
                  <a:lnTo>
                    <a:pt x="1813943" y="77198"/>
                  </a:lnTo>
                  <a:lnTo>
                    <a:pt x="1875174" y="83343"/>
                  </a:lnTo>
                  <a:lnTo>
                    <a:pt x="1932913" y="90270"/>
                  </a:lnTo>
                  <a:lnTo>
                    <a:pt x="1996081" y="91365"/>
                  </a:lnTo>
                  <a:lnTo>
                    <a:pt x="2054593" y="95916"/>
                  </a:lnTo>
                  <a:lnTo>
                    <a:pt x="2104538" y="100000"/>
                  </a:lnTo>
                  <a:lnTo>
                    <a:pt x="2166453" y="106285"/>
                  </a:lnTo>
                  <a:lnTo>
                    <a:pt x="2226564" y="113643"/>
                  </a:lnTo>
                  <a:lnTo>
                    <a:pt x="2282648" y="120537"/>
                  </a:lnTo>
                  <a:lnTo>
                    <a:pt x="2344257" y="129689"/>
                  </a:lnTo>
                  <a:lnTo>
                    <a:pt x="2402108" y="137100"/>
                  </a:lnTo>
                  <a:lnTo>
                    <a:pt x="2462484" y="149935"/>
                  </a:lnTo>
                  <a:lnTo>
                    <a:pt x="2516239" y="160905"/>
                  </a:lnTo>
                  <a:lnTo>
                    <a:pt x="2577926" y="170354"/>
                  </a:lnTo>
                  <a:lnTo>
                    <a:pt x="2633728" y="181521"/>
                  </a:lnTo>
                  <a:lnTo>
                    <a:pt x="2696178" y="194509"/>
                  </a:lnTo>
                  <a:lnTo>
                    <a:pt x="2755017" y="199603"/>
                  </a:lnTo>
                  <a:lnTo>
                    <a:pt x="2812115" y="208554"/>
                  </a:lnTo>
                  <a:lnTo>
                    <a:pt x="2875160" y="221964"/>
                  </a:lnTo>
                  <a:lnTo>
                    <a:pt x="2936133" y="238543"/>
                  </a:lnTo>
                  <a:lnTo>
                    <a:pt x="2995577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087466" y="2029219"/>
              <a:ext cx="169646" cy="174096"/>
            </a:xfrm>
            <a:custGeom>
              <a:avLst/>
              <a:gdLst/>
              <a:ahLst/>
              <a:cxnLst/>
              <a:rect l="0" t="0" r="0" b="0"/>
              <a:pathLst>
                <a:path w="169646" h="174096">
                  <a:moveTo>
                    <a:pt x="114664" y="142575"/>
                  </a:moveTo>
                  <a:lnTo>
                    <a:pt x="101377" y="127439"/>
                  </a:lnTo>
                  <a:lnTo>
                    <a:pt x="91500" y="110577"/>
                  </a:lnTo>
                  <a:lnTo>
                    <a:pt x="88343" y="93220"/>
                  </a:lnTo>
                  <a:lnTo>
                    <a:pt x="88795" y="84708"/>
                  </a:lnTo>
                  <a:lnTo>
                    <a:pt x="94229" y="70320"/>
                  </a:lnTo>
                  <a:lnTo>
                    <a:pt x="145252" y="12257"/>
                  </a:lnTo>
                  <a:lnTo>
                    <a:pt x="166257" y="0"/>
                  </a:lnTo>
                  <a:lnTo>
                    <a:pt x="169399" y="372"/>
                  </a:lnTo>
                  <a:lnTo>
                    <a:pt x="169645" y="3394"/>
                  </a:lnTo>
                  <a:lnTo>
                    <a:pt x="164987" y="13224"/>
                  </a:lnTo>
                  <a:lnTo>
                    <a:pt x="109057" y="73244"/>
                  </a:lnTo>
                  <a:lnTo>
                    <a:pt x="51563" y="124198"/>
                  </a:lnTo>
                  <a:lnTo>
                    <a:pt x="0" y="174095"/>
                  </a:lnTo>
                  <a:lnTo>
                    <a:pt x="63083" y="110945"/>
                  </a:lnTo>
                  <a:lnTo>
                    <a:pt x="124083" y="49945"/>
                  </a:lnTo>
                  <a:lnTo>
                    <a:pt x="131306" y="427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294586" y="1955446"/>
              <a:ext cx="150919" cy="256724"/>
            </a:xfrm>
            <a:custGeom>
              <a:avLst/>
              <a:gdLst/>
              <a:ahLst/>
              <a:cxnLst/>
              <a:rect l="0" t="0" r="0" b="0"/>
              <a:pathLst>
                <a:path w="150919" h="256724">
                  <a:moveTo>
                    <a:pt x="115570" y="0"/>
                  </a:moveTo>
                  <a:lnTo>
                    <a:pt x="133239" y="4418"/>
                  </a:lnTo>
                  <a:lnTo>
                    <a:pt x="139369" y="8493"/>
                  </a:lnTo>
                  <a:lnTo>
                    <a:pt x="148644" y="20417"/>
                  </a:lnTo>
                  <a:lnTo>
                    <a:pt x="150918" y="34962"/>
                  </a:lnTo>
                  <a:lnTo>
                    <a:pt x="147922" y="50672"/>
                  </a:lnTo>
                  <a:lnTo>
                    <a:pt x="114829" y="105637"/>
                  </a:lnTo>
                  <a:lnTo>
                    <a:pt x="74083" y="163807"/>
                  </a:lnTo>
                  <a:lnTo>
                    <a:pt x="29590" y="223967"/>
                  </a:lnTo>
                  <a:lnTo>
                    <a:pt x="0" y="256723"/>
                  </a:lnTo>
                  <a:lnTo>
                    <a:pt x="63212" y="206208"/>
                  </a:lnTo>
                  <a:lnTo>
                    <a:pt x="124720" y="148784"/>
                  </a:lnTo>
                  <a:lnTo>
                    <a:pt x="132212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475040" y="2013694"/>
              <a:ext cx="287296" cy="204592"/>
            </a:xfrm>
            <a:custGeom>
              <a:avLst/>
              <a:gdLst/>
              <a:ahLst/>
              <a:cxnLst/>
              <a:rect l="0" t="0" r="0" b="0"/>
              <a:pathLst>
                <a:path w="287296" h="204592">
                  <a:moveTo>
                    <a:pt x="109858" y="0"/>
                  </a:moveTo>
                  <a:lnTo>
                    <a:pt x="109858" y="17669"/>
                  </a:lnTo>
                  <a:lnTo>
                    <a:pt x="102461" y="33741"/>
                  </a:lnTo>
                  <a:lnTo>
                    <a:pt x="57627" y="89836"/>
                  </a:lnTo>
                  <a:lnTo>
                    <a:pt x="31891" y="126270"/>
                  </a:lnTo>
                  <a:lnTo>
                    <a:pt x="0" y="163987"/>
                  </a:lnTo>
                  <a:lnTo>
                    <a:pt x="562" y="168496"/>
                  </a:lnTo>
                  <a:lnTo>
                    <a:pt x="6483" y="169654"/>
                  </a:lnTo>
                  <a:lnTo>
                    <a:pt x="25081" y="166008"/>
                  </a:lnTo>
                  <a:lnTo>
                    <a:pt x="51147" y="152636"/>
                  </a:lnTo>
                  <a:lnTo>
                    <a:pt x="112296" y="101998"/>
                  </a:lnTo>
                  <a:lnTo>
                    <a:pt x="171709" y="60170"/>
                  </a:lnTo>
                  <a:lnTo>
                    <a:pt x="229310" y="19528"/>
                  </a:lnTo>
                  <a:lnTo>
                    <a:pt x="252192" y="7224"/>
                  </a:lnTo>
                  <a:lnTo>
                    <a:pt x="280956" y="2140"/>
                  </a:lnTo>
                  <a:lnTo>
                    <a:pt x="285869" y="5125"/>
                  </a:lnTo>
                  <a:lnTo>
                    <a:pt x="287295" y="10813"/>
                  </a:lnTo>
                  <a:lnTo>
                    <a:pt x="286396" y="18303"/>
                  </a:lnTo>
                  <a:lnTo>
                    <a:pt x="278002" y="34022"/>
                  </a:lnTo>
                  <a:lnTo>
                    <a:pt x="236560" y="89861"/>
                  </a:lnTo>
                  <a:lnTo>
                    <a:pt x="187261" y="151984"/>
                  </a:lnTo>
                  <a:lnTo>
                    <a:pt x="174706" y="172930"/>
                  </a:lnTo>
                  <a:lnTo>
                    <a:pt x="147367" y="204260"/>
                  </a:lnTo>
                  <a:lnTo>
                    <a:pt x="148732" y="204591"/>
                  </a:lnTo>
                  <a:lnTo>
                    <a:pt x="156721" y="200027"/>
                  </a:lnTo>
                  <a:lnTo>
                    <a:pt x="193068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709713" y="2030336"/>
              <a:ext cx="183065" cy="232990"/>
            </a:xfrm>
            <a:custGeom>
              <a:avLst/>
              <a:gdLst/>
              <a:ahLst/>
              <a:cxnLst/>
              <a:rect l="0" t="0" r="0" b="0"/>
              <a:pathLst>
                <a:path w="183065" h="232990">
                  <a:moveTo>
                    <a:pt x="183064" y="0"/>
                  </a:moveTo>
                  <a:lnTo>
                    <a:pt x="158374" y="29620"/>
                  </a:lnTo>
                  <a:lnTo>
                    <a:pt x="113732" y="91235"/>
                  </a:lnTo>
                  <a:lnTo>
                    <a:pt x="65839" y="146939"/>
                  </a:lnTo>
                  <a:lnTo>
                    <a:pt x="19860" y="208529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067972" y="1697494"/>
            <a:ext cx="1746967" cy="557511"/>
            <a:chOff x="5067972" y="1697494"/>
            <a:chExt cx="1746967" cy="557511"/>
          </a:xfrm>
        </p:grpSpPr>
        <p:sp>
          <p:nvSpPr>
            <p:cNvPr id="119" name="Freeform 118"/>
            <p:cNvSpPr/>
            <p:nvPr/>
          </p:nvSpPr>
          <p:spPr>
            <a:xfrm>
              <a:off x="5131169" y="2030336"/>
              <a:ext cx="410650" cy="192268"/>
            </a:xfrm>
            <a:custGeom>
              <a:avLst/>
              <a:gdLst/>
              <a:ahLst/>
              <a:cxnLst/>
              <a:rect l="0" t="0" r="0" b="0"/>
              <a:pathLst>
                <a:path w="410650" h="192268">
                  <a:moveTo>
                    <a:pt x="19560" y="0"/>
                  </a:moveTo>
                  <a:lnTo>
                    <a:pt x="18636" y="56772"/>
                  </a:lnTo>
                  <a:lnTo>
                    <a:pt x="5367" y="115513"/>
                  </a:lnTo>
                  <a:lnTo>
                    <a:pt x="0" y="132700"/>
                  </a:lnTo>
                  <a:lnTo>
                    <a:pt x="972" y="137469"/>
                  </a:lnTo>
                  <a:lnTo>
                    <a:pt x="4395" y="139723"/>
                  </a:lnTo>
                  <a:lnTo>
                    <a:pt x="9450" y="140301"/>
                  </a:lnTo>
                  <a:lnTo>
                    <a:pt x="14669" y="137913"/>
                  </a:lnTo>
                  <a:lnTo>
                    <a:pt x="46253" y="111028"/>
                  </a:lnTo>
                  <a:lnTo>
                    <a:pt x="53073" y="109152"/>
                  </a:lnTo>
                  <a:lnTo>
                    <a:pt x="59468" y="109750"/>
                  </a:lnTo>
                  <a:lnTo>
                    <a:pt x="65581" y="111998"/>
                  </a:lnTo>
                  <a:lnTo>
                    <a:pt x="68732" y="117195"/>
                  </a:lnTo>
                  <a:lnTo>
                    <a:pt x="73987" y="158009"/>
                  </a:lnTo>
                  <a:lnTo>
                    <a:pt x="77109" y="161738"/>
                  </a:lnTo>
                  <a:lnTo>
                    <a:pt x="81040" y="162374"/>
                  </a:lnTo>
                  <a:lnTo>
                    <a:pt x="85510" y="160949"/>
                  </a:lnTo>
                  <a:lnTo>
                    <a:pt x="100635" y="145692"/>
                  </a:lnTo>
                  <a:lnTo>
                    <a:pt x="133337" y="103911"/>
                  </a:lnTo>
                  <a:lnTo>
                    <a:pt x="137017" y="103483"/>
                  </a:lnTo>
                  <a:lnTo>
                    <a:pt x="139469" y="106896"/>
                  </a:lnTo>
                  <a:lnTo>
                    <a:pt x="141105" y="112869"/>
                  </a:lnTo>
                  <a:lnTo>
                    <a:pt x="143120" y="113153"/>
                  </a:lnTo>
                  <a:lnTo>
                    <a:pt x="147824" y="103606"/>
                  </a:lnTo>
                  <a:lnTo>
                    <a:pt x="155670" y="73022"/>
                  </a:lnTo>
                  <a:lnTo>
                    <a:pt x="160226" y="66248"/>
                  </a:lnTo>
                  <a:lnTo>
                    <a:pt x="166038" y="62657"/>
                  </a:lnTo>
                  <a:lnTo>
                    <a:pt x="172686" y="61187"/>
                  </a:lnTo>
                  <a:lnTo>
                    <a:pt x="187468" y="64485"/>
                  </a:lnTo>
                  <a:lnTo>
                    <a:pt x="219559" y="77251"/>
                  </a:lnTo>
                  <a:lnTo>
                    <a:pt x="222235" y="82011"/>
                  </a:lnTo>
                  <a:lnTo>
                    <a:pt x="221245" y="87958"/>
                  </a:lnTo>
                  <a:lnTo>
                    <a:pt x="185734" y="142414"/>
                  </a:lnTo>
                  <a:lnTo>
                    <a:pt x="185255" y="158525"/>
                  </a:lnTo>
                  <a:lnTo>
                    <a:pt x="189195" y="163006"/>
                  </a:lnTo>
                  <a:lnTo>
                    <a:pt x="195520" y="165069"/>
                  </a:lnTo>
                  <a:lnTo>
                    <a:pt x="203435" y="165520"/>
                  </a:lnTo>
                  <a:lnTo>
                    <a:pt x="217160" y="161089"/>
                  </a:lnTo>
                  <a:lnTo>
                    <a:pt x="245456" y="138761"/>
                  </a:lnTo>
                  <a:lnTo>
                    <a:pt x="282681" y="84130"/>
                  </a:lnTo>
                  <a:lnTo>
                    <a:pt x="283731" y="80125"/>
                  </a:lnTo>
                  <a:lnTo>
                    <a:pt x="281659" y="79304"/>
                  </a:lnTo>
                  <a:lnTo>
                    <a:pt x="277503" y="80606"/>
                  </a:lnTo>
                  <a:lnTo>
                    <a:pt x="270420" y="91915"/>
                  </a:lnTo>
                  <a:lnTo>
                    <a:pt x="267237" y="100108"/>
                  </a:lnTo>
                  <a:lnTo>
                    <a:pt x="266165" y="119074"/>
                  </a:lnTo>
                  <a:lnTo>
                    <a:pt x="267174" y="129309"/>
                  </a:lnTo>
                  <a:lnTo>
                    <a:pt x="270620" y="137057"/>
                  </a:lnTo>
                  <a:lnTo>
                    <a:pt x="281846" y="148131"/>
                  </a:lnTo>
                  <a:lnTo>
                    <a:pt x="288722" y="150529"/>
                  </a:lnTo>
                  <a:lnTo>
                    <a:pt x="303760" y="150729"/>
                  </a:lnTo>
                  <a:lnTo>
                    <a:pt x="327819" y="141225"/>
                  </a:lnTo>
                  <a:lnTo>
                    <a:pt x="330466" y="139454"/>
                  </a:lnTo>
                  <a:lnTo>
                    <a:pt x="329457" y="139197"/>
                  </a:lnTo>
                  <a:lnTo>
                    <a:pt x="326011" y="139951"/>
                  </a:lnTo>
                  <a:lnTo>
                    <a:pt x="319715" y="148184"/>
                  </a:lnTo>
                  <a:lnTo>
                    <a:pt x="316743" y="154263"/>
                  </a:lnTo>
                  <a:lnTo>
                    <a:pt x="316610" y="160165"/>
                  </a:lnTo>
                  <a:lnTo>
                    <a:pt x="321393" y="171653"/>
                  </a:lnTo>
                  <a:lnTo>
                    <a:pt x="343317" y="188517"/>
                  </a:lnTo>
                  <a:lnTo>
                    <a:pt x="362849" y="192267"/>
                  </a:lnTo>
                  <a:lnTo>
                    <a:pt x="41064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092481" y="2105225"/>
              <a:ext cx="424375" cy="66570"/>
            </a:xfrm>
            <a:custGeom>
              <a:avLst/>
              <a:gdLst/>
              <a:ahLst/>
              <a:cxnLst/>
              <a:rect l="0" t="0" r="0" b="0"/>
              <a:pathLst>
                <a:path w="424375" h="66570">
                  <a:moveTo>
                    <a:pt x="0" y="0"/>
                  </a:moveTo>
                  <a:lnTo>
                    <a:pt x="58604" y="13269"/>
                  </a:lnTo>
                  <a:lnTo>
                    <a:pt x="115777" y="20615"/>
                  </a:lnTo>
                  <a:lnTo>
                    <a:pt x="176748" y="26856"/>
                  </a:lnTo>
                  <a:lnTo>
                    <a:pt x="230612" y="32015"/>
                  </a:lnTo>
                  <a:lnTo>
                    <a:pt x="284844" y="38752"/>
                  </a:lnTo>
                  <a:lnTo>
                    <a:pt x="339043" y="45647"/>
                  </a:lnTo>
                  <a:lnTo>
                    <a:pt x="402486" y="56715"/>
                  </a:lnTo>
                  <a:lnTo>
                    <a:pt x="414646" y="60032"/>
                  </a:lnTo>
                  <a:lnTo>
                    <a:pt x="424374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067972" y="1697494"/>
              <a:ext cx="99400" cy="241311"/>
            </a:xfrm>
            <a:custGeom>
              <a:avLst/>
              <a:gdLst/>
              <a:ahLst/>
              <a:cxnLst/>
              <a:rect l="0" t="0" r="0" b="0"/>
              <a:pathLst>
                <a:path w="99400" h="241311">
                  <a:moveTo>
                    <a:pt x="24509" y="0"/>
                  </a:moveTo>
                  <a:lnTo>
                    <a:pt x="16035" y="58621"/>
                  </a:lnTo>
                  <a:lnTo>
                    <a:pt x="7289" y="115746"/>
                  </a:lnTo>
                  <a:lnTo>
                    <a:pt x="1076" y="171820"/>
                  </a:lnTo>
                  <a:lnTo>
                    <a:pt x="0" y="209112"/>
                  </a:lnTo>
                  <a:lnTo>
                    <a:pt x="2622" y="215222"/>
                  </a:lnTo>
                  <a:lnTo>
                    <a:pt x="7144" y="217446"/>
                  </a:lnTo>
                  <a:lnTo>
                    <a:pt x="12933" y="217080"/>
                  </a:lnTo>
                  <a:lnTo>
                    <a:pt x="18641" y="213137"/>
                  </a:lnTo>
                  <a:lnTo>
                    <a:pt x="51074" y="178919"/>
                  </a:lnTo>
                  <a:lnTo>
                    <a:pt x="74910" y="165707"/>
                  </a:lnTo>
                  <a:lnTo>
                    <a:pt x="81224" y="165945"/>
                  </a:lnTo>
                  <a:lnTo>
                    <a:pt x="86358" y="168877"/>
                  </a:lnTo>
                  <a:lnTo>
                    <a:pt x="90705" y="173606"/>
                  </a:lnTo>
                  <a:lnTo>
                    <a:pt x="92678" y="179532"/>
                  </a:lnTo>
                  <a:lnTo>
                    <a:pt x="91038" y="202049"/>
                  </a:lnTo>
                  <a:lnTo>
                    <a:pt x="87054" y="221395"/>
                  </a:lnTo>
                  <a:lnTo>
                    <a:pt x="87471" y="228034"/>
                  </a:lnTo>
                  <a:lnTo>
                    <a:pt x="89598" y="232459"/>
                  </a:lnTo>
                  <a:lnTo>
                    <a:pt x="99399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246164" y="1847273"/>
              <a:ext cx="12740" cy="76953"/>
            </a:xfrm>
            <a:custGeom>
              <a:avLst/>
              <a:gdLst/>
              <a:ahLst/>
              <a:cxnLst/>
              <a:rect l="0" t="0" r="0" b="0"/>
              <a:pathLst>
                <a:path w="12740" h="76953">
                  <a:moveTo>
                    <a:pt x="4417" y="0"/>
                  </a:moveTo>
                  <a:lnTo>
                    <a:pt x="3493" y="55847"/>
                  </a:lnTo>
                  <a:lnTo>
                    <a:pt x="0" y="73823"/>
                  </a:lnTo>
                  <a:lnTo>
                    <a:pt x="548" y="76952"/>
                  </a:lnTo>
                  <a:lnTo>
                    <a:pt x="2763" y="76264"/>
                  </a:lnTo>
                  <a:lnTo>
                    <a:pt x="6088" y="73032"/>
                  </a:lnTo>
                  <a:lnTo>
                    <a:pt x="9783" y="64510"/>
                  </a:lnTo>
                  <a:lnTo>
                    <a:pt x="12739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67223" y="1789025"/>
              <a:ext cx="41607" cy="1"/>
            </a:xfrm>
            <a:custGeom>
              <a:avLst/>
              <a:gdLst/>
              <a:ahLst/>
              <a:cxnLst/>
              <a:rect l="0" t="0" r="0" b="0"/>
              <a:pathLst>
                <a:path w="41607" h="1">
                  <a:moveTo>
                    <a:pt x="0" y="0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91462" y="1763138"/>
              <a:ext cx="266999" cy="225594"/>
            </a:xfrm>
            <a:custGeom>
              <a:avLst/>
              <a:gdLst/>
              <a:ahLst/>
              <a:cxnLst/>
              <a:rect l="0" t="0" r="0" b="0"/>
              <a:pathLst>
                <a:path w="266999" h="225594">
                  <a:moveTo>
                    <a:pt x="100577" y="92456"/>
                  </a:moveTo>
                  <a:lnTo>
                    <a:pt x="87326" y="88038"/>
                  </a:lnTo>
                  <a:lnTo>
                    <a:pt x="73423" y="88335"/>
                  </a:lnTo>
                  <a:lnTo>
                    <a:pt x="65832" y="89709"/>
                  </a:lnTo>
                  <a:lnTo>
                    <a:pt x="41897" y="104894"/>
                  </a:lnTo>
                  <a:lnTo>
                    <a:pt x="3948" y="158229"/>
                  </a:lnTo>
                  <a:lnTo>
                    <a:pt x="0" y="175313"/>
                  </a:lnTo>
                  <a:lnTo>
                    <a:pt x="241" y="183752"/>
                  </a:lnTo>
                  <a:lnTo>
                    <a:pt x="3176" y="188453"/>
                  </a:lnTo>
                  <a:lnTo>
                    <a:pt x="7906" y="190663"/>
                  </a:lnTo>
                  <a:lnTo>
                    <a:pt x="13834" y="191211"/>
                  </a:lnTo>
                  <a:lnTo>
                    <a:pt x="30281" y="181959"/>
                  </a:lnTo>
                  <a:lnTo>
                    <a:pt x="47145" y="166444"/>
                  </a:lnTo>
                  <a:lnTo>
                    <a:pt x="88257" y="109045"/>
                  </a:lnTo>
                  <a:lnTo>
                    <a:pt x="118602" y="50847"/>
                  </a:lnTo>
                  <a:lnTo>
                    <a:pt x="136513" y="924"/>
                  </a:lnTo>
                  <a:lnTo>
                    <a:pt x="136554" y="0"/>
                  </a:lnTo>
                  <a:lnTo>
                    <a:pt x="117296" y="56052"/>
                  </a:lnTo>
                  <a:lnTo>
                    <a:pt x="110557" y="107352"/>
                  </a:lnTo>
                  <a:lnTo>
                    <a:pt x="113807" y="143817"/>
                  </a:lnTo>
                  <a:lnTo>
                    <a:pt x="120634" y="161819"/>
                  </a:lnTo>
                  <a:lnTo>
                    <a:pt x="125043" y="169208"/>
                  </a:lnTo>
                  <a:lnTo>
                    <a:pt x="131681" y="174135"/>
                  </a:lnTo>
                  <a:lnTo>
                    <a:pt x="148918" y="179608"/>
                  </a:lnTo>
                  <a:lnTo>
                    <a:pt x="168906" y="174644"/>
                  </a:lnTo>
                  <a:lnTo>
                    <a:pt x="198486" y="156256"/>
                  </a:lnTo>
                  <a:lnTo>
                    <a:pt x="214359" y="141152"/>
                  </a:lnTo>
                  <a:lnTo>
                    <a:pt x="224495" y="125193"/>
                  </a:lnTo>
                  <a:lnTo>
                    <a:pt x="224795" y="118904"/>
                  </a:lnTo>
                  <a:lnTo>
                    <a:pt x="222220" y="113786"/>
                  </a:lnTo>
                  <a:lnTo>
                    <a:pt x="217731" y="109449"/>
                  </a:lnTo>
                  <a:lnTo>
                    <a:pt x="211039" y="107483"/>
                  </a:lnTo>
                  <a:lnTo>
                    <a:pt x="193742" y="107764"/>
                  </a:lnTo>
                  <a:lnTo>
                    <a:pt x="176193" y="115902"/>
                  </a:lnTo>
                  <a:lnTo>
                    <a:pt x="153184" y="136077"/>
                  </a:lnTo>
                  <a:lnTo>
                    <a:pt x="146743" y="143726"/>
                  </a:lnTo>
                  <a:lnTo>
                    <a:pt x="143374" y="151599"/>
                  </a:lnTo>
                  <a:lnTo>
                    <a:pt x="142096" y="167743"/>
                  </a:lnTo>
                  <a:lnTo>
                    <a:pt x="150991" y="192426"/>
                  </a:lnTo>
                  <a:lnTo>
                    <a:pt x="162740" y="204072"/>
                  </a:lnTo>
                  <a:lnTo>
                    <a:pt x="179056" y="212330"/>
                  </a:lnTo>
                  <a:lnTo>
                    <a:pt x="227198" y="222699"/>
                  </a:lnTo>
                  <a:lnTo>
                    <a:pt x="266998" y="2255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609987" y="1963767"/>
              <a:ext cx="23364" cy="191386"/>
            </a:xfrm>
            <a:custGeom>
              <a:avLst/>
              <a:gdLst/>
              <a:ahLst/>
              <a:cxnLst/>
              <a:rect l="0" t="0" r="0" b="0"/>
              <a:pathLst>
                <a:path w="23364" h="191386">
                  <a:moveTo>
                    <a:pt x="23363" y="0"/>
                  </a:moveTo>
                  <a:lnTo>
                    <a:pt x="6504" y="55507"/>
                  </a:lnTo>
                  <a:lnTo>
                    <a:pt x="0" y="110920"/>
                  </a:lnTo>
                  <a:lnTo>
                    <a:pt x="1076" y="168712"/>
                  </a:lnTo>
                  <a:lnTo>
                    <a:pt x="6721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805456" y="1897199"/>
              <a:ext cx="169058" cy="139211"/>
            </a:xfrm>
            <a:custGeom>
              <a:avLst/>
              <a:gdLst/>
              <a:ahLst/>
              <a:cxnLst/>
              <a:rect l="0" t="0" r="0" b="0"/>
              <a:pathLst>
                <a:path w="169058" h="139211">
                  <a:moveTo>
                    <a:pt x="44241" y="33284"/>
                  </a:moveTo>
                  <a:lnTo>
                    <a:pt x="19551" y="62904"/>
                  </a:lnTo>
                  <a:lnTo>
                    <a:pt x="1560" y="99129"/>
                  </a:lnTo>
                  <a:lnTo>
                    <a:pt x="0" y="118638"/>
                  </a:lnTo>
                  <a:lnTo>
                    <a:pt x="878" y="129019"/>
                  </a:lnTo>
                  <a:lnTo>
                    <a:pt x="4238" y="135014"/>
                  </a:lnTo>
                  <a:lnTo>
                    <a:pt x="9251" y="138087"/>
                  </a:lnTo>
                  <a:lnTo>
                    <a:pt x="15367" y="139210"/>
                  </a:lnTo>
                  <a:lnTo>
                    <a:pt x="22218" y="137186"/>
                  </a:lnTo>
                  <a:lnTo>
                    <a:pt x="56853" y="110933"/>
                  </a:lnTo>
                  <a:lnTo>
                    <a:pt x="74379" y="85466"/>
                  </a:lnTo>
                  <a:lnTo>
                    <a:pt x="82449" y="54498"/>
                  </a:lnTo>
                  <a:lnTo>
                    <a:pt x="80423" y="26318"/>
                  </a:lnTo>
                  <a:lnTo>
                    <a:pt x="75759" y="20319"/>
                  </a:lnTo>
                  <a:lnTo>
                    <a:pt x="60715" y="13654"/>
                  </a:lnTo>
                  <a:lnTo>
                    <a:pt x="53374" y="13725"/>
                  </a:lnTo>
                  <a:lnTo>
                    <a:pt x="40288" y="18736"/>
                  </a:lnTo>
                  <a:lnTo>
                    <a:pt x="36983" y="23585"/>
                  </a:lnTo>
                  <a:lnTo>
                    <a:pt x="35776" y="36370"/>
                  </a:lnTo>
                  <a:lnTo>
                    <a:pt x="39522" y="40889"/>
                  </a:lnTo>
                  <a:lnTo>
                    <a:pt x="53546" y="45910"/>
                  </a:lnTo>
                  <a:lnTo>
                    <a:pt x="86651" y="39901"/>
                  </a:lnTo>
                  <a:lnTo>
                    <a:pt x="125042" y="27023"/>
                  </a:lnTo>
                  <a:lnTo>
                    <a:pt x="16905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924586" y="1812722"/>
              <a:ext cx="116496" cy="274646"/>
            </a:xfrm>
            <a:custGeom>
              <a:avLst/>
              <a:gdLst/>
              <a:ahLst/>
              <a:cxnLst/>
              <a:rect l="0" t="0" r="0" b="0"/>
              <a:pathLst>
                <a:path w="116496" h="274646">
                  <a:moveTo>
                    <a:pt x="116495" y="9588"/>
                  </a:moveTo>
                  <a:lnTo>
                    <a:pt x="107661" y="753"/>
                  </a:lnTo>
                  <a:lnTo>
                    <a:pt x="102284" y="0"/>
                  </a:lnTo>
                  <a:lnTo>
                    <a:pt x="88914" y="4093"/>
                  </a:lnTo>
                  <a:lnTo>
                    <a:pt x="61376" y="21212"/>
                  </a:lnTo>
                  <a:lnTo>
                    <a:pt x="38629" y="52685"/>
                  </a:lnTo>
                  <a:lnTo>
                    <a:pt x="24595" y="86871"/>
                  </a:lnTo>
                  <a:lnTo>
                    <a:pt x="17690" y="149260"/>
                  </a:lnTo>
                  <a:lnTo>
                    <a:pt x="21267" y="195072"/>
                  </a:lnTo>
                  <a:lnTo>
                    <a:pt x="34746" y="234015"/>
                  </a:lnTo>
                  <a:lnTo>
                    <a:pt x="34550" y="254797"/>
                  </a:lnTo>
                  <a:lnTo>
                    <a:pt x="31355" y="262743"/>
                  </a:lnTo>
                  <a:lnTo>
                    <a:pt x="20407" y="274037"/>
                  </a:lnTo>
                  <a:lnTo>
                    <a:pt x="15454" y="274645"/>
                  </a:lnTo>
                  <a:lnTo>
                    <a:pt x="11227" y="272277"/>
                  </a:lnTo>
                  <a:lnTo>
                    <a:pt x="0" y="2592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49355" y="1789025"/>
              <a:ext cx="107389" cy="277162"/>
            </a:xfrm>
            <a:custGeom>
              <a:avLst/>
              <a:gdLst/>
              <a:ahLst/>
              <a:cxnLst/>
              <a:rect l="0" t="0" r="0" b="0"/>
              <a:pathLst>
                <a:path w="107389" h="277162">
                  <a:moveTo>
                    <a:pt x="41800" y="0"/>
                  </a:moveTo>
                  <a:lnTo>
                    <a:pt x="36081" y="58622"/>
                  </a:lnTo>
                  <a:lnTo>
                    <a:pt x="29404" y="121030"/>
                  </a:lnTo>
                  <a:lnTo>
                    <a:pt x="16665" y="173319"/>
                  </a:lnTo>
                  <a:lnTo>
                    <a:pt x="0" y="231707"/>
                  </a:lnTo>
                  <a:lnTo>
                    <a:pt x="990" y="233983"/>
                  </a:lnTo>
                  <a:lnTo>
                    <a:pt x="3498" y="233652"/>
                  </a:lnTo>
                  <a:lnTo>
                    <a:pt x="51922" y="185909"/>
                  </a:lnTo>
                  <a:lnTo>
                    <a:pt x="59643" y="183111"/>
                  </a:lnTo>
                  <a:lnTo>
                    <a:pt x="75618" y="182468"/>
                  </a:lnTo>
                  <a:lnTo>
                    <a:pt x="91963" y="190195"/>
                  </a:lnTo>
                  <a:lnTo>
                    <a:pt x="100205" y="196139"/>
                  </a:lnTo>
                  <a:lnTo>
                    <a:pt x="104775" y="203800"/>
                  </a:lnTo>
                  <a:lnTo>
                    <a:pt x="107388" y="222174"/>
                  </a:lnTo>
                  <a:lnTo>
                    <a:pt x="103002" y="237736"/>
                  </a:lnTo>
                  <a:lnTo>
                    <a:pt x="93964" y="250817"/>
                  </a:lnTo>
                  <a:lnTo>
                    <a:pt x="73282" y="267652"/>
                  </a:lnTo>
                  <a:lnTo>
                    <a:pt x="57641" y="275516"/>
                  </a:lnTo>
                  <a:lnTo>
                    <a:pt x="38978" y="277161"/>
                  </a:lnTo>
                  <a:lnTo>
                    <a:pt x="28824" y="276306"/>
                  </a:lnTo>
                  <a:lnTo>
                    <a:pt x="22979" y="272962"/>
                  </a:lnTo>
                  <a:lnTo>
                    <a:pt x="20007" y="267959"/>
                  </a:lnTo>
                  <a:lnTo>
                    <a:pt x="18950" y="261850"/>
                  </a:lnTo>
                  <a:lnTo>
                    <a:pt x="22707" y="247666"/>
                  </a:lnTo>
                  <a:lnTo>
                    <a:pt x="26297" y="240000"/>
                  </a:lnTo>
                  <a:lnTo>
                    <a:pt x="37683" y="229017"/>
                  </a:lnTo>
                  <a:lnTo>
                    <a:pt x="58442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059342" y="1813989"/>
              <a:ext cx="156482" cy="391589"/>
            </a:xfrm>
            <a:custGeom>
              <a:avLst/>
              <a:gdLst/>
              <a:ahLst/>
              <a:cxnLst/>
              <a:rect l="0" t="0" r="0" b="0"/>
              <a:pathLst>
                <a:path w="156482" h="391589">
                  <a:moveTo>
                    <a:pt x="156481" y="0"/>
                  </a:moveTo>
                  <a:lnTo>
                    <a:pt x="128095" y="57696"/>
                  </a:lnTo>
                  <a:lnTo>
                    <a:pt x="108892" y="114091"/>
                  </a:lnTo>
                  <a:lnTo>
                    <a:pt x="98926" y="163243"/>
                  </a:lnTo>
                  <a:lnTo>
                    <a:pt x="91693" y="216849"/>
                  </a:lnTo>
                  <a:lnTo>
                    <a:pt x="81096" y="278416"/>
                  </a:lnTo>
                  <a:lnTo>
                    <a:pt x="58320" y="339032"/>
                  </a:lnTo>
                  <a:lnTo>
                    <a:pt x="41450" y="374026"/>
                  </a:lnTo>
                  <a:lnTo>
                    <a:pt x="28618" y="385971"/>
                  </a:lnTo>
                  <a:lnTo>
                    <a:pt x="21313" y="390450"/>
                  </a:lnTo>
                  <a:lnTo>
                    <a:pt x="14593" y="391588"/>
                  </a:lnTo>
                  <a:lnTo>
                    <a:pt x="8265" y="390497"/>
                  </a:lnTo>
                  <a:lnTo>
                    <a:pt x="2197" y="387921"/>
                  </a:lnTo>
                  <a:lnTo>
                    <a:pt x="0" y="381580"/>
                  </a:lnTo>
                  <a:lnTo>
                    <a:pt x="2491" y="362208"/>
                  </a:lnTo>
                  <a:lnTo>
                    <a:pt x="19157" y="320596"/>
                  </a:lnTo>
                  <a:lnTo>
                    <a:pt x="39986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207502" y="1997052"/>
              <a:ext cx="399411" cy="174022"/>
            </a:xfrm>
            <a:custGeom>
              <a:avLst/>
              <a:gdLst/>
              <a:ahLst/>
              <a:cxnLst/>
              <a:rect l="0" t="0" r="0" b="0"/>
              <a:pathLst>
                <a:path w="399411" h="174022">
                  <a:moveTo>
                    <a:pt x="0" y="0"/>
                  </a:moveTo>
                  <a:lnTo>
                    <a:pt x="1849" y="60641"/>
                  </a:lnTo>
                  <a:lnTo>
                    <a:pt x="8834" y="76570"/>
                  </a:lnTo>
                  <a:lnTo>
                    <a:pt x="13286" y="79708"/>
                  </a:lnTo>
                  <a:lnTo>
                    <a:pt x="18103" y="79951"/>
                  </a:lnTo>
                  <a:lnTo>
                    <a:pt x="28386" y="75290"/>
                  </a:lnTo>
                  <a:lnTo>
                    <a:pt x="39120" y="67054"/>
                  </a:lnTo>
                  <a:lnTo>
                    <a:pt x="43647" y="67817"/>
                  </a:lnTo>
                  <a:lnTo>
                    <a:pt x="47589" y="72023"/>
                  </a:lnTo>
                  <a:lnTo>
                    <a:pt x="51142" y="78526"/>
                  </a:lnTo>
                  <a:lnTo>
                    <a:pt x="57209" y="81936"/>
                  </a:lnTo>
                  <a:lnTo>
                    <a:pt x="73812" y="83261"/>
                  </a:lnTo>
                  <a:lnTo>
                    <a:pt x="99533" y="74390"/>
                  </a:lnTo>
                  <a:lnTo>
                    <a:pt x="132149" y="48184"/>
                  </a:lnTo>
                  <a:lnTo>
                    <a:pt x="145333" y="32510"/>
                  </a:lnTo>
                  <a:lnTo>
                    <a:pt x="146815" y="28145"/>
                  </a:lnTo>
                  <a:lnTo>
                    <a:pt x="145030" y="26160"/>
                  </a:lnTo>
                  <a:lnTo>
                    <a:pt x="141065" y="25761"/>
                  </a:lnTo>
                  <a:lnTo>
                    <a:pt x="131729" y="30248"/>
                  </a:lnTo>
                  <a:lnTo>
                    <a:pt x="126651" y="34034"/>
                  </a:lnTo>
                  <a:lnTo>
                    <a:pt x="124190" y="40256"/>
                  </a:lnTo>
                  <a:lnTo>
                    <a:pt x="123921" y="57031"/>
                  </a:lnTo>
                  <a:lnTo>
                    <a:pt x="129350" y="71883"/>
                  </a:lnTo>
                  <a:lnTo>
                    <a:pt x="143484" y="100902"/>
                  </a:lnTo>
                  <a:lnTo>
                    <a:pt x="142808" y="107024"/>
                  </a:lnTo>
                  <a:lnTo>
                    <a:pt x="139584" y="112030"/>
                  </a:lnTo>
                  <a:lnTo>
                    <a:pt x="134661" y="116292"/>
                  </a:lnTo>
                  <a:lnTo>
                    <a:pt x="127681" y="118208"/>
                  </a:lnTo>
                  <a:lnTo>
                    <a:pt x="110064" y="117872"/>
                  </a:lnTo>
                  <a:lnTo>
                    <a:pt x="102962" y="114639"/>
                  </a:lnTo>
                  <a:lnTo>
                    <a:pt x="92605" y="103651"/>
                  </a:lnTo>
                  <a:lnTo>
                    <a:pt x="92247" y="97762"/>
                  </a:lnTo>
                  <a:lnTo>
                    <a:pt x="94783" y="91987"/>
                  </a:lnTo>
                  <a:lnTo>
                    <a:pt x="111602" y="75024"/>
                  </a:lnTo>
                  <a:lnTo>
                    <a:pt x="118780" y="69432"/>
                  </a:lnTo>
                  <a:lnTo>
                    <a:pt x="139084" y="63218"/>
                  </a:lnTo>
                  <a:lnTo>
                    <a:pt x="196619" y="53183"/>
                  </a:lnTo>
                  <a:lnTo>
                    <a:pt x="223651" y="51816"/>
                  </a:lnTo>
                  <a:lnTo>
                    <a:pt x="223990" y="53035"/>
                  </a:lnTo>
                  <a:lnTo>
                    <a:pt x="209022" y="66052"/>
                  </a:lnTo>
                  <a:lnTo>
                    <a:pt x="193631" y="85523"/>
                  </a:lnTo>
                  <a:lnTo>
                    <a:pt x="191033" y="93073"/>
                  </a:lnTo>
                  <a:lnTo>
                    <a:pt x="190612" y="108858"/>
                  </a:lnTo>
                  <a:lnTo>
                    <a:pt x="193643" y="115102"/>
                  </a:lnTo>
                  <a:lnTo>
                    <a:pt x="204407" y="124505"/>
                  </a:lnTo>
                  <a:lnTo>
                    <a:pt x="239313" y="130579"/>
                  </a:lnTo>
                  <a:lnTo>
                    <a:pt x="271537" y="127961"/>
                  </a:lnTo>
                  <a:lnTo>
                    <a:pt x="303070" y="116913"/>
                  </a:lnTo>
                  <a:lnTo>
                    <a:pt x="319918" y="104661"/>
                  </a:lnTo>
                  <a:lnTo>
                    <a:pt x="327000" y="97511"/>
                  </a:lnTo>
                  <a:lnTo>
                    <a:pt x="329872" y="90895"/>
                  </a:lnTo>
                  <a:lnTo>
                    <a:pt x="329938" y="84635"/>
                  </a:lnTo>
                  <a:lnTo>
                    <a:pt x="328132" y="78613"/>
                  </a:lnTo>
                  <a:lnTo>
                    <a:pt x="324154" y="75522"/>
                  </a:lnTo>
                  <a:lnTo>
                    <a:pt x="318729" y="74387"/>
                  </a:lnTo>
                  <a:lnTo>
                    <a:pt x="297841" y="77206"/>
                  </a:lnTo>
                  <a:lnTo>
                    <a:pt x="283077" y="82391"/>
                  </a:lnTo>
                  <a:lnTo>
                    <a:pt x="264370" y="96630"/>
                  </a:lnTo>
                  <a:lnTo>
                    <a:pt x="252792" y="110440"/>
                  </a:lnTo>
                  <a:lnTo>
                    <a:pt x="250813" y="117081"/>
                  </a:lnTo>
                  <a:lnTo>
                    <a:pt x="251344" y="123357"/>
                  </a:lnTo>
                  <a:lnTo>
                    <a:pt x="253547" y="129390"/>
                  </a:lnTo>
                  <a:lnTo>
                    <a:pt x="258714" y="134337"/>
                  </a:lnTo>
                  <a:lnTo>
                    <a:pt x="274317" y="142299"/>
                  </a:lnTo>
                  <a:lnTo>
                    <a:pt x="293579" y="143989"/>
                  </a:lnTo>
                  <a:lnTo>
                    <a:pt x="313543" y="140733"/>
                  </a:lnTo>
                  <a:lnTo>
                    <a:pt x="331660" y="133123"/>
                  </a:lnTo>
                  <a:lnTo>
                    <a:pt x="336677" y="134052"/>
                  </a:lnTo>
                  <a:lnTo>
                    <a:pt x="339097" y="138370"/>
                  </a:lnTo>
                  <a:lnTo>
                    <a:pt x="339321" y="152104"/>
                  </a:lnTo>
                  <a:lnTo>
                    <a:pt x="336338" y="167454"/>
                  </a:lnTo>
                  <a:lnTo>
                    <a:pt x="337947" y="171732"/>
                  </a:lnTo>
                  <a:lnTo>
                    <a:pt x="341792" y="173660"/>
                  </a:lnTo>
                  <a:lnTo>
                    <a:pt x="347130" y="174021"/>
                  </a:lnTo>
                  <a:lnTo>
                    <a:pt x="367894" y="165693"/>
                  </a:lnTo>
                  <a:lnTo>
                    <a:pt x="381089" y="151613"/>
                  </a:lnTo>
                  <a:lnTo>
                    <a:pt x="399410" y="1248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586351" y="1930483"/>
              <a:ext cx="228588" cy="324522"/>
            </a:xfrm>
            <a:custGeom>
              <a:avLst/>
              <a:gdLst/>
              <a:ahLst/>
              <a:cxnLst/>
              <a:rect l="0" t="0" r="0" b="0"/>
              <a:pathLst>
                <a:path w="228588" h="324522">
                  <a:moveTo>
                    <a:pt x="103772" y="0"/>
                  </a:moveTo>
                  <a:lnTo>
                    <a:pt x="89579" y="55848"/>
                  </a:lnTo>
                  <a:lnTo>
                    <a:pt x="73233" y="109812"/>
                  </a:lnTo>
                  <a:lnTo>
                    <a:pt x="55692" y="173181"/>
                  </a:lnTo>
                  <a:lnTo>
                    <a:pt x="36473" y="205253"/>
                  </a:lnTo>
                  <a:lnTo>
                    <a:pt x="31168" y="211725"/>
                  </a:lnTo>
                  <a:lnTo>
                    <a:pt x="24859" y="213266"/>
                  </a:lnTo>
                  <a:lnTo>
                    <a:pt x="17879" y="211519"/>
                  </a:lnTo>
                  <a:lnTo>
                    <a:pt x="10453" y="207581"/>
                  </a:lnTo>
                  <a:lnTo>
                    <a:pt x="5501" y="201258"/>
                  </a:lnTo>
                  <a:lnTo>
                    <a:pt x="0" y="184370"/>
                  </a:lnTo>
                  <a:lnTo>
                    <a:pt x="1306" y="179311"/>
                  </a:lnTo>
                  <a:lnTo>
                    <a:pt x="4951" y="176864"/>
                  </a:lnTo>
                  <a:lnTo>
                    <a:pt x="10155" y="176157"/>
                  </a:lnTo>
                  <a:lnTo>
                    <a:pt x="23332" y="180302"/>
                  </a:lnTo>
                  <a:lnTo>
                    <a:pt x="63228" y="193613"/>
                  </a:lnTo>
                  <a:lnTo>
                    <a:pt x="120418" y="198502"/>
                  </a:lnTo>
                  <a:lnTo>
                    <a:pt x="145688" y="199170"/>
                  </a:lnTo>
                  <a:lnTo>
                    <a:pt x="152056" y="197500"/>
                  </a:lnTo>
                  <a:lnTo>
                    <a:pt x="154452" y="194537"/>
                  </a:lnTo>
                  <a:lnTo>
                    <a:pt x="154201" y="190712"/>
                  </a:lnTo>
                  <a:lnTo>
                    <a:pt x="150335" y="189087"/>
                  </a:lnTo>
                  <a:lnTo>
                    <a:pt x="136178" y="189747"/>
                  </a:lnTo>
                  <a:lnTo>
                    <a:pt x="111832" y="199734"/>
                  </a:lnTo>
                  <a:lnTo>
                    <a:pt x="91470" y="214404"/>
                  </a:lnTo>
                  <a:lnTo>
                    <a:pt x="88174" y="221524"/>
                  </a:lnTo>
                  <a:lnTo>
                    <a:pt x="86977" y="239297"/>
                  </a:lnTo>
                  <a:lnTo>
                    <a:pt x="89802" y="247364"/>
                  </a:lnTo>
                  <a:lnTo>
                    <a:pt x="100337" y="261260"/>
                  </a:lnTo>
                  <a:lnTo>
                    <a:pt x="154641" y="301005"/>
                  </a:lnTo>
                  <a:lnTo>
                    <a:pt x="193846" y="318917"/>
                  </a:lnTo>
                  <a:lnTo>
                    <a:pt x="228587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069187" y="890352"/>
            <a:ext cx="911801" cy="2562884"/>
            <a:chOff x="4069187" y="890352"/>
            <a:chExt cx="911801" cy="2562884"/>
          </a:xfrm>
        </p:grpSpPr>
        <p:sp>
          <p:nvSpPr>
            <p:cNvPr id="133" name="Freeform 132"/>
            <p:cNvSpPr/>
            <p:nvPr/>
          </p:nvSpPr>
          <p:spPr>
            <a:xfrm>
              <a:off x="4069187" y="890352"/>
              <a:ext cx="911801" cy="444299"/>
            </a:xfrm>
            <a:custGeom>
              <a:avLst/>
              <a:gdLst/>
              <a:ahLst/>
              <a:cxnLst/>
              <a:rect l="0" t="0" r="0" b="0"/>
              <a:pathLst>
                <a:path w="911801" h="444299">
                  <a:moveTo>
                    <a:pt x="548995" y="0"/>
                  </a:moveTo>
                  <a:lnTo>
                    <a:pt x="493833" y="0"/>
                  </a:lnTo>
                  <a:lnTo>
                    <a:pt x="433501" y="11582"/>
                  </a:lnTo>
                  <a:lnTo>
                    <a:pt x="379510" y="20907"/>
                  </a:lnTo>
                  <a:lnTo>
                    <a:pt x="320396" y="38298"/>
                  </a:lnTo>
                  <a:lnTo>
                    <a:pt x="258897" y="56351"/>
                  </a:lnTo>
                  <a:lnTo>
                    <a:pt x="214358" y="75611"/>
                  </a:lnTo>
                  <a:lnTo>
                    <a:pt x="206635" y="80918"/>
                  </a:lnTo>
                  <a:lnTo>
                    <a:pt x="203336" y="86305"/>
                  </a:lnTo>
                  <a:lnTo>
                    <a:pt x="202985" y="91745"/>
                  </a:lnTo>
                  <a:lnTo>
                    <a:pt x="204601" y="97221"/>
                  </a:lnTo>
                  <a:lnTo>
                    <a:pt x="213792" y="108237"/>
                  </a:lnTo>
                  <a:lnTo>
                    <a:pt x="220126" y="113763"/>
                  </a:lnTo>
                  <a:lnTo>
                    <a:pt x="223425" y="120221"/>
                  </a:lnTo>
                  <a:lnTo>
                    <a:pt x="224624" y="134793"/>
                  </a:lnTo>
                  <a:lnTo>
                    <a:pt x="214679" y="150515"/>
                  </a:lnTo>
                  <a:lnTo>
                    <a:pt x="174353" y="189632"/>
                  </a:lnTo>
                  <a:lnTo>
                    <a:pt x="118886" y="219576"/>
                  </a:lnTo>
                  <a:lnTo>
                    <a:pt x="58204" y="257979"/>
                  </a:lnTo>
                  <a:lnTo>
                    <a:pt x="12598" y="292336"/>
                  </a:lnTo>
                  <a:lnTo>
                    <a:pt x="1485" y="308367"/>
                  </a:lnTo>
                  <a:lnTo>
                    <a:pt x="0" y="316526"/>
                  </a:lnTo>
                  <a:lnTo>
                    <a:pt x="3282" y="332987"/>
                  </a:lnTo>
                  <a:lnTo>
                    <a:pt x="15836" y="347083"/>
                  </a:lnTo>
                  <a:lnTo>
                    <a:pt x="58446" y="371199"/>
                  </a:lnTo>
                  <a:lnTo>
                    <a:pt x="120022" y="393334"/>
                  </a:lnTo>
                  <a:lnTo>
                    <a:pt x="178561" y="410459"/>
                  </a:lnTo>
                  <a:lnTo>
                    <a:pt x="239581" y="419979"/>
                  </a:lnTo>
                  <a:lnTo>
                    <a:pt x="294036" y="426260"/>
                  </a:lnTo>
                  <a:lnTo>
                    <a:pt x="355942" y="431424"/>
                  </a:lnTo>
                  <a:lnTo>
                    <a:pt x="410563" y="432444"/>
                  </a:lnTo>
                  <a:lnTo>
                    <a:pt x="468226" y="437079"/>
                  </a:lnTo>
                  <a:lnTo>
                    <a:pt x="524798" y="433911"/>
                  </a:lnTo>
                  <a:lnTo>
                    <a:pt x="586334" y="432935"/>
                  </a:lnTo>
                  <a:lnTo>
                    <a:pt x="647742" y="444298"/>
                  </a:lnTo>
                  <a:lnTo>
                    <a:pt x="677900" y="443426"/>
                  </a:lnTo>
                  <a:lnTo>
                    <a:pt x="719374" y="433924"/>
                  </a:lnTo>
                  <a:lnTo>
                    <a:pt x="782193" y="393695"/>
                  </a:lnTo>
                  <a:lnTo>
                    <a:pt x="841975" y="349478"/>
                  </a:lnTo>
                  <a:lnTo>
                    <a:pt x="875423" y="320822"/>
                  </a:lnTo>
                  <a:lnTo>
                    <a:pt x="903912" y="278011"/>
                  </a:lnTo>
                  <a:lnTo>
                    <a:pt x="911800" y="246227"/>
                  </a:lnTo>
                  <a:lnTo>
                    <a:pt x="906248" y="224388"/>
                  </a:lnTo>
                  <a:lnTo>
                    <a:pt x="884501" y="184651"/>
                  </a:lnTo>
                  <a:lnTo>
                    <a:pt x="863519" y="162988"/>
                  </a:lnTo>
                  <a:lnTo>
                    <a:pt x="803540" y="127775"/>
                  </a:lnTo>
                  <a:lnTo>
                    <a:pt x="753026" y="106361"/>
                  </a:lnTo>
                  <a:lnTo>
                    <a:pt x="698532" y="89804"/>
                  </a:lnTo>
                  <a:lnTo>
                    <a:pt x="636043" y="71135"/>
                  </a:lnTo>
                  <a:lnTo>
                    <a:pt x="579645" y="62753"/>
                  </a:lnTo>
                  <a:lnTo>
                    <a:pt x="533134" y="60062"/>
                  </a:lnTo>
                  <a:lnTo>
                    <a:pt x="515711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336037" y="1008332"/>
              <a:ext cx="156255" cy="173258"/>
            </a:xfrm>
            <a:custGeom>
              <a:avLst/>
              <a:gdLst/>
              <a:ahLst/>
              <a:cxnLst/>
              <a:rect l="0" t="0" r="0" b="0"/>
              <a:pathLst>
                <a:path w="156255" h="173258">
                  <a:moveTo>
                    <a:pt x="7550" y="48441"/>
                  </a:moveTo>
                  <a:lnTo>
                    <a:pt x="0" y="105213"/>
                  </a:lnTo>
                  <a:lnTo>
                    <a:pt x="1847" y="146085"/>
                  </a:lnTo>
                  <a:lnTo>
                    <a:pt x="3748" y="155142"/>
                  </a:lnTo>
                  <a:lnTo>
                    <a:pt x="6865" y="158407"/>
                  </a:lnTo>
                  <a:lnTo>
                    <a:pt x="10791" y="157809"/>
                  </a:lnTo>
                  <a:lnTo>
                    <a:pt x="15258" y="154638"/>
                  </a:lnTo>
                  <a:lnTo>
                    <a:pt x="34789" y="118180"/>
                  </a:lnTo>
                  <a:lnTo>
                    <a:pt x="61059" y="64437"/>
                  </a:lnTo>
                  <a:lnTo>
                    <a:pt x="93605" y="14275"/>
                  </a:lnTo>
                  <a:lnTo>
                    <a:pt x="104661" y="2129"/>
                  </a:lnTo>
                  <a:lnTo>
                    <a:pt x="111122" y="0"/>
                  </a:lnTo>
                  <a:lnTo>
                    <a:pt x="125698" y="2565"/>
                  </a:lnTo>
                  <a:lnTo>
                    <a:pt x="138957" y="14800"/>
                  </a:lnTo>
                  <a:lnTo>
                    <a:pt x="145081" y="23240"/>
                  </a:lnTo>
                  <a:lnTo>
                    <a:pt x="151886" y="44945"/>
                  </a:lnTo>
                  <a:lnTo>
                    <a:pt x="156254" y="100964"/>
                  </a:lnTo>
                  <a:lnTo>
                    <a:pt x="152593" y="140229"/>
                  </a:lnTo>
                  <a:lnTo>
                    <a:pt x="145670" y="158886"/>
                  </a:lnTo>
                  <a:lnTo>
                    <a:pt x="141235" y="166450"/>
                  </a:lnTo>
                  <a:lnTo>
                    <a:pt x="137354" y="170568"/>
                  </a:lnTo>
                  <a:lnTo>
                    <a:pt x="133842" y="172389"/>
                  </a:lnTo>
                  <a:lnTo>
                    <a:pt x="124045" y="1732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410156" y="1074572"/>
              <a:ext cx="183800" cy="98934"/>
            </a:xfrm>
            <a:custGeom>
              <a:avLst/>
              <a:gdLst/>
              <a:ahLst/>
              <a:cxnLst/>
              <a:rect l="0" t="0" r="0" b="0"/>
              <a:pathLst>
                <a:path w="183800" h="98934">
                  <a:moveTo>
                    <a:pt x="0" y="7164"/>
                  </a:moveTo>
                  <a:lnTo>
                    <a:pt x="56772" y="1446"/>
                  </a:lnTo>
                  <a:lnTo>
                    <a:pt x="78240" y="0"/>
                  </a:lnTo>
                  <a:lnTo>
                    <a:pt x="97643" y="4288"/>
                  </a:lnTo>
                  <a:lnTo>
                    <a:pt x="106700" y="8021"/>
                  </a:lnTo>
                  <a:lnTo>
                    <a:pt x="112739" y="14207"/>
                  </a:lnTo>
                  <a:lnTo>
                    <a:pt x="119448" y="30943"/>
                  </a:lnTo>
                  <a:lnTo>
                    <a:pt x="122831" y="76615"/>
                  </a:lnTo>
                  <a:lnTo>
                    <a:pt x="119927" y="96279"/>
                  </a:lnTo>
                  <a:lnTo>
                    <a:pt x="118783" y="98933"/>
                  </a:lnTo>
                  <a:lnTo>
                    <a:pt x="118020" y="97005"/>
                  </a:lnTo>
                  <a:lnTo>
                    <a:pt x="116796" y="67338"/>
                  </a:lnTo>
                  <a:lnTo>
                    <a:pt x="121560" y="52091"/>
                  </a:lnTo>
                  <a:lnTo>
                    <a:pt x="125418" y="45436"/>
                  </a:lnTo>
                  <a:lnTo>
                    <a:pt x="130765" y="41925"/>
                  </a:lnTo>
                  <a:lnTo>
                    <a:pt x="144102" y="40488"/>
                  </a:lnTo>
                  <a:lnTo>
                    <a:pt x="167204" y="49295"/>
                  </a:lnTo>
                  <a:lnTo>
                    <a:pt x="178480" y="63488"/>
                  </a:lnTo>
                  <a:lnTo>
                    <a:pt x="182781" y="72450"/>
                  </a:lnTo>
                  <a:lnTo>
                    <a:pt x="183799" y="80274"/>
                  </a:lnTo>
                  <a:lnTo>
                    <a:pt x="180000" y="93898"/>
                  </a:lnTo>
                  <a:lnTo>
                    <a:pt x="175474" y="96422"/>
                  </a:lnTo>
                  <a:lnTo>
                    <a:pt x="169682" y="96255"/>
                  </a:lnTo>
                  <a:lnTo>
                    <a:pt x="163048" y="94295"/>
                  </a:lnTo>
                  <a:lnTo>
                    <a:pt x="158625" y="87441"/>
                  </a:lnTo>
                  <a:lnTo>
                    <a:pt x="153710" y="65032"/>
                  </a:lnTo>
                  <a:lnTo>
                    <a:pt x="158100" y="23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603281" y="1073415"/>
              <a:ext cx="91804" cy="158987"/>
            </a:xfrm>
            <a:custGeom>
              <a:avLst/>
              <a:gdLst/>
              <a:ahLst/>
              <a:cxnLst/>
              <a:rect l="0" t="0" r="0" b="0"/>
              <a:pathLst>
                <a:path w="91804" h="158987">
                  <a:moveTo>
                    <a:pt x="48185" y="0"/>
                  </a:moveTo>
                  <a:lnTo>
                    <a:pt x="41542" y="61566"/>
                  </a:lnTo>
                  <a:lnTo>
                    <a:pt x="28861" y="98865"/>
                  </a:lnTo>
                  <a:lnTo>
                    <a:pt x="4136" y="158042"/>
                  </a:lnTo>
                  <a:lnTo>
                    <a:pt x="2177" y="158986"/>
                  </a:lnTo>
                  <a:lnTo>
                    <a:pt x="0" y="147707"/>
                  </a:lnTo>
                  <a:lnTo>
                    <a:pt x="9993" y="90836"/>
                  </a:lnTo>
                  <a:lnTo>
                    <a:pt x="21499" y="46639"/>
                  </a:lnTo>
                  <a:lnTo>
                    <a:pt x="30469" y="31207"/>
                  </a:lnTo>
                  <a:lnTo>
                    <a:pt x="50332" y="12123"/>
                  </a:lnTo>
                  <a:lnTo>
                    <a:pt x="57938" y="9931"/>
                  </a:lnTo>
                  <a:lnTo>
                    <a:pt x="73784" y="12427"/>
                  </a:lnTo>
                  <a:lnTo>
                    <a:pt x="80044" y="17530"/>
                  </a:lnTo>
                  <a:lnTo>
                    <a:pt x="89465" y="33063"/>
                  </a:lnTo>
                  <a:lnTo>
                    <a:pt x="91803" y="52293"/>
                  </a:lnTo>
                  <a:lnTo>
                    <a:pt x="88836" y="71319"/>
                  </a:lnTo>
                  <a:lnTo>
                    <a:pt x="81353" y="85938"/>
                  </a:lnTo>
                  <a:lnTo>
                    <a:pt x="75845" y="89652"/>
                  </a:lnTo>
                  <a:lnTo>
                    <a:pt x="62327" y="91313"/>
                  </a:lnTo>
                  <a:lnTo>
                    <a:pt x="57613" y="86763"/>
                  </a:lnTo>
                  <a:lnTo>
                    <a:pt x="48185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731813" y="998526"/>
              <a:ext cx="94396" cy="185855"/>
            </a:xfrm>
            <a:custGeom>
              <a:avLst/>
              <a:gdLst/>
              <a:ahLst/>
              <a:cxnLst/>
              <a:rect l="0" t="0" r="0" b="0"/>
              <a:pathLst>
                <a:path w="94396" h="185855">
                  <a:moveTo>
                    <a:pt x="36148" y="0"/>
                  </a:moveTo>
                  <a:lnTo>
                    <a:pt x="40565" y="13252"/>
                  </a:lnTo>
                  <a:lnTo>
                    <a:pt x="37803" y="29620"/>
                  </a:lnTo>
                  <a:lnTo>
                    <a:pt x="17185" y="85354"/>
                  </a:lnTo>
                  <a:lnTo>
                    <a:pt x="1275" y="123595"/>
                  </a:lnTo>
                  <a:lnTo>
                    <a:pt x="0" y="143381"/>
                  </a:lnTo>
                  <a:lnTo>
                    <a:pt x="955" y="153834"/>
                  </a:lnTo>
                  <a:lnTo>
                    <a:pt x="5289" y="161728"/>
                  </a:lnTo>
                  <a:lnTo>
                    <a:pt x="19967" y="172964"/>
                  </a:lnTo>
                  <a:lnTo>
                    <a:pt x="44606" y="184488"/>
                  </a:lnTo>
                  <a:lnTo>
                    <a:pt x="61172" y="185854"/>
                  </a:lnTo>
                  <a:lnTo>
                    <a:pt x="75931" y="183379"/>
                  </a:lnTo>
                  <a:lnTo>
                    <a:pt x="9439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817887" y="1173268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584898" y="1223194"/>
              <a:ext cx="24964" cy="74891"/>
            </a:xfrm>
            <a:custGeom>
              <a:avLst/>
              <a:gdLst/>
              <a:ahLst/>
              <a:cxnLst/>
              <a:rect l="0" t="0" r="0" b="0"/>
              <a:pathLst>
                <a:path w="24964" h="74891">
                  <a:moveTo>
                    <a:pt x="0" y="0"/>
                  </a:moveTo>
                  <a:lnTo>
                    <a:pt x="20818" y="49205"/>
                  </a:lnTo>
                  <a:lnTo>
                    <a:pt x="24963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609861" y="1348010"/>
              <a:ext cx="41606" cy="91532"/>
            </a:xfrm>
            <a:custGeom>
              <a:avLst/>
              <a:gdLst/>
              <a:ahLst/>
              <a:cxnLst/>
              <a:rect l="0" t="0" r="0" b="0"/>
              <a:pathLst>
                <a:path w="41606" h="91532">
                  <a:moveTo>
                    <a:pt x="0" y="0"/>
                  </a:moveTo>
                  <a:lnTo>
                    <a:pt x="12362" y="20854"/>
                  </a:lnTo>
                  <a:lnTo>
                    <a:pt x="37316" y="82078"/>
                  </a:lnTo>
                  <a:lnTo>
                    <a:pt x="41605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643145" y="1614283"/>
              <a:ext cx="49927" cy="133138"/>
            </a:xfrm>
            <a:custGeom>
              <a:avLst/>
              <a:gdLst/>
              <a:ahLst/>
              <a:cxnLst/>
              <a:rect l="0" t="0" r="0" b="0"/>
              <a:pathLst>
                <a:path w="49927" h="133138">
                  <a:moveTo>
                    <a:pt x="0" y="0"/>
                  </a:moveTo>
                  <a:lnTo>
                    <a:pt x="19911" y="63398"/>
                  </a:lnTo>
                  <a:lnTo>
                    <a:pt x="45592" y="123820"/>
                  </a:lnTo>
                  <a:lnTo>
                    <a:pt x="49926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734677" y="1938804"/>
              <a:ext cx="24964" cy="191385"/>
            </a:xfrm>
            <a:custGeom>
              <a:avLst/>
              <a:gdLst/>
              <a:ahLst/>
              <a:cxnLst/>
              <a:rect l="0" t="0" r="0" b="0"/>
              <a:pathLst>
                <a:path w="24964" h="191385">
                  <a:moveTo>
                    <a:pt x="0" y="0"/>
                  </a:moveTo>
                  <a:lnTo>
                    <a:pt x="1849" y="57697"/>
                  </a:lnTo>
                  <a:lnTo>
                    <a:pt x="15637" y="111626"/>
                  </a:lnTo>
                  <a:lnTo>
                    <a:pt x="23735" y="174854"/>
                  </a:lnTo>
                  <a:lnTo>
                    <a:pt x="24963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776282" y="2263325"/>
              <a:ext cx="41606" cy="291238"/>
            </a:xfrm>
            <a:custGeom>
              <a:avLst/>
              <a:gdLst/>
              <a:ahLst/>
              <a:cxnLst/>
              <a:rect l="0" t="0" r="0" b="0"/>
              <a:pathLst>
                <a:path w="41606" h="291238">
                  <a:moveTo>
                    <a:pt x="0" y="0"/>
                  </a:moveTo>
                  <a:lnTo>
                    <a:pt x="0" y="57697"/>
                  </a:lnTo>
                  <a:lnTo>
                    <a:pt x="4417" y="113866"/>
                  </a:lnTo>
                  <a:lnTo>
                    <a:pt x="14193" y="169189"/>
                  </a:lnTo>
                  <a:lnTo>
                    <a:pt x="25027" y="226140"/>
                  </a:lnTo>
                  <a:lnTo>
                    <a:pt x="39145" y="281504"/>
                  </a:lnTo>
                  <a:lnTo>
                    <a:pt x="41605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781207" y="2679378"/>
              <a:ext cx="36681" cy="324521"/>
            </a:xfrm>
            <a:custGeom>
              <a:avLst/>
              <a:gdLst/>
              <a:ahLst/>
              <a:cxnLst/>
              <a:rect l="0" t="0" r="0" b="0"/>
              <a:pathLst>
                <a:path w="36681" h="324521">
                  <a:moveTo>
                    <a:pt x="36680" y="0"/>
                  </a:moveTo>
                  <a:lnTo>
                    <a:pt x="22487" y="55865"/>
                  </a:lnTo>
                  <a:lnTo>
                    <a:pt x="11653" y="108798"/>
                  </a:lnTo>
                  <a:lnTo>
                    <a:pt x="3377" y="154895"/>
                  </a:lnTo>
                  <a:lnTo>
                    <a:pt x="0" y="207076"/>
                  </a:lnTo>
                  <a:lnTo>
                    <a:pt x="2725" y="269989"/>
                  </a:lnTo>
                  <a:lnTo>
                    <a:pt x="3396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751319" y="3112072"/>
              <a:ext cx="24964" cy="341164"/>
            </a:xfrm>
            <a:custGeom>
              <a:avLst/>
              <a:gdLst/>
              <a:ahLst/>
              <a:cxnLst/>
              <a:rect l="0" t="0" r="0" b="0"/>
              <a:pathLst>
                <a:path w="24964" h="341164">
                  <a:moveTo>
                    <a:pt x="24963" y="0"/>
                  </a:moveTo>
                  <a:lnTo>
                    <a:pt x="22497" y="33741"/>
                  </a:lnTo>
                  <a:lnTo>
                    <a:pt x="10770" y="93955"/>
                  </a:lnTo>
                  <a:lnTo>
                    <a:pt x="2401" y="147244"/>
                  </a:lnTo>
                  <a:lnTo>
                    <a:pt x="474" y="206909"/>
                  </a:lnTo>
                  <a:lnTo>
                    <a:pt x="140" y="262039"/>
                  </a:lnTo>
                  <a:lnTo>
                    <a:pt x="27" y="320739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7" name="Freeform 146"/>
          <p:cNvSpPr/>
          <p:nvPr/>
        </p:nvSpPr>
        <p:spPr>
          <a:xfrm>
            <a:off x="4618182" y="3777756"/>
            <a:ext cx="74890" cy="332843"/>
          </a:xfrm>
          <a:custGeom>
            <a:avLst/>
            <a:gdLst/>
            <a:ahLst/>
            <a:cxnLst/>
            <a:rect l="0" t="0" r="0" b="0"/>
            <a:pathLst>
              <a:path w="74890" h="332843">
                <a:moveTo>
                  <a:pt x="74889" y="0"/>
                </a:moveTo>
                <a:lnTo>
                  <a:pt x="55565" y="63313"/>
                </a:lnTo>
                <a:lnTo>
                  <a:pt x="36800" y="117744"/>
                </a:lnTo>
                <a:lnTo>
                  <a:pt x="25110" y="176632"/>
                </a:lnTo>
                <a:lnTo>
                  <a:pt x="16685" y="225229"/>
                </a:lnTo>
                <a:lnTo>
                  <a:pt x="5556" y="286930"/>
                </a:lnTo>
                <a:lnTo>
                  <a:pt x="0" y="33284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8" name="Freeform 147"/>
          <p:cNvSpPr/>
          <p:nvPr/>
        </p:nvSpPr>
        <p:spPr>
          <a:xfrm>
            <a:off x="4518329" y="4385192"/>
            <a:ext cx="66570" cy="133138"/>
          </a:xfrm>
          <a:custGeom>
            <a:avLst/>
            <a:gdLst/>
            <a:ahLst/>
            <a:cxnLst/>
            <a:rect l="0" t="0" r="0" b="0"/>
            <a:pathLst>
              <a:path w="66570" h="133138">
                <a:moveTo>
                  <a:pt x="66569" y="0"/>
                </a:moveTo>
                <a:lnTo>
                  <a:pt x="36972" y="58383"/>
                </a:lnTo>
                <a:lnTo>
                  <a:pt x="20201" y="83251"/>
                </a:lnTo>
                <a:lnTo>
                  <a:pt x="0" y="13313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2" name="Group 151"/>
          <p:cNvGrpSpPr/>
          <p:nvPr/>
        </p:nvGrpSpPr>
        <p:grpSpPr>
          <a:xfrm>
            <a:off x="4634824" y="1414578"/>
            <a:ext cx="1206553" cy="2795873"/>
            <a:chOff x="4634824" y="1414578"/>
            <a:chExt cx="1206553" cy="2795873"/>
          </a:xfrm>
        </p:grpSpPr>
        <p:sp>
          <p:nvSpPr>
            <p:cNvPr id="149" name="Freeform 148"/>
            <p:cNvSpPr/>
            <p:nvPr/>
          </p:nvSpPr>
          <p:spPr>
            <a:xfrm>
              <a:off x="4634824" y="1414578"/>
              <a:ext cx="224669" cy="757217"/>
            </a:xfrm>
            <a:custGeom>
              <a:avLst/>
              <a:gdLst/>
              <a:ahLst/>
              <a:cxnLst/>
              <a:rect l="0" t="0" r="0" b="0"/>
              <a:pathLst>
                <a:path w="224669" h="757217">
                  <a:moveTo>
                    <a:pt x="0" y="0"/>
                  </a:moveTo>
                  <a:lnTo>
                    <a:pt x="2465" y="33741"/>
                  </a:lnTo>
                  <a:lnTo>
                    <a:pt x="19324" y="96423"/>
                  </a:lnTo>
                  <a:lnTo>
                    <a:pt x="43576" y="154409"/>
                  </a:lnTo>
                  <a:lnTo>
                    <a:pt x="59767" y="206167"/>
                  </a:lnTo>
                  <a:lnTo>
                    <a:pt x="68138" y="268129"/>
                  </a:lnTo>
                  <a:lnTo>
                    <a:pt x="73556" y="322114"/>
                  </a:lnTo>
                  <a:lnTo>
                    <a:pt x="81269" y="377293"/>
                  </a:lnTo>
                  <a:lnTo>
                    <a:pt x="91696" y="430244"/>
                  </a:lnTo>
                  <a:lnTo>
                    <a:pt x="102659" y="481007"/>
                  </a:lnTo>
                  <a:lnTo>
                    <a:pt x="114652" y="535550"/>
                  </a:lnTo>
                  <a:lnTo>
                    <a:pt x="134755" y="595858"/>
                  </a:lnTo>
                  <a:lnTo>
                    <a:pt x="153420" y="630832"/>
                  </a:lnTo>
                  <a:lnTo>
                    <a:pt x="191631" y="688006"/>
                  </a:lnTo>
                  <a:lnTo>
                    <a:pt x="213383" y="733751"/>
                  </a:lnTo>
                  <a:lnTo>
                    <a:pt x="224668" y="7572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901097" y="223004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942703" y="2321572"/>
              <a:ext cx="898674" cy="1888879"/>
            </a:xfrm>
            <a:custGeom>
              <a:avLst/>
              <a:gdLst/>
              <a:ahLst/>
              <a:cxnLst/>
              <a:rect l="0" t="0" r="0" b="0"/>
              <a:pathLst>
                <a:path w="898674" h="1888879">
                  <a:moveTo>
                    <a:pt x="0" y="0"/>
                  </a:moveTo>
                  <a:lnTo>
                    <a:pt x="19912" y="54017"/>
                  </a:lnTo>
                  <a:lnTo>
                    <a:pt x="35757" y="108131"/>
                  </a:lnTo>
                  <a:lnTo>
                    <a:pt x="58938" y="170171"/>
                  </a:lnTo>
                  <a:lnTo>
                    <a:pt x="89955" y="232722"/>
                  </a:lnTo>
                  <a:lnTo>
                    <a:pt x="136134" y="291221"/>
                  </a:lnTo>
                  <a:lnTo>
                    <a:pt x="182508" y="349484"/>
                  </a:lnTo>
                  <a:lnTo>
                    <a:pt x="218946" y="410334"/>
                  </a:lnTo>
                  <a:lnTo>
                    <a:pt x="243996" y="469324"/>
                  </a:lnTo>
                  <a:lnTo>
                    <a:pt x="266106" y="532256"/>
                  </a:lnTo>
                  <a:lnTo>
                    <a:pt x="285679" y="590778"/>
                  </a:lnTo>
                  <a:lnTo>
                    <a:pt x="302021" y="645570"/>
                  </a:lnTo>
                  <a:lnTo>
                    <a:pt x="326951" y="707086"/>
                  </a:lnTo>
                  <a:lnTo>
                    <a:pt x="359959" y="765525"/>
                  </a:lnTo>
                  <a:lnTo>
                    <a:pt x="391621" y="823784"/>
                  </a:lnTo>
                  <a:lnTo>
                    <a:pt x="431006" y="886883"/>
                  </a:lnTo>
                  <a:lnTo>
                    <a:pt x="459845" y="948397"/>
                  </a:lnTo>
                  <a:lnTo>
                    <a:pt x="487362" y="1006835"/>
                  </a:lnTo>
                  <a:lnTo>
                    <a:pt x="510002" y="1065094"/>
                  </a:lnTo>
                  <a:lnTo>
                    <a:pt x="528996" y="1108549"/>
                  </a:lnTo>
                  <a:lnTo>
                    <a:pt x="543180" y="1150691"/>
                  </a:lnTo>
                  <a:lnTo>
                    <a:pt x="567769" y="1205837"/>
                  </a:lnTo>
                  <a:lnTo>
                    <a:pt x="583047" y="1240550"/>
                  </a:lnTo>
                  <a:lnTo>
                    <a:pt x="615808" y="1298877"/>
                  </a:lnTo>
                  <a:lnTo>
                    <a:pt x="655632" y="1358136"/>
                  </a:lnTo>
                  <a:lnTo>
                    <a:pt x="697081" y="1416472"/>
                  </a:lnTo>
                  <a:lnTo>
                    <a:pt x="726456" y="1470302"/>
                  </a:lnTo>
                  <a:lnTo>
                    <a:pt x="759967" y="1530924"/>
                  </a:lnTo>
                  <a:lnTo>
                    <a:pt x="787722" y="1584119"/>
                  </a:lnTo>
                  <a:lnTo>
                    <a:pt x="812997" y="1639292"/>
                  </a:lnTo>
                  <a:lnTo>
                    <a:pt x="829006" y="1694727"/>
                  </a:lnTo>
                  <a:lnTo>
                    <a:pt x="847573" y="1750195"/>
                  </a:lnTo>
                  <a:lnTo>
                    <a:pt x="867554" y="1801217"/>
                  </a:lnTo>
                  <a:lnTo>
                    <a:pt x="883829" y="1853345"/>
                  </a:lnTo>
                  <a:lnTo>
                    <a:pt x="898673" y="1888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638473" y="1722457"/>
            <a:ext cx="1092816" cy="355654"/>
            <a:chOff x="2638473" y="1722457"/>
            <a:chExt cx="1092816" cy="355654"/>
          </a:xfrm>
        </p:grpSpPr>
        <p:sp>
          <p:nvSpPr>
            <p:cNvPr id="153" name="Freeform 152"/>
            <p:cNvSpPr/>
            <p:nvPr/>
          </p:nvSpPr>
          <p:spPr>
            <a:xfrm>
              <a:off x="2679908" y="1747420"/>
              <a:ext cx="1051381" cy="330691"/>
            </a:xfrm>
            <a:custGeom>
              <a:avLst/>
              <a:gdLst/>
              <a:ahLst/>
              <a:cxnLst/>
              <a:rect l="0" t="0" r="0" b="0"/>
              <a:pathLst>
                <a:path w="1051381" h="330691">
                  <a:moveTo>
                    <a:pt x="1031279" y="307879"/>
                  </a:moveTo>
                  <a:lnTo>
                    <a:pt x="1048949" y="307879"/>
                  </a:lnTo>
                  <a:lnTo>
                    <a:pt x="1051380" y="309728"/>
                  </a:lnTo>
                  <a:lnTo>
                    <a:pt x="1050227" y="312810"/>
                  </a:lnTo>
                  <a:lnTo>
                    <a:pt x="1046685" y="316714"/>
                  </a:lnTo>
                  <a:lnTo>
                    <a:pt x="1019613" y="326625"/>
                  </a:lnTo>
                  <a:lnTo>
                    <a:pt x="975693" y="330690"/>
                  </a:lnTo>
                  <a:lnTo>
                    <a:pt x="924008" y="323548"/>
                  </a:lnTo>
                  <a:lnTo>
                    <a:pt x="861133" y="317651"/>
                  </a:lnTo>
                  <a:lnTo>
                    <a:pt x="799261" y="307339"/>
                  </a:lnTo>
                  <a:lnTo>
                    <a:pt x="749686" y="292260"/>
                  </a:lnTo>
                  <a:lnTo>
                    <a:pt x="689658" y="272400"/>
                  </a:lnTo>
                  <a:lnTo>
                    <a:pt x="629861" y="256149"/>
                  </a:lnTo>
                  <a:lnTo>
                    <a:pt x="578882" y="238311"/>
                  </a:lnTo>
                  <a:lnTo>
                    <a:pt x="525254" y="217924"/>
                  </a:lnTo>
                  <a:lnTo>
                    <a:pt x="471766" y="200172"/>
                  </a:lnTo>
                  <a:lnTo>
                    <a:pt x="414928" y="180736"/>
                  </a:lnTo>
                  <a:lnTo>
                    <a:pt x="359564" y="159876"/>
                  </a:lnTo>
                  <a:lnTo>
                    <a:pt x="305562" y="141984"/>
                  </a:lnTo>
                  <a:lnTo>
                    <a:pt x="251037" y="124972"/>
                  </a:lnTo>
                  <a:lnTo>
                    <a:pt x="202214" y="108220"/>
                  </a:lnTo>
                  <a:lnTo>
                    <a:pt x="144301" y="85993"/>
                  </a:lnTo>
                  <a:lnTo>
                    <a:pt x="90195" y="63797"/>
                  </a:lnTo>
                  <a:lnTo>
                    <a:pt x="26770" y="36229"/>
                  </a:lnTo>
                  <a:lnTo>
                    <a:pt x="4823" y="26580"/>
                  </a:lnTo>
                  <a:lnTo>
                    <a:pt x="265" y="21419"/>
                  </a:lnTo>
                  <a:lnTo>
                    <a:pt x="0" y="16128"/>
                  </a:lnTo>
                  <a:lnTo>
                    <a:pt x="2597" y="10752"/>
                  </a:lnTo>
                  <a:lnTo>
                    <a:pt x="6177" y="7168"/>
                  </a:lnTo>
                  <a:lnTo>
                    <a:pt x="2443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638473" y="1722457"/>
              <a:ext cx="257253" cy="199706"/>
            </a:xfrm>
            <a:custGeom>
              <a:avLst/>
              <a:gdLst/>
              <a:ahLst/>
              <a:cxnLst/>
              <a:rect l="0" t="0" r="0" b="0"/>
              <a:pathLst>
                <a:path w="257253" h="199706">
                  <a:moveTo>
                    <a:pt x="132436" y="0"/>
                  </a:moveTo>
                  <a:lnTo>
                    <a:pt x="69945" y="8475"/>
                  </a:lnTo>
                  <a:lnTo>
                    <a:pt x="17757" y="19801"/>
                  </a:lnTo>
                  <a:lnTo>
                    <a:pt x="10680" y="24295"/>
                  </a:lnTo>
                  <a:lnTo>
                    <a:pt x="351" y="36686"/>
                  </a:lnTo>
                  <a:lnTo>
                    <a:pt x="0" y="42948"/>
                  </a:lnTo>
                  <a:lnTo>
                    <a:pt x="2540" y="48972"/>
                  </a:lnTo>
                  <a:lnTo>
                    <a:pt x="19367" y="66286"/>
                  </a:lnTo>
                  <a:lnTo>
                    <a:pt x="75153" y="99987"/>
                  </a:lnTo>
                  <a:lnTo>
                    <a:pt x="137509" y="129960"/>
                  </a:lnTo>
                  <a:lnTo>
                    <a:pt x="198814" y="166560"/>
                  </a:lnTo>
                  <a:lnTo>
                    <a:pt x="257252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481147" y="1239836"/>
            <a:ext cx="1670883" cy="840427"/>
            <a:chOff x="1481147" y="1239836"/>
            <a:chExt cx="1670883" cy="840427"/>
          </a:xfrm>
        </p:grpSpPr>
        <p:sp>
          <p:nvSpPr>
            <p:cNvPr id="156" name="Freeform 155"/>
            <p:cNvSpPr/>
            <p:nvPr/>
          </p:nvSpPr>
          <p:spPr>
            <a:xfrm>
              <a:off x="1481147" y="1356331"/>
              <a:ext cx="91532" cy="153082"/>
            </a:xfrm>
            <a:custGeom>
              <a:avLst/>
              <a:gdLst/>
              <a:ahLst/>
              <a:cxnLst/>
              <a:rect l="0" t="0" r="0" b="0"/>
              <a:pathLst>
                <a:path w="91532" h="153082">
                  <a:moveTo>
                    <a:pt x="0" y="0"/>
                  </a:moveTo>
                  <a:lnTo>
                    <a:pt x="4417" y="57909"/>
                  </a:lnTo>
                  <a:lnTo>
                    <a:pt x="16858" y="116085"/>
                  </a:lnTo>
                  <a:lnTo>
                    <a:pt x="23210" y="136653"/>
                  </a:lnTo>
                  <a:lnTo>
                    <a:pt x="32196" y="151958"/>
                  </a:lnTo>
                  <a:lnTo>
                    <a:pt x="36257" y="153081"/>
                  </a:lnTo>
                  <a:lnTo>
                    <a:pt x="39889" y="150131"/>
                  </a:lnTo>
                  <a:lnTo>
                    <a:pt x="46390" y="136067"/>
                  </a:lnTo>
                  <a:lnTo>
                    <a:pt x="56503" y="80640"/>
                  </a:lnTo>
                  <a:lnTo>
                    <a:pt x="62147" y="51630"/>
                  </a:lnTo>
                  <a:lnTo>
                    <a:pt x="66395" y="44590"/>
                  </a:lnTo>
                  <a:lnTo>
                    <a:pt x="91531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630925" y="1389615"/>
              <a:ext cx="24965" cy="108175"/>
            </a:xfrm>
            <a:custGeom>
              <a:avLst/>
              <a:gdLst/>
              <a:ahLst/>
              <a:cxnLst/>
              <a:rect l="0" t="0" r="0" b="0"/>
              <a:pathLst>
                <a:path w="24965" h="108175">
                  <a:moveTo>
                    <a:pt x="24964" y="0"/>
                  </a:moveTo>
                  <a:lnTo>
                    <a:pt x="11695" y="58604"/>
                  </a:lnTo>
                  <a:lnTo>
                    <a:pt x="6522" y="93074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672531" y="1289762"/>
              <a:ext cx="24964" cy="8323"/>
            </a:xfrm>
            <a:custGeom>
              <a:avLst/>
              <a:gdLst/>
              <a:ahLst/>
              <a:cxnLst/>
              <a:rect l="0" t="0" r="0" b="0"/>
              <a:pathLst>
                <a:path w="24964" h="8323">
                  <a:moveTo>
                    <a:pt x="0" y="0"/>
                  </a:moveTo>
                  <a:lnTo>
                    <a:pt x="24963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1731935" y="1379440"/>
              <a:ext cx="107018" cy="76965"/>
            </a:xfrm>
            <a:custGeom>
              <a:avLst/>
              <a:gdLst/>
              <a:ahLst/>
              <a:cxnLst/>
              <a:rect l="0" t="0" r="0" b="0"/>
              <a:pathLst>
                <a:path w="107018" h="76965">
                  <a:moveTo>
                    <a:pt x="7164" y="35138"/>
                  </a:moveTo>
                  <a:lnTo>
                    <a:pt x="578" y="64758"/>
                  </a:lnTo>
                  <a:lnTo>
                    <a:pt x="0" y="74301"/>
                  </a:lnTo>
                  <a:lnTo>
                    <a:pt x="539" y="76964"/>
                  </a:lnTo>
                  <a:lnTo>
                    <a:pt x="1823" y="75041"/>
                  </a:lnTo>
                  <a:lnTo>
                    <a:pt x="18433" y="19066"/>
                  </a:lnTo>
                  <a:lnTo>
                    <a:pt x="22998" y="12404"/>
                  </a:lnTo>
                  <a:lnTo>
                    <a:pt x="35466" y="2536"/>
                  </a:lnTo>
                  <a:lnTo>
                    <a:pt x="50253" y="0"/>
                  </a:lnTo>
                  <a:lnTo>
                    <a:pt x="107017" y="18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908662" y="1239836"/>
              <a:ext cx="179922" cy="241312"/>
            </a:xfrm>
            <a:custGeom>
              <a:avLst/>
              <a:gdLst/>
              <a:ahLst/>
              <a:cxnLst/>
              <a:rect l="0" t="0" r="0" b="0"/>
              <a:pathLst>
                <a:path w="179922" h="241312">
                  <a:moveTo>
                    <a:pt x="63427" y="0"/>
                  </a:moveTo>
                  <a:lnTo>
                    <a:pt x="59009" y="57909"/>
                  </a:lnTo>
                  <a:lnTo>
                    <a:pt x="49233" y="117147"/>
                  </a:lnTo>
                  <a:lnTo>
                    <a:pt x="35647" y="179497"/>
                  </a:lnTo>
                  <a:lnTo>
                    <a:pt x="22939" y="206970"/>
                  </a:lnTo>
                  <a:lnTo>
                    <a:pt x="17943" y="211020"/>
                  </a:lnTo>
                  <a:lnTo>
                    <a:pt x="12764" y="211871"/>
                  </a:lnTo>
                  <a:lnTo>
                    <a:pt x="7462" y="210590"/>
                  </a:lnTo>
                  <a:lnTo>
                    <a:pt x="3927" y="206037"/>
                  </a:lnTo>
                  <a:lnTo>
                    <a:pt x="0" y="191116"/>
                  </a:lnTo>
                  <a:lnTo>
                    <a:pt x="2206" y="166342"/>
                  </a:lnTo>
                  <a:lnTo>
                    <a:pt x="5971" y="161745"/>
                  </a:lnTo>
                  <a:lnTo>
                    <a:pt x="11254" y="159606"/>
                  </a:lnTo>
                  <a:lnTo>
                    <a:pt x="17550" y="159104"/>
                  </a:lnTo>
                  <a:lnTo>
                    <a:pt x="29477" y="163477"/>
                  </a:lnTo>
                  <a:lnTo>
                    <a:pt x="76099" y="190082"/>
                  </a:lnTo>
                  <a:lnTo>
                    <a:pt x="82970" y="191441"/>
                  </a:lnTo>
                  <a:lnTo>
                    <a:pt x="98000" y="188019"/>
                  </a:lnTo>
                  <a:lnTo>
                    <a:pt x="117639" y="175697"/>
                  </a:lnTo>
                  <a:lnTo>
                    <a:pt x="135168" y="160335"/>
                  </a:lnTo>
                  <a:lnTo>
                    <a:pt x="138991" y="160514"/>
                  </a:lnTo>
                  <a:lnTo>
                    <a:pt x="141540" y="164333"/>
                  </a:lnTo>
                  <a:lnTo>
                    <a:pt x="157920" y="221130"/>
                  </a:lnTo>
                  <a:lnTo>
                    <a:pt x="161556" y="227857"/>
                  </a:lnTo>
                  <a:lnTo>
                    <a:pt x="165828" y="232341"/>
                  </a:lnTo>
                  <a:lnTo>
                    <a:pt x="179921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113039" y="1408571"/>
              <a:ext cx="83719" cy="97540"/>
            </a:xfrm>
            <a:custGeom>
              <a:avLst/>
              <a:gdLst/>
              <a:ahLst/>
              <a:cxnLst/>
              <a:rect l="0" t="0" r="0" b="0"/>
              <a:pathLst>
                <a:path w="83719" h="97540">
                  <a:moveTo>
                    <a:pt x="75397" y="14328"/>
                  </a:moveTo>
                  <a:lnTo>
                    <a:pt x="66562" y="5494"/>
                  </a:lnTo>
                  <a:lnTo>
                    <a:pt x="52363" y="1156"/>
                  </a:lnTo>
                  <a:lnTo>
                    <a:pt x="43399" y="0"/>
                  </a:lnTo>
                  <a:lnTo>
                    <a:pt x="26042" y="6111"/>
                  </a:lnTo>
                  <a:lnTo>
                    <a:pt x="10931" y="18073"/>
                  </a:lnTo>
                  <a:lnTo>
                    <a:pt x="1134" y="32635"/>
                  </a:lnTo>
                  <a:lnTo>
                    <a:pt x="0" y="39476"/>
                  </a:lnTo>
                  <a:lnTo>
                    <a:pt x="1094" y="45887"/>
                  </a:lnTo>
                  <a:lnTo>
                    <a:pt x="3672" y="52009"/>
                  </a:lnTo>
                  <a:lnTo>
                    <a:pt x="9089" y="55166"/>
                  </a:lnTo>
                  <a:lnTo>
                    <a:pt x="24970" y="56209"/>
                  </a:lnTo>
                  <a:lnTo>
                    <a:pt x="50285" y="51598"/>
                  </a:lnTo>
                  <a:lnTo>
                    <a:pt x="56807" y="53043"/>
                  </a:lnTo>
                  <a:lnTo>
                    <a:pt x="62079" y="56780"/>
                  </a:lnTo>
                  <a:lnTo>
                    <a:pt x="66518" y="62045"/>
                  </a:lnTo>
                  <a:lnTo>
                    <a:pt x="68553" y="68329"/>
                  </a:lnTo>
                  <a:lnTo>
                    <a:pt x="69774" y="87651"/>
                  </a:lnTo>
                  <a:lnTo>
                    <a:pt x="72573" y="90947"/>
                  </a:lnTo>
                  <a:lnTo>
                    <a:pt x="83718" y="975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266156" y="1298084"/>
              <a:ext cx="55417" cy="232990"/>
            </a:xfrm>
            <a:custGeom>
              <a:avLst/>
              <a:gdLst/>
              <a:ahLst/>
              <a:cxnLst/>
              <a:rect l="0" t="0" r="0" b="0"/>
              <a:pathLst>
                <a:path w="55417" h="232990">
                  <a:moveTo>
                    <a:pt x="13811" y="0"/>
                  </a:moveTo>
                  <a:lnTo>
                    <a:pt x="8093" y="21778"/>
                  </a:lnTo>
                  <a:lnTo>
                    <a:pt x="0" y="83805"/>
                  </a:lnTo>
                  <a:lnTo>
                    <a:pt x="194" y="131884"/>
                  </a:lnTo>
                  <a:lnTo>
                    <a:pt x="8861" y="172851"/>
                  </a:lnTo>
                  <a:lnTo>
                    <a:pt x="14210" y="179028"/>
                  </a:lnTo>
                  <a:lnTo>
                    <a:pt x="50869" y="198591"/>
                  </a:lnTo>
                  <a:lnTo>
                    <a:pt x="54234" y="204510"/>
                  </a:lnTo>
                  <a:lnTo>
                    <a:pt x="55416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388141" y="1339689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429746" y="1406257"/>
              <a:ext cx="58248" cy="98658"/>
            </a:xfrm>
            <a:custGeom>
              <a:avLst/>
              <a:gdLst/>
              <a:ahLst/>
              <a:cxnLst/>
              <a:rect l="0" t="0" r="0" b="0"/>
              <a:pathLst>
                <a:path w="58248" h="98658">
                  <a:moveTo>
                    <a:pt x="58247" y="0"/>
                  </a:moveTo>
                  <a:lnTo>
                    <a:pt x="44037" y="12362"/>
                  </a:lnTo>
                  <a:lnTo>
                    <a:pt x="24143" y="23592"/>
                  </a:lnTo>
                  <a:lnTo>
                    <a:pt x="11963" y="36373"/>
                  </a:lnTo>
                  <a:lnTo>
                    <a:pt x="9824" y="43665"/>
                  </a:lnTo>
                  <a:lnTo>
                    <a:pt x="12379" y="59163"/>
                  </a:lnTo>
                  <a:lnTo>
                    <a:pt x="24214" y="79064"/>
                  </a:lnTo>
                  <a:lnTo>
                    <a:pt x="25388" y="85069"/>
                  </a:lnTo>
                  <a:lnTo>
                    <a:pt x="24322" y="90922"/>
                  </a:lnTo>
                  <a:lnTo>
                    <a:pt x="21762" y="96672"/>
                  </a:lnTo>
                  <a:lnTo>
                    <a:pt x="18207" y="98657"/>
                  </a:lnTo>
                  <a:lnTo>
                    <a:pt x="13987" y="98131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541433" y="1447862"/>
              <a:ext cx="112982" cy="72112"/>
            </a:xfrm>
            <a:custGeom>
              <a:avLst/>
              <a:gdLst/>
              <a:ahLst/>
              <a:cxnLst/>
              <a:rect l="0" t="0" r="0" b="0"/>
              <a:pathLst>
                <a:path w="112982" h="72112">
                  <a:moveTo>
                    <a:pt x="46413" y="0"/>
                  </a:moveTo>
                  <a:lnTo>
                    <a:pt x="15971" y="1850"/>
                  </a:lnTo>
                  <a:lnTo>
                    <a:pt x="1756" y="8835"/>
                  </a:lnTo>
                  <a:lnTo>
                    <a:pt x="0" y="12362"/>
                  </a:lnTo>
                  <a:lnTo>
                    <a:pt x="1602" y="15638"/>
                  </a:lnTo>
                  <a:lnTo>
                    <a:pt x="5445" y="18747"/>
                  </a:lnTo>
                  <a:lnTo>
                    <a:pt x="19576" y="19735"/>
                  </a:lnTo>
                  <a:lnTo>
                    <a:pt x="37259" y="18941"/>
                  </a:lnTo>
                  <a:lnTo>
                    <a:pt x="54364" y="21671"/>
                  </a:lnTo>
                  <a:lnTo>
                    <a:pt x="60035" y="27391"/>
                  </a:lnTo>
                  <a:lnTo>
                    <a:pt x="78717" y="69331"/>
                  </a:lnTo>
                  <a:lnTo>
                    <a:pt x="83667" y="72109"/>
                  </a:lnTo>
                  <a:lnTo>
                    <a:pt x="88816" y="72111"/>
                  </a:lnTo>
                  <a:lnTo>
                    <a:pt x="102431" y="65746"/>
                  </a:lnTo>
                  <a:lnTo>
                    <a:pt x="112981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655014" y="1314726"/>
              <a:ext cx="124217" cy="220485"/>
            </a:xfrm>
            <a:custGeom>
              <a:avLst/>
              <a:gdLst/>
              <a:ahLst/>
              <a:cxnLst/>
              <a:rect l="0" t="0" r="0" b="0"/>
              <a:pathLst>
                <a:path w="124217" h="220485">
                  <a:moveTo>
                    <a:pt x="74290" y="0"/>
                  </a:moveTo>
                  <a:lnTo>
                    <a:pt x="57431" y="57161"/>
                  </a:lnTo>
                  <a:lnTo>
                    <a:pt x="38219" y="116431"/>
                  </a:lnTo>
                  <a:lnTo>
                    <a:pt x="12172" y="174738"/>
                  </a:lnTo>
                  <a:lnTo>
                    <a:pt x="0" y="194156"/>
                  </a:lnTo>
                  <a:lnTo>
                    <a:pt x="21011" y="171116"/>
                  </a:lnTo>
                  <a:lnTo>
                    <a:pt x="34893" y="160494"/>
                  </a:lnTo>
                  <a:lnTo>
                    <a:pt x="52774" y="157007"/>
                  </a:lnTo>
                  <a:lnTo>
                    <a:pt x="71199" y="159463"/>
                  </a:lnTo>
                  <a:lnTo>
                    <a:pt x="85552" y="166718"/>
                  </a:lnTo>
                  <a:lnTo>
                    <a:pt x="104028" y="190034"/>
                  </a:lnTo>
                  <a:lnTo>
                    <a:pt x="108156" y="207426"/>
                  </a:lnTo>
                  <a:lnTo>
                    <a:pt x="107962" y="215947"/>
                  </a:lnTo>
                  <a:lnTo>
                    <a:pt x="109682" y="219778"/>
                  </a:lnTo>
                  <a:lnTo>
                    <a:pt x="112677" y="220484"/>
                  </a:lnTo>
                  <a:lnTo>
                    <a:pt x="12421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854120" y="1406257"/>
              <a:ext cx="297910" cy="199706"/>
            </a:xfrm>
            <a:custGeom>
              <a:avLst/>
              <a:gdLst/>
              <a:ahLst/>
              <a:cxnLst/>
              <a:rect l="0" t="0" r="0" b="0"/>
              <a:pathLst>
                <a:path w="297910" h="199706">
                  <a:moveTo>
                    <a:pt x="0" y="0"/>
                  </a:moveTo>
                  <a:lnTo>
                    <a:pt x="11517" y="33741"/>
                  </a:lnTo>
                  <a:lnTo>
                    <a:pt x="31141" y="62241"/>
                  </a:lnTo>
                  <a:lnTo>
                    <a:pt x="32780" y="69231"/>
                  </a:lnTo>
                  <a:lnTo>
                    <a:pt x="29520" y="102844"/>
                  </a:lnTo>
                  <a:lnTo>
                    <a:pt x="30775" y="112942"/>
                  </a:lnTo>
                  <a:lnTo>
                    <a:pt x="35309" y="119674"/>
                  </a:lnTo>
                  <a:lnTo>
                    <a:pt x="42031" y="124161"/>
                  </a:lnTo>
                  <a:lnTo>
                    <a:pt x="58436" y="128223"/>
                  </a:lnTo>
                  <a:lnTo>
                    <a:pt x="91568" y="123297"/>
                  </a:lnTo>
                  <a:lnTo>
                    <a:pt x="99877" y="121030"/>
                  </a:lnTo>
                  <a:lnTo>
                    <a:pt x="106341" y="116745"/>
                  </a:lnTo>
                  <a:lnTo>
                    <a:pt x="115988" y="104587"/>
                  </a:lnTo>
                  <a:lnTo>
                    <a:pt x="117081" y="96537"/>
                  </a:lnTo>
                  <a:lnTo>
                    <a:pt x="113365" y="77730"/>
                  </a:lnTo>
                  <a:lnTo>
                    <a:pt x="108861" y="70312"/>
                  </a:lnTo>
                  <a:lnTo>
                    <a:pt x="96459" y="59603"/>
                  </a:lnTo>
                  <a:lnTo>
                    <a:pt x="79237" y="56693"/>
                  </a:lnTo>
                  <a:lnTo>
                    <a:pt x="69466" y="57211"/>
                  </a:lnTo>
                  <a:lnTo>
                    <a:pt x="62953" y="61255"/>
                  </a:lnTo>
                  <a:lnTo>
                    <a:pt x="58610" y="67649"/>
                  </a:lnTo>
                  <a:lnTo>
                    <a:pt x="55716" y="75610"/>
                  </a:lnTo>
                  <a:lnTo>
                    <a:pt x="57484" y="81842"/>
                  </a:lnTo>
                  <a:lnTo>
                    <a:pt x="62361" y="86921"/>
                  </a:lnTo>
                  <a:lnTo>
                    <a:pt x="77642" y="94105"/>
                  </a:lnTo>
                  <a:lnTo>
                    <a:pt x="107037" y="97225"/>
                  </a:lnTo>
                  <a:lnTo>
                    <a:pt x="147637" y="95396"/>
                  </a:lnTo>
                  <a:lnTo>
                    <a:pt x="156672" y="96881"/>
                  </a:lnTo>
                  <a:lnTo>
                    <a:pt x="162695" y="101570"/>
                  </a:lnTo>
                  <a:lnTo>
                    <a:pt x="179759" y="130737"/>
                  </a:lnTo>
                  <a:lnTo>
                    <a:pt x="186407" y="137084"/>
                  </a:lnTo>
                  <a:lnTo>
                    <a:pt x="208588" y="144137"/>
                  </a:lnTo>
                  <a:lnTo>
                    <a:pt x="247332" y="145642"/>
                  </a:lnTo>
                  <a:lnTo>
                    <a:pt x="279769" y="145163"/>
                  </a:lnTo>
                  <a:lnTo>
                    <a:pt x="289139" y="146702"/>
                  </a:lnTo>
                  <a:lnTo>
                    <a:pt x="294460" y="150501"/>
                  </a:lnTo>
                  <a:lnTo>
                    <a:pt x="297084" y="155808"/>
                  </a:lnTo>
                  <a:lnTo>
                    <a:pt x="297909" y="162119"/>
                  </a:lnTo>
                  <a:lnTo>
                    <a:pt x="293893" y="174063"/>
                  </a:lnTo>
                  <a:lnTo>
                    <a:pt x="274594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531073" y="1539394"/>
              <a:ext cx="124817" cy="225145"/>
            </a:xfrm>
            <a:custGeom>
              <a:avLst/>
              <a:gdLst/>
              <a:ahLst/>
              <a:cxnLst/>
              <a:rect l="0" t="0" r="0" b="0"/>
              <a:pathLst>
                <a:path w="124817" h="225145">
                  <a:moveTo>
                    <a:pt x="0" y="0"/>
                  </a:moveTo>
                  <a:lnTo>
                    <a:pt x="0" y="57909"/>
                  </a:lnTo>
                  <a:lnTo>
                    <a:pt x="9051" y="111964"/>
                  </a:lnTo>
                  <a:lnTo>
                    <a:pt x="23210" y="170447"/>
                  </a:lnTo>
                  <a:lnTo>
                    <a:pt x="42355" y="204712"/>
                  </a:lnTo>
                  <a:lnTo>
                    <a:pt x="47652" y="211364"/>
                  </a:lnTo>
                  <a:lnTo>
                    <a:pt x="63400" y="221221"/>
                  </a:lnTo>
                  <a:lnTo>
                    <a:pt x="72777" y="225144"/>
                  </a:lnTo>
                  <a:lnTo>
                    <a:pt x="93058" y="224571"/>
                  </a:lnTo>
                  <a:lnTo>
                    <a:pt x="12481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699388" y="1639246"/>
              <a:ext cx="131244" cy="108026"/>
            </a:xfrm>
            <a:custGeom>
              <a:avLst/>
              <a:gdLst/>
              <a:ahLst/>
              <a:cxnLst/>
              <a:rect l="0" t="0" r="0" b="0"/>
              <a:pathLst>
                <a:path w="131244" h="108026">
                  <a:moveTo>
                    <a:pt x="64674" y="0"/>
                  </a:moveTo>
                  <a:lnTo>
                    <a:pt x="29929" y="15999"/>
                  </a:lnTo>
                  <a:lnTo>
                    <a:pt x="19030" y="28376"/>
                  </a:lnTo>
                  <a:lnTo>
                    <a:pt x="4499" y="58922"/>
                  </a:lnTo>
                  <a:lnTo>
                    <a:pt x="0" y="87828"/>
                  </a:lnTo>
                  <a:lnTo>
                    <a:pt x="2142" y="95535"/>
                  </a:lnTo>
                  <a:lnTo>
                    <a:pt x="6344" y="101597"/>
                  </a:lnTo>
                  <a:lnTo>
                    <a:pt x="11919" y="106563"/>
                  </a:lnTo>
                  <a:lnTo>
                    <a:pt x="18409" y="108025"/>
                  </a:lnTo>
                  <a:lnTo>
                    <a:pt x="33017" y="104718"/>
                  </a:lnTo>
                  <a:lnTo>
                    <a:pt x="56835" y="92460"/>
                  </a:lnTo>
                  <a:lnTo>
                    <a:pt x="77042" y="72699"/>
                  </a:lnTo>
                  <a:lnTo>
                    <a:pt x="81240" y="72505"/>
                  </a:lnTo>
                  <a:lnTo>
                    <a:pt x="84039" y="76998"/>
                  </a:lnTo>
                  <a:lnTo>
                    <a:pt x="88999" y="91544"/>
                  </a:lnTo>
                  <a:lnTo>
                    <a:pt x="97366" y="104173"/>
                  </a:lnTo>
                  <a:lnTo>
                    <a:pt x="103111" y="106432"/>
                  </a:lnTo>
                  <a:lnTo>
                    <a:pt x="109715" y="106088"/>
                  </a:lnTo>
                  <a:lnTo>
                    <a:pt x="131243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830037" y="1647568"/>
              <a:ext cx="499857" cy="260695"/>
            </a:xfrm>
            <a:custGeom>
              <a:avLst/>
              <a:gdLst/>
              <a:ahLst/>
              <a:cxnLst/>
              <a:rect l="0" t="0" r="0" b="0"/>
              <a:pathLst>
                <a:path w="499857" h="260695">
                  <a:moveTo>
                    <a:pt x="42199" y="24963"/>
                  </a:moveTo>
                  <a:lnTo>
                    <a:pt x="30617" y="64125"/>
                  </a:lnTo>
                  <a:lnTo>
                    <a:pt x="31473" y="95225"/>
                  </a:lnTo>
                  <a:lnTo>
                    <a:pt x="35049" y="103239"/>
                  </a:lnTo>
                  <a:lnTo>
                    <a:pt x="46417" y="114610"/>
                  </a:lnTo>
                  <a:lnTo>
                    <a:pt x="53332" y="115238"/>
                  </a:lnTo>
                  <a:lnTo>
                    <a:pt x="68412" y="108539"/>
                  </a:lnTo>
                  <a:lnTo>
                    <a:pt x="94050" y="87357"/>
                  </a:lnTo>
                  <a:lnTo>
                    <a:pt x="105616" y="73034"/>
                  </a:lnTo>
                  <a:lnTo>
                    <a:pt x="110365" y="70879"/>
                  </a:lnTo>
                  <a:lnTo>
                    <a:pt x="114455" y="72215"/>
                  </a:lnTo>
                  <a:lnTo>
                    <a:pt x="118106" y="75880"/>
                  </a:lnTo>
                  <a:lnTo>
                    <a:pt x="122164" y="89814"/>
                  </a:lnTo>
                  <a:lnTo>
                    <a:pt x="125124" y="150358"/>
                  </a:lnTo>
                  <a:lnTo>
                    <a:pt x="120936" y="194272"/>
                  </a:lnTo>
                  <a:lnTo>
                    <a:pt x="109394" y="227475"/>
                  </a:lnTo>
                  <a:lnTo>
                    <a:pt x="97026" y="242250"/>
                  </a:lnTo>
                  <a:lnTo>
                    <a:pt x="66487" y="259268"/>
                  </a:lnTo>
                  <a:lnTo>
                    <a:pt x="50220" y="260694"/>
                  </a:lnTo>
                  <a:lnTo>
                    <a:pt x="33744" y="257322"/>
                  </a:lnTo>
                  <a:lnTo>
                    <a:pt x="17176" y="249659"/>
                  </a:lnTo>
                  <a:lnTo>
                    <a:pt x="5498" y="237624"/>
                  </a:lnTo>
                  <a:lnTo>
                    <a:pt x="1090" y="230532"/>
                  </a:lnTo>
                  <a:lnTo>
                    <a:pt x="0" y="223030"/>
                  </a:lnTo>
                  <a:lnTo>
                    <a:pt x="3720" y="207298"/>
                  </a:lnTo>
                  <a:lnTo>
                    <a:pt x="14002" y="193525"/>
                  </a:lnTo>
                  <a:lnTo>
                    <a:pt x="52039" y="165200"/>
                  </a:lnTo>
                  <a:lnTo>
                    <a:pt x="104068" y="138614"/>
                  </a:lnTo>
                  <a:lnTo>
                    <a:pt x="158861" y="107611"/>
                  </a:lnTo>
                  <a:lnTo>
                    <a:pt x="205366" y="74778"/>
                  </a:lnTo>
                  <a:lnTo>
                    <a:pt x="228202" y="49893"/>
                  </a:lnTo>
                  <a:lnTo>
                    <a:pt x="231844" y="41583"/>
                  </a:lnTo>
                  <a:lnTo>
                    <a:pt x="233427" y="24953"/>
                  </a:lnTo>
                  <a:lnTo>
                    <a:pt x="230705" y="18484"/>
                  </a:lnTo>
                  <a:lnTo>
                    <a:pt x="220285" y="8831"/>
                  </a:lnTo>
                  <a:lnTo>
                    <a:pt x="214547" y="7737"/>
                  </a:lnTo>
                  <a:lnTo>
                    <a:pt x="208873" y="8856"/>
                  </a:lnTo>
                  <a:lnTo>
                    <a:pt x="203241" y="11451"/>
                  </a:lnTo>
                  <a:lnTo>
                    <a:pt x="186480" y="28356"/>
                  </a:lnTo>
                  <a:lnTo>
                    <a:pt x="183690" y="36470"/>
                  </a:lnTo>
                  <a:lnTo>
                    <a:pt x="183055" y="55349"/>
                  </a:lnTo>
                  <a:lnTo>
                    <a:pt x="186029" y="62787"/>
                  </a:lnTo>
                  <a:lnTo>
                    <a:pt x="196731" y="73517"/>
                  </a:lnTo>
                  <a:lnTo>
                    <a:pt x="213198" y="78902"/>
                  </a:lnTo>
                  <a:lnTo>
                    <a:pt x="262847" y="84492"/>
                  </a:lnTo>
                  <a:lnTo>
                    <a:pt x="277716" y="91792"/>
                  </a:lnTo>
                  <a:lnTo>
                    <a:pt x="285195" y="92630"/>
                  </a:lnTo>
                  <a:lnTo>
                    <a:pt x="300900" y="88630"/>
                  </a:lnTo>
                  <a:lnTo>
                    <a:pt x="314661" y="78222"/>
                  </a:lnTo>
                  <a:lnTo>
                    <a:pt x="374061" y="22584"/>
                  </a:lnTo>
                  <a:lnTo>
                    <a:pt x="397719" y="10037"/>
                  </a:lnTo>
                  <a:lnTo>
                    <a:pt x="450575" y="1982"/>
                  </a:lnTo>
                  <a:lnTo>
                    <a:pt x="49985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313251" y="1797346"/>
              <a:ext cx="29759" cy="208028"/>
            </a:xfrm>
            <a:custGeom>
              <a:avLst/>
              <a:gdLst/>
              <a:ahLst/>
              <a:cxnLst/>
              <a:rect l="0" t="0" r="0" b="0"/>
              <a:pathLst>
                <a:path w="29759" h="208028">
                  <a:moveTo>
                    <a:pt x="24964" y="0"/>
                  </a:moveTo>
                  <a:lnTo>
                    <a:pt x="29758" y="27498"/>
                  </a:lnTo>
                  <a:lnTo>
                    <a:pt x="26184" y="78952"/>
                  </a:lnTo>
                  <a:lnTo>
                    <a:pt x="20787" y="137843"/>
                  </a:lnTo>
                  <a:lnTo>
                    <a:pt x="5425" y="198658"/>
                  </a:lnTo>
                  <a:lnTo>
                    <a:pt x="2411" y="206020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246683" y="1794086"/>
              <a:ext cx="199706" cy="78151"/>
            </a:xfrm>
            <a:custGeom>
              <a:avLst/>
              <a:gdLst/>
              <a:ahLst/>
              <a:cxnLst/>
              <a:rect l="0" t="0" r="0" b="0"/>
              <a:pathLst>
                <a:path w="199706" h="78151">
                  <a:moveTo>
                    <a:pt x="0" y="11581"/>
                  </a:moveTo>
                  <a:lnTo>
                    <a:pt x="50744" y="0"/>
                  </a:lnTo>
                  <a:lnTo>
                    <a:pt x="94239" y="856"/>
                  </a:lnTo>
                  <a:lnTo>
                    <a:pt x="150143" y="16072"/>
                  </a:lnTo>
                  <a:lnTo>
                    <a:pt x="171205" y="26213"/>
                  </a:lnTo>
                  <a:lnTo>
                    <a:pt x="184881" y="39349"/>
                  </a:lnTo>
                  <a:lnTo>
                    <a:pt x="193117" y="53509"/>
                  </a:lnTo>
                  <a:lnTo>
                    <a:pt x="199705" y="781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295342" y="1997052"/>
              <a:ext cx="151047" cy="44241"/>
            </a:xfrm>
            <a:custGeom>
              <a:avLst/>
              <a:gdLst/>
              <a:ahLst/>
              <a:cxnLst/>
              <a:rect l="0" t="0" r="0" b="0"/>
              <a:pathLst>
                <a:path w="151047" h="44241">
                  <a:moveTo>
                    <a:pt x="9588" y="0"/>
                  </a:moveTo>
                  <a:lnTo>
                    <a:pt x="754" y="13252"/>
                  </a:lnTo>
                  <a:lnTo>
                    <a:pt x="0" y="19004"/>
                  </a:lnTo>
                  <a:lnTo>
                    <a:pt x="4094" y="30327"/>
                  </a:lnTo>
                  <a:lnTo>
                    <a:pt x="17009" y="39058"/>
                  </a:lnTo>
                  <a:lnTo>
                    <a:pt x="25630" y="42681"/>
                  </a:lnTo>
                  <a:lnTo>
                    <a:pt x="42606" y="44240"/>
                  </a:lnTo>
                  <a:lnTo>
                    <a:pt x="105948" y="39371"/>
                  </a:lnTo>
                  <a:lnTo>
                    <a:pt x="151046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449730" y="1972089"/>
              <a:ext cx="81715" cy="83066"/>
            </a:xfrm>
            <a:custGeom>
              <a:avLst/>
              <a:gdLst/>
              <a:ahLst/>
              <a:cxnLst/>
              <a:rect l="0" t="0" r="0" b="0"/>
              <a:pathLst>
                <a:path w="81715" h="83066">
                  <a:moveTo>
                    <a:pt x="38263" y="0"/>
                  </a:moveTo>
                  <a:lnTo>
                    <a:pt x="19259" y="14210"/>
                  </a:lnTo>
                  <a:lnTo>
                    <a:pt x="7936" y="27580"/>
                  </a:lnTo>
                  <a:lnTo>
                    <a:pt x="1670" y="45234"/>
                  </a:lnTo>
                  <a:lnTo>
                    <a:pt x="0" y="55119"/>
                  </a:lnTo>
                  <a:lnTo>
                    <a:pt x="1660" y="63558"/>
                  </a:lnTo>
                  <a:lnTo>
                    <a:pt x="10900" y="77866"/>
                  </a:lnTo>
                  <a:lnTo>
                    <a:pt x="18172" y="81496"/>
                  </a:lnTo>
                  <a:lnTo>
                    <a:pt x="36114" y="83065"/>
                  </a:lnTo>
                  <a:lnTo>
                    <a:pt x="53950" y="78215"/>
                  </a:lnTo>
                  <a:lnTo>
                    <a:pt x="62590" y="74332"/>
                  </a:lnTo>
                  <a:lnTo>
                    <a:pt x="74655" y="60157"/>
                  </a:lnTo>
                  <a:lnTo>
                    <a:pt x="79166" y="51199"/>
                  </a:lnTo>
                  <a:lnTo>
                    <a:pt x="81714" y="31384"/>
                  </a:lnTo>
                  <a:lnTo>
                    <a:pt x="81099" y="20922"/>
                  </a:lnTo>
                  <a:lnTo>
                    <a:pt x="77915" y="14873"/>
                  </a:lnTo>
                  <a:lnTo>
                    <a:pt x="73019" y="11764"/>
                  </a:lnTo>
                  <a:lnTo>
                    <a:pt x="66981" y="10616"/>
                  </a:lnTo>
                  <a:lnTo>
                    <a:pt x="62031" y="11700"/>
                  </a:lnTo>
                  <a:lnTo>
                    <a:pt x="465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612809" y="1888878"/>
              <a:ext cx="74891" cy="191385"/>
            </a:xfrm>
            <a:custGeom>
              <a:avLst/>
              <a:gdLst/>
              <a:ahLst/>
              <a:cxnLst/>
              <a:rect l="0" t="0" r="0" b="0"/>
              <a:pathLst>
                <a:path w="74891" h="191385">
                  <a:moveTo>
                    <a:pt x="74890" y="0"/>
                  </a:moveTo>
                  <a:lnTo>
                    <a:pt x="73040" y="27497"/>
                  </a:lnTo>
                  <a:lnTo>
                    <a:pt x="53147" y="90049"/>
                  </a:lnTo>
                  <a:lnTo>
                    <a:pt x="35173" y="152765"/>
                  </a:lnTo>
                  <a:lnTo>
                    <a:pt x="26111" y="172371"/>
                  </a:lnTo>
                  <a:lnTo>
                    <a:pt x="15920" y="182934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571204" y="1838952"/>
              <a:ext cx="224669" cy="49927"/>
            </a:xfrm>
            <a:custGeom>
              <a:avLst/>
              <a:gdLst/>
              <a:ahLst/>
              <a:cxnLst/>
              <a:rect l="0" t="0" r="0" b="0"/>
              <a:pathLst>
                <a:path w="224669" h="49927">
                  <a:moveTo>
                    <a:pt x="0" y="0"/>
                  </a:moveTo>
                  <a:lnTo>
                    <a:pt x="55161" y="4417"/>
                  </a:lnTo>
                  <a:lnTo>
                    <a:pt x="116533" y="19324"/>
                  </a:lnTo>
                  <a:lnTo>
                    <a:pt x="174236" y="34944"/>
                  </a:lnTo>
                  <a:lnTo>
                    <a:pt x="224668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02577" y="2527795"/>
            <a:ext cx="3490937" cy="1690978"/>
            <a:chOff x="902577" y="2527795"/>
            <a:chExt cx="3490937" cy="1690978"/>
          </a:xfrm>
        </p:grpSpPr>
        <p:sp>
          <p:nvSpPr>
            <p:cNvPr id="178" name="Freeform 177"/>
            <p:cNvSpPr/>
            <p:nvPr/>
          </p:nvSpPr>
          <p:spPr>
            <a:xfrm>
              <a:off x="902577" y="2527795"/>
              <a:ext cx="162518" cy="147605"/>
            </a:xfrm>
            <a:custGeom>
              <a:avLst/>
              <a:gdLst/>
              <a:ahLst/>
              <a:cxnLst/>
              <a:rect l="0" t="0" r="0" b="0"/>
              <a:pathLst>
                <a:path w="162518" h="147605">
                  <a:moveTo>
                    <a:pt x="4417" y="43409"/>
                  </a:moveTo>
                  <a:lnTo>
                    <a:pt x="0" y="56661"/>
                  </a:lnTo>
                  <a:lnTo>
                    <a:pt x="1472" y="61489"/>
                  </a:lnTo>
                  <a:lnTo>
                    <a:pt x="5228" y="65633"/>
                  </a:lnTo>
                  <a:lnTo>
                    <a:pt x="10505" y="69319"/>
                  </a:lnTo>
                  <a:lnTo>
                    <a:pt x="35601" y="74508"/>
                  </a:lnTo>
                  <a:lnTo>
                    <a:pt x="66460" y="71629"/>
                  </a:lnTo>
                  <a:lnTo>
                    <a:pt x="113888" y="50010"/>
                  </a:lnTo>
                  <a:lnTo>
                    <a:pt x="130426" y="38330"/>
                  </a:lnTo>
                  <a:lnTo>
                    <a:pt x="141474" y="24510"/>
                  </a:lnTo>
                  <a:lnTo>
                    <a:pt x="145715" y="16941"/>
                  </a:lnTo>
                  <a:lnTo>
                    <a:pt x="145768" y="10971"/>
                  </a:lnTo>
                  <a:lnTo>
                    <a:pt x="143030" y="6066"/>
                  </a:lnTo>
                  <a:lnTo>
                    <a:pt x="138431" y="1872"/>
                  </a:lnTo>
                  <a:lnTo>
                    <a:pt x="132591" y="0"/>
                  </a:lnTo>
                  <a:lnTo>
                    <a:pt x="118706" y="386"/>
                  </a:lnTo>
                  <a:lnTo>
                    <a:pt x="90878" y="14636"/>
                  </a:lnTo>
                  <a:lnTo>
                    <a:pt x="63628" y="40842"/>
                  </a:lnTo>
                  <a:lnTo>
                    <a:pt x="42404" y="72029"/>
                  </a:lnTo>
                  <a:lnTo>
                    <a:pt x="37634" y="96193"/>
                  </a:lnTo>
                  <a:lnTo>
                    <a:pt x="37657" y="109109"/>
                  </a:lnTo>
                  <a:lnTo>
                    <a:pt x="45078" y="128391"/>
                  </a:lnTo>
                  <a:lnTo>
                    <a:pt x="50940" y="136121"/>
                  </a:lnTo>
                  <a:lnTo>
                    <a:pt x="67316" y="144711"/>
                  </a:lnTo>
                  <a:lnTo>
                    <a:pt x="86921" y="147604"/>
                  </a:lnTo>
                  <a:lnTo>
                    <a:pt x="107962" y="145808"/>
                  </a:lnTo>
                  <a:lnTo>
                    <a:pt x="162517" y="1182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124498" y="2562883"/>
              <a:ext cx="114679" cy="124817"/>
            </a:xfrm>
            <a:custGeom>
              <a:avLst/>
              <a:gdLst/>
              <a:ahLst/>
              <a:cxnLst/>
              <a:rect l="0" t="0" r="0" b="0"/>
              <a:pathLst>
                <a:path w="114679" h="124817">
                  <a:moveTo>
                    <a:pt x="7165" y="0"/>
                  </a:moveTo>
                  <a:lnTo>
                    <a:pt x="0" y="50744"/>
                  </a:lnTo>
                  <a:lnTo>
                    <a:pt x="3604" y="85405"/>
                  </a:lnTo>
                  <a:lnTo>
                    <a:pt x="6640" y="90221"/>
                  </a:lnTo>
                  <a:lnTo>
                    <a:pt x="10513" y="90658"/>
                  </a:lnTo>
                  <a:lnTo>
                    <a:pt x="14944" y="88175"/>
                  </a:lnTo>
                  <a:lnTo>
                    <a:pt x="22333" y="75555"/>
                  </a:lnTo>
                  <a:lnTo>
                    <a:pt x="39028" y="41737"/>
                  </a:lnTo>
                  <a:lnTo>
                    <a:pt x="54718" y="21098"/>
                  </a:lnTo>
                  <a:lnTo>
                    <a:pt x="61056" y="17764"/>
                  </a:lnTo>
                  <a:lnTo>
                    <a:pt x="75495" y="16524"/>
                  </a:lnTo>
                  <a:lnTo>
                    <a:pt x="88693" y="21521"/>
                  </a:lnTo>
                  <a:lnTo>
                    <a:pt x="94801" y="25442"/>
                  </a:lnTo>
                  <a:lnTo>
                    <a:pt x="104053" y="37195"/>
                  </a:lnTo>
                  <a:lnTo>
                    <a:pt x="110323" y="52589"/>
                  </a:lnTo>
                  <a:lnTo>
                    <a:pt x="114678" y="103342"/>
                  </a:lnTo>
                  <a:lnTo>
                    <a:pt x="112579" y="115272"/>
                  </a:lnTo>
                  <a:lnTo>
                    <a:pt x="107017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1289762" y="2586489"/>
              <a:ext cx="257954" cy="63214"/>
            </a:xfrm>
            <a:custGeom>
              <a:avLst/>
              <a:gdLst/>
              <a:ahLst/>
              <a:cxnLst/>
              <a:rect l="0" t="0" r="0" b="0"/>
              <a:pathLst>
                <a:path w="257954" h="63214">
                  <a:moveTo>
                    <a:pt x="0" y="26320"/>
                  </a:moveTo>
                  <a:lnTo>
                    <a:pt x="17670" y="26320"/>
                  </a:lnTo>
                  <a:lnTo>
                    <a:pt x="31276" y="21389"/>
                  </a:lnTo>
                  <a:lnTo>
                    <a:pt x="59495" y="3157"/>
                  </a:lnTo>
                  <a:lnTo>
                    <a:pt x="60928" y="708"/>
                  </a:lnTo>
                  <a:lnTo>
                    <a:pt x="58186" y="0"/>
                  </a:lnTo>
                  <a:lnTo>
                    <a:pt x="52659" y="452"/>
                  </a:lnTo>
                  <a:lnTo>
                    <a:pt x="41587" y="8351"/>
                  </a:lnTo>
                  <a:lnTo>
                    <a:pt x="36046" y="14341"/>
                  </a:lnTo>
                  <a:lnTo>
                    <a:pt x="33277" y="21108"/>
                  </a:lnTo>
                  <a:lnTo>
                    <a:pt x="32665" y="36023"/>
                  </a:lnTo>
                  <a:lnTo>
                    <a:pt x="37494" y="41110"/>
                  </a:lnTo>
                  <a:lnTo>
                    <a:pt x="55188" y="46762"/>
                  </a:lnTo>
                  <a:lnTo>
                    <a:pt x="75995" y="44343"/>
                  </a:lnTo>
                  <a:lnTo>
                    <a:pt x="115070" y="27723"/>
                  </a:lnTo>
                  <a:lnTo>
                    <a:pt x="122017" y="27255"/>
                  </a:lnTo>
                  <a:lnTo>
                    <a:pt x="127573" y="29717"/>
                  </a:lnTo>
                  <a:lnTo>
                    <a:pt x="132201" y="34132"/>
                  </a:lnTo>
                  <a:lnTo>
                    <a:pt x="137344" y="48900"/>
                  </a:lnTo>
                  <a:lnTo>
                    <a:pt x="138716" y="58015"/>
                  </a:lnTo>
                  <a:lnTo>
                    <a:pt x="141479" y="62243"/>
                  </a:lnTo>
                  <a:lnTo>
                    <a:pt x="145170" y="63213"/>
                  </a:lnTo>
                  <a:lnTo>
                    <a:pt x="149480" y="62010"/>
                  </a:lnTo>
                  <a:lnTo>
                    <a:pt x="159200" y="50811"/>
                  </a:lnTo>
                  <a:lnTo>
                    <a:pt x="170609" y="35356"/>
                  </a:lnTo>
                  <a:lnTo>
                    <a:pt x="192625" y="17184"/>
                  </a:lnTo>
                  <a:lnTo>
                    <a:pt x="208578" y="9008"/>
                  </a:lnTo>
                  <a:lnTo>
                    <a:pt x="227379" y="7223"/>
                  </a:lnTo>
                  <a:lnTo>
                    <a:pt x="257953" y="96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499994" y="2562883"/>
              <a:ext cx="134576" cy="245681"/>
            </a:xfrm>
            <a:custGeom>
              <a:avLst/>
              <a:gdLst/>
              <a:ahLst/>
              <a:cxnLst/>
              <a:rect l="0" t="0" r="0" b="0"/>
              <a:pathLst>
                <a:path w="134576" h="245681">
                  <a:moveTo>
                    <a:pt x="89326" y="0"/>
                  </a:moveTo>
                  <a:lnTo>
                    <a:pt x="76040" y="15135"/>
                  </a:lnTo>
                  <a:lnTo>
                    <a:pt x="54623" y="57866"/>
                  </a:lnTo>
                  <a:lnTo>
                    <a:pt x="53254" y="74720"/>
                  </a:lnTo>
                  <a:lnTo>
                    <a:pt x="54183" y="83098"/>
                  </a:lnTo>
                  <a:lnTo>
                    <a:pt x="59426" y="87758"/>
                  </a:lnTo>
                  <a:lnTo>
                    <a:pt x="77578" y="90471"/>
                  </a:lnTo>
                  <a:lnTo>
                    <a:pt x="93659" y="86129"/>
                  </a:lnTo>
                  <a:lnTo>
                    <a:pt x="123466" y="68275"/>
                  </a:lnTo>
                  <a:lnTo>
                    <a:pt x="128728" y="68630"/>
                  </a:lnTo>
                  <a:lnTo>
                    <a:pt x="132236" y="72566"/>
                  </a:lnTo>
                  <a:lnTo>
                    <a:pt x="134575" y="78888"/>
                  </a:lnTo>
                  <a:lnTo>
                    <a:pt x="133449" y="109872"/>
                  </a:lnTo>
                  <a:lnTo>
                    <a:pt x="115625" y="172866"/>
                  </a:lnTo>
                  <a:lnTo>
                    <a:pt x="99672" y="222401"/>
                  </a:lnTo>
                  <a:lnTo>
                    <a:pt x="90534" y="236296"/>
                  </a:lnTo>
                  <a:lnTo>
                    <a:pt x="83660" y="240741"/>
                  </a:lnTo>
                  <a:lnTo>
                    <a:pt x="66159" y="245680"/>
                  </a:lnTo>
                  <a:lnTo>
                    <a:pt x="48519" y="242944"/>
                  </a:lnTo>
                  <a:lnTo>
                    <a:pt x="25460" y="231008"/>
                  </a:lnTo>
                  <a:lnTo>
                    <a:pt x="1102" y="210408"/>
                  </a:lnTo>
                  <a:lnTo>
                    <a:pt x="0" y="204991"/>
                  </a:lnTo>
                  <a:lnTo>
                    <a:pt x="2038" y="199531"/>
                  </a:lnTo>
                  <a:lnTo>
                    <a:pt x="6171" y="194042"/>
                  </a:lnTo>
                  <a:lnTo>
                    <a:pt x="23091" y="185477"/>
                  </a:lnTo>
                  <a:lnTo>
                    <a:pt x="86014" y="170437"/>
                  </a:lnTo>
                  <a:lnTo>
                    <a:pt x="10596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861415" y="2612809"/>
              <a:ext cx="127317" cy="105517"/>
            </a:xfrm>
            <a:custGeom>
              <a:avLst/>
              <a:gdLst/>
              <a:ahLst/>
              <a:cxnLst/>
              <a:rect l="0" t="0" r="0" b="0"/>
              <a:pathLst>
                <a:path w="127317" h="105517">
                  <a:moveTo>
                    <a:pt x="69068" y="0"/>
                  </a:moveTo>
                  <a:lnTo>
                    <a:pt x="34323" y="15999"/>
                  </a:lnTo>
                  <a:lnTo>
                    <a:pt x="14805" y="35559"/>
                  </a:lnTo>
                  <a:lnTo>
                    <a:pt x="1728" y="58922"/>
                  </a:lnTo>
                  <a:lnTo>
                    <a:pt x="0" y="75189"/>
                  </a:lnTo>
                  <a:lnTo>
                    <a:pt x="833" y="83410"/>
                  </a:lnTo>
                  <a:lnTo>
                    <a:pt x="4162" y="89816"/>
                  </a:lnTo>
                  <a:lnTo>
                    <a:pt x="15258" y="99398"/>
                  </a:lnTo>
                  <a:lnTo>
                    <a:pt x="31900" y="104274"/>
                  </a:lnTo>
                  <a:lnTo>
                    <a:pt x="51625" y="105516"/>
                  </a:lnTo>
                  <a:lnTo>
                    <a:pt x="83521" y="100092"/>
                  </a:lnTo>
                  <a:lnTo>
                    <a:pt x="127316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988469" y="2646093"/>
              <a:ext cx="249894" cy="108175"/>
            </a:xfrm>
            <a:custGeom>
              <a:avLst/>
              <a:gdLst/>
              <a:ahLst/>
              <a:cxnLst/>
              <a:rect l="0" t="0" r="0" b="0"/>
              <a:pathLst>
                <a:path w="249894" h="108175">
                  <a:moveTo>
                    <a:pt x="41867" y="0"/>
                  </a:moveTo>
                  <a:lnTo>
                    <a:pt x="8687" y="35030"/>
                  </a:lnTo>
                  <a:lnTo>
                    <a:pt x="0" y="50702"/>
                  </a:lnTo>
                  <a:lnTo>
                    <a:pt x="87" y="57840"/>
                  </a:lnTo>
                  <a:lnTo>
                    <a:pt x="2919" y="64448"/>
                  </a:lnTo>
                  <a:lnTo>
                    <a:pt x="7580" y="70702"/>
                  </a:lnTo>
                  <a:lnTo>
                    <a:pt x="15311" y="73947"/>
                  </a:lnTo>
                  <a:lnTo>
                    <a:pt x="36228" y="75087"/>
                  </a:lnTo>
                  <a:lnTo>
                    <a:pt x="69577" y="66114"/>
                  </a:lnTo>
                  <a:lnTo>
                    <a:pt x="100691" y="46515"/>
                  </a:lnTo>
                  <a:lnTo>
                    <a:pt x="113006" y="35775"/>
                  </a:lnTo>
                  <a:lnTo>
                    <a:pt x="115181" y="29397"/>
                  </a:lnTo>
                  <a:lnTo>
                    <a:pt x="112666" y="14915"/>
                  </a:lnTo>
                  <a:lnTo>
                    <a:pt x="106633" y="9943"/>
                  </a:lnTo>
                  <a:lnTo>
                    <a:pt x="87602" y="4419"/>
                  </a:lnTo>
                  <a:lnTo>
                    <a:pt x="68666" y="6895"/>
                  </a:lnTo>
                  <a:lnTo>
                    <a:pt x="59733" y="10144"/>
                  </a:lnTo>
                  <a:lnTo>
                    <a:pt x="55626" y="14160"/>
                  </a:lnTo>
                  <a:lnTo>
                    <a:pt x="54738" y="18685"/>
                  </a:lnTo>
                  <a:lnTo>
                    <a:pt x="55995" y="23552"/>
                  </a:lnTo>
                  <a:lnTo>
                    <a:pt x="60531" y="26796"/>
                  </a:lnTo>
                  <a:lnTo>
                    <a:pt x="85509" y="31362"/>
                  </a:lnTo>
                  <a:lnTo>
                    <a:pt x="148515" y="39759"/>
                  </a:lnTo>
                  <a:lnTo>
                    <a:pt x="166004" y="44791"/>
                  </a:lnTo>
                  <a:lnTo>
                    <a:pt x="170853" y="49277"/>
                  </a:lnTo>
                  <a:lnTo>
                    <a:pt x="173161" y="55041"/>
                  </a:lnTo>
                  <a:lnTo>
                    <a:pt x="173260" y="68842"/>
                  </a:lnTo>
                  <a:lnTo>
                    <a:pt x="170222" y="84221"/>
                  </a:lnTo>
                  <a:lnTo>
                    <a:pt x="171816" y="88507"/>
                  </a:lnTo>
                  <a:lnTo>
                    <a:pt x="175652" y="90440"/>
                  </a:lnTo>
                  <a:lnTo>
                    <a:pt x="187311" y="90122"/>
                  </a:lnTo>
                  <a:lnTo>
                    <a:pt x="209469" y="86594"/>
                  </a:lnTo>
                  <a:lnTo>
                    <a:pt x="225455" y="88721"/>
                  </a:lnTo>
                  <a:lnTo>
                    <a:pt x="236874" y="95214"/>
                  </a:lnTo>
                  <a:lnTo>
                    <a:pt x="249893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288288" y="2679378"/>
              <a:ext cx="76543" cy="91532"/>
            </a:xfrm>
            <a:custGeom>
              <a:avLst/>
              <a:gdLst/>
              <a:ahLst/>
              <a:cxnLst/>
              <a:rect l="0" t="0" r="0" b="0"/>
              <a:pathLst>
                <a:path w="76543" h="91532">
                  <a:moveTo>
                    <a:pt x="0" y="0"/>
                  </a:moveTo>
                  <a:lnTo>
                    <a:pt x="13252" y="8834"/>
                  </a:lnTo>
                  <a:lnTo>
                    <a:pt x="16231" y="14210"/>
                  </a:lnTo>
                  <a:lnTo>
                    <a:pt x="17076" y="27580"/>
                  </a:lnTo>
                  <a:lnTo>
                    <a:pt x="7936" y="50701"/>
                  </a:lnTo>
                  <a:lnTo>
                    <a:pt x="6215" y="53217"/>
                  </a:lnTo>
                  <a:lnTo>
                    <a:pt x="5993" y="52120"/>
                  </a:lnTo>
                  <a:lnTo>
                    <a:pt x="6769" y="48615"/>
                  </a:lnTo>
                  <a:lnTo>
                    <a:pt x="16696" y="34847"/>
                  </a:lnTo>
                  <a:lnTo>
                    <a:pt x="35766" y="23474"/>
                  </a:lnTo>
                  <a:lnTo>
                    <a:pt x="51029" y="22144"/>
                  </a:lnTo>
                  <a:lnTo>
                    <a:pt x="58983" y="23084"/>
                  </a:lnTo>
                  <a:lnTo>
                    <a:pt x="65210" y="26484"/>
                  </a:lnTo>
                  <a:lnTo>
                    <a:pt x="74594" y="37658"/>
                  </a:lnTo>
                  <a:lnTo>
                    <a:pt x="76542" y="44521"/>
                  </a:lnTo>
                  <a:lnTo>
                    <a:pt x="76240" y="59543"/>
                  </a:lnTo>
                  <a:lnTo>
                    <a:pt x="66569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306935" y="2671057"/>
              <a:ext cx="222665" cy="148430"/>
            </a:xfrm>
            <a:custGeom>
              <a:avLst/>
              <a:gdLst/>
              <a:ahLst/>
              <a:cxnLst/>
              <a:rect l="0" t="0" r="0" b="0"/>
              <a:pathLst>
                <a:path w="222665" h="148430">
                  <a:moveTo>
                    <a:pt x="106169" y="0"/>
                  </a:moveTo>
                  <a:lnTo>
                    <a:pt x="74803" y="1849"/>
                  </a:lnTo>
                  <a:lnTo>
                    <a:pt x="57095" y="8834"/>
                  </a:lnTo>
                  <a:lnTo>
                    <a:pt x="44910" y="20568"/>
                  </a:lnTo>
                  <a:lnTo>
                    <a:pt x="40367" y="27580"/>
                  </a:lnTo>
                  <a:lnTo>
                    <a:pt x="39187" y="35953"/>
                  </a:lnTo>
                  <a:lnTo>
                    <a:pt x="42807" y="55119"/>
                  </a:lnTo>
                  <a:lnTo>
                    <a:pt x="66219" y="100734"/>
                  </a:lnTo>
                  <a:lnTo>
                    <a:pt x="65667" y="107837"/>
                  </a:lnTo>
                  <a:lnTo>
                    <a:pt x="57658" y="120659"/>
                  </a:lnTo>
                  <a:lnTo>
                    <a:pt x="37554" y="138274"/>
                  </a:lnTo>
                  <a:lnTo>
                    <a:pt x="19583" y="144665"/>
                  </a:lnTo>
                  <a:lnTo>
                    <a:pt x="9614" y="146370"/>
                  </a:lnTo>
                  <a:lnTo>
                    <a:pt x="3892" y="143808"/>
                  </a:lnTo>
                  <a:lnTo>
                    <a:pt x="1002" y="138402"/>
                  </a:lnTo>
                  <a:lnTo>
                    <a:pt x="0" y="131099"/>
                  </a:lnTo>
                  <a:lnTo>
                    <a:pt x="3817" y="118054"/>
                  </a:lnTo>
                  <a:lnTo>
                    <a:pt x="7424" y="111987"/>
                  </a:lnTo>
                  <a:lnTo>
                    <a:pt x="18828" y="102780"/>
                  </a:lnTo>
                  <a:lnTo>
                    <a:pt x="73983" y="76881"/>
                  </a:lnTo>
                  <a:lnTo>
                    <a:pt x="113063" y="64188"/>
                  </a:lnTo>
                  <a:lnTo>
                    <a:pt x="118162" y="64981"/>
                  </a:lnTo>
                  <a:lnTo>
                    <a:pt x="120636" y="68284"/>
                  </a:lnTo>
                  <a:lnTo>
                    <a:pt x="121361" y="73259"/>
                  </a:lnTo>
                  <a:lnTo>
                    <a:pt x="117236" y="86184"/>
                  </a:lnTo>
                  <a:lnTo>
                    <a:pt x="103938" y="117082"/>
                  </a:lnTo>
                  <a:lnTo>
                    <a:pt x="105606" y="121509"/>
                  </a:lnTo>
                  <a:lnTo>
                    <a:pt x="110416" y="123535"/>
                  </a:lnTo>
                  <a:lnTo>
                    <a:pt x="124699" y="123322"/>
                  </a:lnTo>
                  <a:lnTo>
                    <a:pt x="148334" y="117079"/>
                  </a:lnTo>
                  <a:lnTo>
                    <a:pt x="164665" y="108741"/>
                  </a:lnTo>
                  <a:lnTo>
                    <a:pt x="171979" y="107627"/>
                  </a:lnTo>
                  <a:lnTo>
                    <a:pt x="178703" y="108734"/>
                  </a:lnTo>
                  <a:lnTo>
                    <a:pt x="185036" y="111321"/>
                  </a:lnTo>
                  <a:lnTo>
                    <a:pt x="187408" y="115819"/>
                  </a:lnTo>
                  <a:lnTo>
                    <a:pt x="187141" y="121591"/>
                  </a:lnTo>
                  <a:lnTo>
                    <a:pt x="185113" y="128213"/>
                  </a:lnTo>
                  <a:lnTo>
                    <a:pt x="185611" y="134477"/>
                  </a:lnTo>
                  <a:lnTo>
                    <a:pt x="191094" y="146368"/>
                  </a:lnTo>
                  <a:lnTo>
                    <a:pt x="196070" y="148429"/>
                  </a:lnTo>
                  <a:lnTo>
                    <a:pt x="202161" y="147954"/>
                  </a:lnTo>
                  <a:lnTo>
                    <a:pt x="222664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538645" y="2770909"/>
              <a:ext cx="122693" cy="158101"/>
            </a:xfrm>
            <a:custGeom>
              <a:avLst/>
              <a:gdLst/>
              <a:ahLst/>
              <a:cxnLst/>
              <a:rect l="0" t="0" r="0" b="0"/>
              <a:pathLst>
                <a:path w="122693" h="158101">
                  <a:moveTo>
                    <a:pt x="32559" y="0"/>
                  </a:moveTo>
                  <a:lnTo>
                    <a:pt x="12999" y="58680"/>
                  </a:lnTo>
                  <a:lnTo>
                    <a:pt x="362" y="78922"/>
                  </a:lnTo>
                  <a:lnTo>
                    <a:pt x="0" y="81276"/>
                  </a:lnTo>
                  <a:lnTo>
                    <a:pt x="2532" y="80996"/>
                  </a:lnTo>
                  <a:lnTo>
                    <a:pt x="57049" y="50440"/>
                  </a:lnTo>
                  <a:lnTo>
                    <a:pt x="63679" y="51193"/>
                  </a:lnTo>
                  <a:lnTo>
                    <a:pt x="69948" y="53545"/>
                  </a:lnTo>
                  <a:lnTo>
                    <a:pt x="73202" y="57886"/>
                  </a:lnTo>
                  <a:lnTo>
                    <a:pt x="74447" y="63554"/>
                  </a:lnTo>
                  <a:lnTo>
                    <a:pt x="74353" y="70106"/>
                  </a:lnTo>
                  <a:lnTo>
                    <a:pt x="77988" y="74474"/>
                  </a:lnTo>
                  <a:lnTo>
                    <a:pt x="91889" y="79328"/>
                  </a:lnTo>
                  <a:lnTo>
                    <a:pt x="116090" y="77643"/>
                  </a:lnTo>
                  <a:lnTo>
                    <a:pt x="120606" y="81348"/>
                  </a:lnTo>
                  <a:lnTo>
                    <a:pt x="122692" y="88441"/>
                  </a:lnTo>
                  <a:lnTo>
                    <a:pt x="121620" y="107725"/>
                  </a:lnTo>
                  <a:lnTo>
                    <a:pt x="110620" y="137524"/>
                  </a:lnTo>
                  <a:lnTo>
                    <a:pt x="97734" y="157699"/>
                  </a:lnTo>
                  <a:lnTo>
                    <a:pt x="9912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686525" y="2843801"/>
              <a:ext cx="129311" cy="111825"/>
            </a:xfrm>
            <a:custGeom>
              <a:avLst/>
              <a:gdLst/>
              <a:ahLst/>
              <a:cxnLst/>
              <a:rect l="0" t="0" r="0" b="0"/>
              <a:pathLst>
                <a:path w="129311" h="111825">
                  <a:moveTo>
                    <a:pt x="34458" y="1998"/>
                  </a:moveTo>
                  <a:lnTo>
                    <a:pt x="38875" y="15249"/>
                  </a:lnTo>
                  <a:lnTo>
                    <a:pt x="37205" y="41160"/>
                  </a:lnTo>
                  <a:lnTo>
                    <a:pt x="27433" y="75480"/>
                  </a:lnTo>
                  <a:lnTo>
                    <a:pt x="3387" y="111264"/>
                  </a:lnTo>
                  <a:lnTo>
                    <a:pt x="800" y="111824"/>
                  </a:lnTo>
                  <a:lnTo>
                    <a:pt x="0" y="107575"/>
                  </a:lnTo>
                  <a:lnTo>
                    <a:pt x="391" y="100120"/>
                  </a:lnTo>
                  <a:lnTo>
                    <a:pt x="18611" y="67540"/>
                  </a:lnTo>
                  <a:lnTo>
                    <a:pt x="55405" y="26186"/>
                  </a:lnTo>
                  <a:lnTo>
                    <a:pt x="83194" y="6699"/>
                  </a:lnTo>
                  <a:lnTo>
                    <a:pt x="91912" y="2358"/>
                  </a:lnTo>
                  <a:lnTo>
                    <a:pt x="108995" y="0"/>
                  </a:lnTo>
                  <a:lnTo>
                    <a:pt x="117433" y="666"/>
                  </a:lnTo>
                  <a:lnTo>
                    <a:pt x="123059" y="4808"/>
                  </a:lnTo>
                  <a:lnTo>
                    <a:pt x="129310" y="19272"/>
                  </a:lnTo>
                  <a:lnTo>
                    <a:pt x="128203" y="25534"/>
                  </a:lnTo>
                  <a:lnTo>
                    <a:pt x="124691" y="30632"/>
                  </a:lnTo>
                  <a:lnTo>
                    <a:pt x="113393" y="38763"/>
                  </a:lnTo>
                  <a:lnTo>
                    <a:pt x="99126" y="45458"/>
                  </a:lnTo>
                  <a:lnTo>
                    <a:pt x="92363" y="45764"/>
                  </a:lnTo>
                  <a:lnTo>
                    <a:pt x="79917" y="41173"/>
                  </a:lnTo>
                  <a:lnTo>
                    <a:pt x="75859" y="36436"/>
                  </a:lnTo>
                  <a:lnTo>
                    <a:pt x="67742" y="103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847751" y="2754267"/>
              <a:ext cx="56296" cy="191385"/>
            </a:xfrm>
            <a:custGeom>
              <a:avLst/>
              <a:gdLst/>
              <a:ahLst/>
              <a:cxnLst/>
              <a:rect l="0" t="0" r="0" b="0"/>
              <a:pathLst>
                <a:path w="56296" h="191385">
                  <a:moveTo>
                    <a:pt x="56295" y="0"/>
                  </a:moveTo>
                  <a:lnTo>
                    <a:pt x="51877" y="49074"/>
                  </a:lnTo>
                  <a:lnTo>
                    <a:pt x="17989" y="111359"/>
                  </a:lnTo>
                  <a:lnTo>
                    <a:pt x="977" y="135519"/>
                  </a:lnTo>
                  <a:lnTo>
                    <a:pt x="0" y="138423"/>
                  </a:lnTo>
                  <a:lnTo>
                    <a:pt x="2123" y="138510"/>
                  </a:lnTo>
                  <a:lnTo>
                    <a:pt x="10954" y="133676"/>
                  </a:lnTo>
                  <a:lnTo>
                    <a:pt x="21042" y="125363"/>
                  </a:lnTo>
                  <a:lnTo>
                    <a:pt x="27246" y="123332"/>
                  </a:lnTo>
                  <a:lnTo>
                    <a:pt x="41535" y="123540"/>
                  </a:lnTo>
                  <a:lnTo>
                    <a:pt x="46455" y="127663"/>
                  </a:lnTo>
                  <a:lnTo>
                    <a:pt x="51921" y="142107"/>
                  </a:lnTo>
                  <a:lnTo>
                    <a:pt x="47974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953972" y="2870762"/>
              <a:ext cx="33286" cy="33285"/>
            </a:xfrm>
            <a:custGeom>
              <a:avLst/>
              <a:gdLst/>
              <a:ahLst/>
              <a:cxnLst/>
              <a:rect l="0" t="0" r="0" b="0"/>
              <a:pathLst>
                <a:path w="33286" h="33285">
                  <a:moveTo>
                    <a:pt x="0" y="33284"/>
                  </a:moveTo>
                  <a:lnTo>
                    <a:pt x="18081" y="19997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081736" y="2854127"/>
              <a:ext cx="1406258" cy="249625"/>
            </a:xfrm>
            <a:custGeom>
              <a:avLst/>
              <a:gdLst/>
              <a:ahLst/>
              <a:cxnLst/>
              <a:rect l="0" t="0" r="0" b="0"/>
              <a:pathLst>
                <a:path w="1406258" h="249625">
                  <a:moveTo>
                    <a:pt x="0" y="249624"/>
                  </a:moveTo>
                  <a:lnTo>
                    <a:pt x="62326" y="233625"/>
                  </a:lnTo>
                  <a:lnTo>
                    <a:pt x="113260" y="218864"/>
                  </a:lnTo>
                  <a:lnTo>
                    <a:pt x="166878" y="199101"/>
                  </a:lnTo>
                  <a:lnTo>
                    <a:pt x="226402" y="177390"/>
                  </a:lnTo>
                  <a:lnTo>
                    <a:pt x="279526" y="160831"/>
                  </a:lnTo>
                  <a:lnTo>
                    <a:pt x="336255" y="139796"/>
                  </a:lnTo>
                  <a:lnTo>
                    <a:pt x="398470" y="120414"/>
                  </a:lnTo>
                  <a:lnTo>
                    <a:pt x="441830" y="108679"/>
                  </a:lnTo>
                  <a:lnTo>
                    <a:pt x="485757" y="97299"/>
                  </a:lnTo>
                  <a:lnTo>
                    <a:pt x="529935" y="86078"/>
                  </a:lnTo>
                  <a:lnTo>
                    <a:pt x="576690" y="74927"/>
                  </a:lnTo>
                  <a:lnTo>
                    <a:pt x="624282" y="63807"/>
                  </a:lnTo>
                  <a:lnTo>
                    <a:pt x="670089" y="52702"/>
                  </a:lnTo>
                  <a:lnTo>
                    <a:pt x="715103" y="44067"/>
                  </a:lnTo>
                  <a:lnTo>
                    <a:pt x="758839" y="37148"/>
                  </a:lnTo>
                  <a:lnTo>
                    <a:pt x="820772" y="27130"/>
                  </a:lnTo>
                  <a:lnTo>
                    <a:pt x="863743" y="17909"/>
                  </a:lnTo>
                  <a:lnTo>
                    <a:pt x="925101" y="11157"/>
                  </a:lnTo>
                  <a:lnTo>
                    <a:pt x="984269" y="4739"/>
                  </a:lnTo>
                  <a:lnTo>
                    <a:pt x="1042790" y="1399"/>
                  </a:lnTo>
                  <a:lnTo>
                    <a:pt x="1096701" y="409"/>
                  </a:lnTo>
                  <a:lnTo>
                    <a:pt x="1147808" y="116"/>
                  </a:lnTo>
                  <a:lnTo>
                    <a:pt x="1198084" y="29"/>
                  </a:lnTo>
                  <a:lnTo>
                    <a:pt x="1258127" y="0"/>
                  </a:lnTo>
                  <a:lnTo>
                    <a:pt x="1312038" y="2459"/>
                  </a:lnTo>
                  <a:lnTo>
                    <a:pt x="1373715" y="7543"/>
                  </a:lnTo>
                  <a:lnTo>
                    <a:pt x="1406257" y="83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1446235" y="3045504"/>
              <a:ext cx="251260" cy="168209"/>
            </a:xfrm>
            <a:custGeom>
              <a:avLst/>
              <a:gdLst/>
              <a:ahLst/>
              <a:cxnLst/>
              <a:rect l="0" t="0" r="0" b="0"/>
              <a:pathLst>
                <a:path w="251260" h="168209">
                  <a:moveTo>
                    <a:pt x="76517" y="0"/>
                  </a:moveTo>
                  <a:lnTo>
                    <a:pt x="30232" y="61427"/>
                  </a:lnTo>
                  <a:lnTo>
                    <a:pt x="4207" y="106857"/>
                  </a:lnTo>
                  <a:lnTo>
                    <a:pt x="574" y="115617"/>
                  </a:lnTo>
                  <a:lnTo>
                    <a:pt x="0" y="119608"/>
                  </a:lnTo>
                  <a:lnTo>
                    <a:pt x="1467" y="120419"/>
                  </a:lnTo>
                  <a:lnTo>
                    <a:pt x="25943" y="104018"/>
                  </a:lnTo>
                  <a:lnTo>
                    <a:pt x="38014" y="89684"/>
                  </a:lnTo>
                  <a:lnTo>
                    <a:pt x="68468" y="50494"/>
                  </a:lnTo>
                  <a:lnTo>
                    <a:pt x="111461" y="11128"/>
                  </a:lnTo>
                  <a:lnTo>
                    <a:pt x="119229" y="8343"/>
                  </a:lnTo>
                  <a:lnTo>
                    <a:pt x="135256" y="7714"/>
                  </a:lnTo>
                  <a:lnTo>
                    <a:pt x="141564" y="10690"/>
                  </a:lnTo>
                  <a:lnTo>
                    <a:pt x="151038" y="21393"/>
                  </a:lnTo>
                  <a:lnTo>
                    <a:pt x="153010" y="28130"/>
                  </a:lnTo>
                  <a:lnTo>
                    <a:pt x="152735" y="43013"/>
                  </a:lnTo>
                  <a:lnTo>
                    <a:pt x="142965" y="71403"/>
                  </a:lnTo>
                  <a:lnTo>
                    <a:pt x="143930" y="77188"/>
                  </a:lnTo>
                  <a:lnTo>
                    <a:pt x="148271" y="80120"/>
                  </a:lnTo>
                  <a:lnTo>
                    <a:pt x="154863" y="81150"/>
                  </a:lnTo>
                  <a:lnTo>
                    <a:pt x="161108" y="79988"/>
                  </a:lnTo>
                  <a:lnTo>
                    <a:pt x="208024" y="57477"/>
                  </a:lnTo>
                  <a:lnTo>
                    <a:pt x="225572" y="57289"/>
                  </a:lnTo>
                  <a:lnTo>
                    <a:pt x="232285" y="61306"/>
                  </a:lnTo>
                  <a:lnTo>
                    <a:pt x="242210" y="75632"/>
                  </a:lnTo>
                  <a:lnTo>
                    <a:pt x="248578" y="104490"/>
                  </a:lnTo>
                  <a:lnTo>
                    <a:pt x="246047" y="136462"/>
                  </a:lnTo>
                  <a:lnTo>
                    <a:pt x="233964" y="168208"/>
                  </a:lnTo>
                  <a:lnTo>
                    <a:pt x="235106" y="167612"/>
                  </a:lnTo>
                  <a:lnTo>
                    <a:pt x="240382" y="159554"/>
                  </a:lnTo>
                  <a:lnTo>
                    <a:pt x="251259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772383" y="2984871"/>
              <a:ext cx="174743" cy="160486"/>
            </a:xfrm>
            <a:custGeom>
              <a:avLst/>
              <a:gdLst/>
              <a:ahLst/>
              <a:cxnLst/>
              <a:rect l="0" t="0" r="0" b="0"/>
              <a:pathLst>
                <a:path w="174743" h="160486">
                  <a:moveTo>
                    <a:pt x="0" y="10706"/>
                  </a:moveTo>
                  <a:lnTo>
                    <a:pt x="17670" y="1872"/>
                  </a:lnTo>
                  <a:lnTo>
                    <a:pt x="38672" y="0"/>
                  </a:lnTo>
                  <a:lnTo>
                    <a:pt x="60642" y="3174"/>
                  </a:lnTo>
                  <a:lnTo>
                    <a:pt x="76570" y="10749"/>
                  </a:lnTo>
                  <a:lnTo>
                    <a:pt x="81558" y="17207"/>
                  </a:lnTo>
                  <a:lnTo>
                    <a:pt x="87099" y="34244"/>
                  </a:lnTo>
                  <a:lnTo>
                    <a:pt x="85801" y="64628"/>
                  </a:lnTo>
                  <a:lnTo>
                    <a:pt x="79431" y="81208"/>
                  </a:lnTo>
                  <a:lnTo>
                    <a:pt x="60275" y="106918"/>
                  </a:lnTo>
                  <a:lnTo>
                    <a:pt x="58674" y="112755"/>
                  </a:lnTo>
                  <a:lnTo>
                    <a:pt x="59457" y="118495"/>
                  </a:lnTo>
                  <a:lnTo>
                    <a:pt x="61827" y="124171"/>
                  </a:lnTo>
                  <a:lnTo>
                    <a:pt x="71858" y="132943"/>
                  </a:lnTo>
                  <a:lnTo>
                    <a:pt x="86486" y="138998"/>
                  </a:lnTo>
                  <a:lnTo>
                    <a:pt x="141125" y="147623"/>
                  </a:lnTo>
                  <a:lnTo>
                    <a:pt x="174742" y="1604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409650" y="3186961"/>
              <a:ext cx="20097" cy="86071"/>
            </a:xfrm>
            <a:custGeom>
              <a:avLst/>
              <a:gdLst/>
              <a:ahLst/>
              <a:cxnLst/>
              <a:rect l="0" t="0" r="0" b="0"/>
              <a:pathLst>
                <a:path w="20097" h="86071">
                  <a:moveTo>
                    <a:pt x="20096" y="0"/>
                  </a:moveTo>
                  <a:lnTo>
                    <a:pt x="536" y="58681"/>
                  </a:lnTo>
                  <a:lnTo>
                    <a:pt x="0" y="75083"/>
                  </a:lnTo>
                  <a:lnTo>
                    <a:pt x="1151" y="83339"/>
                  </a:lnTo>
                  <a:lnTo>
                    <a:pt x="2843" y="86070"/>
                  </a:lnTo>
                  <a:lnTo>
                    <a:pt x="4896" y="85117"/>
                  </a:lnTo>
                  <a:lnTo>
                    <a:pt x="11775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429746" y="3062146"/>
              <a:ext cx="58249" cy="16643"/>
            </a:xfrm>
            <a:custGeom>
              <a:avLst/>
              <a:gdLst/>
              <a:ahLst/>
              <a:cxnLst/>
              <a:rect l="0" t="0" r="0" b="0"/>
              <a:pathLst>
                <a:path w="58249" h="16643">
                  <a:moveTo>
                    <a:pt x="0" y="0"/>
                  </a:moveTo>
                  <a:lnTo>
                    <a:pt x="17670" y="0"/>
                  </a:lnTo>
                  <a:lnTo>
                    <a:pt x="58248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2512957" y="3228567"/>
              <a:ext cx="108174" cy="116495"/>
            </a:xfrm>
            <a:custGeom>
              <a:avLst/>
              <a:gdLst/>
              <a:ahLst/>
              <a:cxnLst/>
              <a:rect l="0" t="0" r="0" b="0"/>
              <a:pathLst>
                <a:path w="108174" h="116495">
                  <a:moveTo>
                    <a:pt x="0" y="0"/>
                  </a:moveTo>
                  <a:lnTo>
                    <a:pt x="4417" y="13252"/>
                  </a:lnTo>
                  <a:lnTo>
                    <a:pt x="4120" y="27154"/>
                  </a:lnTo>
                  <a:lnTo>
                    <a:pt x="2747" y="34745"/>
                  </a:lnTo>
                  <a:lnTo>
                    <a:pt x="3680" y="37956"/>
                  </a:lnTo>
                  <a:lnTo>
                    <a:pt x="6152" y="38248"/>
                  </a:lnTo>
                  <a:lnTo>
                    <a:pt x="13829" y="33641"/>
                  </a:lnTo>
                  <a:lnTo>
                    <a:pt x="36290" y="18082"/>
                  </a:lnTo>
                  <a:lnTo>
                    <a:pt x="52186" y="12659"/>
                  </a:lnTo>
                  <a:lnTo>
                    <a:pt x="71579" y="10249"/>
                  </a:lnTo>
                  <a:lnTo>
                    <a:pt x="79155" y="12380"/>
                  </a:lnTo>
                  <a:lnTo>
                    <a:pt x="85129" y="16574"/>
                  </a:lnTo>
                  <a:lnTo>
                    <a:pt x="94233" y="28631"/>
                  </a:lnTo>
                  <a:lnTo>
                    <a:pt x="101361" y="43235"/>
                  </a:lnTo>
                  <a:lnTo>
                    <a:pt x="107276" y="90011"/>
                  </a:lnTo>
                  <a:lnTo>
                    <a:pt x="108173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2993420" y="3195323"/>
              <a:ext cx="190397" cy="207987"/>
            </a:xfrm>
            <a:custGeom>
              <a:avLst/>
              <a:gdLst/>
              <a:ahLst/>
              <a:cxnLst/>
              <a:rect l="0" t="0" r="0" b="0"/>
              <a:pathLst>
                <a:path w="190397" h="207987">
                  <a:moveTo>
                    <a:pt x="185220" y="41565"/>
                  </a:moveTo>
                  <a:lnTo>
                    <a:pt x="122894" y="53146"/>
                  </a:lnTo>
                  <a:lnTo>
                    <a:pt x="67167" y="77137"/>
                  </a:lnTo>
                  <a:lnTo>
                    <a:pt x="32925" y="101415"/>
                  </a:lnTo>
                  <a:lnTo>
                    <a:pt x="11171" y="131619"/>
                  </a:lnTo>
                  <a:lnTo>
                    <a:pt x="2157" y="153088"/>
                  </a:lnTo>
                  <a:lnTo>
                    <a:pt x="0" y="172492"/>
                  </a:lnTo>
                  <a:lnTo>
                    <a:pt x="719" y="181550"/>
                  </a:lnTo>
                  <a:lnTo>
                    <a:pt x="8915" y="196544"/>
                  </a:lnTo>
                  <a:lnTo>
                    <a:pt x="14983" y="203132"/>
                  </a:lnTo>
                  <a:lnTo>
                    <a:pt x="24576" y="206599"/>
                  </a:lnTo>
                  <a:lnTo>
                    <a:pt x="50028" y="207986"/>
                  </a:lnTo>
                  <a:lnTo>
                    <a:pt x="91128" y="199151"/>
                  </a:lnTo>
                  <a:lnTo>
                    <a:pt x="151234" y="165217"/>
                  </a:lnTo>
                  <a:lnTo>
                    <a:pt x="171040" y="148297"/>
                  </a:lnTo>
                  <a:lnTo>
                    <a:pt x="182924" y="128449"/>
                  </a:lnTo>
                  <a:lnTo>
                    <a:pt x="190396" y="92066"/>
                  </a:lnTo>
                  <a:lnTo>
                    <a:pt x="183775" y="56425"/>
                  </a:lnTo>
                  <a:lnTo>
                    <a:pt x="165685" y="26860"/>
                  </a:lnTo>
                  <a:lnTo>
                    <a:pt x="142758" y="4951"/>
                  </a:lnTo>
                  <a:lnTo>
                    <a:pt x="133798" y="1438"/>
                  </a:lnTo>
                  <a:lnTo>
                    <a:pt x="113981" y="0"/>
                  </a:lnTo>
                  <a:lnTo>
                    <a:pt x="107217" y="3685"/>
                  </a:lnTo>
                  <a:lnTo>
                    <a:pt x="102707" y="9840"/>
                  </a:lnTo>
                  <a:lnTo>
                    <a:pt x="99701" y="17641"/>
                  </a:lnTo>
                  <a:lnTo>
                    <a:pt x="99546" y="24691"/>
                  </a:lnTo>
                  <a:lnTo>
                    <a:pt x="104305" y="37456"/>
                  </a:lnTo>
                  <a:lnTo>
                    <a:pt x="112584" y="46827"/>
                  </a:lnTo>
                  <a:lnTo>
                    <a:pt x="126973" y="582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161776" y="3370025"/>
              <a:ext cx="100076" cy="125458"/>
            </a:xfrm>
            <a:custGeom>
              <a:avLst/>
              <a:gdLst/>
              <a:ahLst/>
              <a:cxnLst/>
              <a:rect l="0" t="0" r="0" b="0"/>
              <a:pathLst>
                <a:path w="100076" h="125458">
                  <a:moveTo>
                    <a:pt x="100075" y="8321"/>
                  </a:moveTo>
                  <a:lnTo>
                    <a:pt x="85864" y="20682"/>
                  </a:lnTo>
                  <a:lnTo>
                    <a:pt x="24956" y="44320"/>
                  </a:lnTo>
                  <a:lnTo>
                    <a:pt x="20410" y="48962"/>
                  </a:lnTo>
                  <a:lnTo>
                    <a:pt x="18303" y="54831"/>
                  </a:lnTo>
                  <a:lnTo>
                    <a:pt x="17824" y="61517"/>
                  </a:lnTo>
                  <a:lnTo>
                    <a:pt x="20278" y="66899"/>
                  </a:lnTo>
                  <a:lnTo>
                    <a:pt x="63988" y="105683"/>
                  </a:lnTo>
                  <a:lnTo>
                    <a:pt x="65847" y="111136"/>
                  </a:lnTo>
                  <a:lnTo>
                    <a:pt x="65237" y="116620"/>
                  </a:lnTo>
                  <a:lnTo>
                    <a:pt x="62981" y="122125"/>
                  </a:lnTo>
                  <a:lnTo>
                    <a:pt x="58704" y="124871"/>
                  </a:lnTo>
                  <a:lnTo>
                    <a:pt x="46555" y="125457"/>
                  </a:lnTo>
                  <a:lnTo>
                    <a:pt x="24121" y="120588"/>
                  </a:lnTo>
                  <a:lnTo>
                    <a:pt x="4325" y="108872"/>
                  </a:lnTo>
                  <a:lnTo>
                    <a:pt x="1108" y="101243"/>
                  </a:lnTo>
                  <a:lnTo>
                    <a:pt x="0" y="80438"/>
                  </a:lnTo>
                  <a:lnTo>
                    <a:pt x="22417" y="23308"/>
                  </a:lnTo>
                  <a:lnTo>
                    <a:pt x="3350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326776" y="3270172"/>
              <a:ext cx="159855" cy="258874"/>
            </a:xfrm>
            <a:custGeom>
              <a:avLst/>
              <a:gdLst/>
              <a:ahLst/>
              <a:cxnLst/>
              <a:rect l="0" t="0" r="0" b="0"/>
              <a:pathLst>
                <a:path w="159855" h="258874">
                  <a:moveTo>
                    <a:pt x="101496" y="0"/>
                  </a:moveTo>
                  <a:lnTo>
                    <a:pt x="78332" y="37492"/>
                  </a:lnTo>
                  <a:lnTo>
                    <a:pt x="27149" y="90871"/>
                  </a:lnTo>
                  <a:lnTo>
                    <a:pt x="950" y="140092"/>
                  </a:lnTo>
                  <a:lnTo>
                    <a:pt x="0" y="174851"/>
                  </a:lnTo>
                  <a:lnTo>
                    <a:pt x="4246" y="184985"/>
                  </a:lnTo>
                  <a:lnTo>
                    <a:pt x="18826" y="201175"/>
                  </a:lnTo>
                  <a:lnTo>
                    <a:pt x="47826" y="216269"/>
                  </a:lnTo>
                  <a:lnTo>
                    <a:pt x="79841" y="222180"/>
                  </a:lnTo>
                  <a:lnTo>
                    <a:pt x="83361" y="224858"/>
                  </a:lnTo>
                  <a:lnTo>
                    <a:pt x="82009" y="228494"/>
                  </a:lnTo>
                  <a:lnTo>
                    <a:pt x="77410" y="232766"/>
                  </a:lnTo>
                  <a:lnTo>
                    <a:pt x="53268" y="243196"/>
                  </a:lnTo>
                  <a:lnTo>
                    <a:pt x="49928" y="247190"/>
                  </a:lnTo>
                  <a:lnTo>
                    <a:pt x="50475" y="251702"/>
                  </a:lnTo>
                  <a:lnTo>
                    <a:pt x="53614" y="256559"/>
                  </a:lnTo>
                  <a:lnTo>
                    <a:pt x="59404" y="258873"/>
                  </a:lnTo>
                  <a:lnTo>
                    <a:pt x="86148" y="257711"/>
                  </a:lnTo>
                  <a:lnTo>
                    <a:pt x="121090" y="250588"/>
                  </a:lnTo>
                  <a:lnTo>
                    <a:pt x="140715" y="242043"/>
                  </a:lnTo>
                  <a:lnTo>
                    <a:pt x="153751" y="227151"/>
                  </a:lnTo>
                  <a:lnTo>
                    <a:pt x="158523" y="218003"/>
                  </a:lnTo>
                  <a:lnTo>
                    <a:pt x="159854" y="210054"/>
                  </a:lnTo>
                  <a:lnTo>
                    <a:pt x="158892" y="202906"/>
                  </a:lnTo>
                  <a:lnTo>
                    <a:pt x="156402" y="196292"/>
                  </a:lnTo>
                  <a:lnTo>
                    <a:pt x="150120" y="190958"/>
                  </a:lnTo>
                  <a:lnTo>
                    <a:pt x="130811" y="182565"/>
                  </a:lnTo>
                  <a:lnTo>
                    <a:pt x="76376" y="175772"/>
                  </a:lnTo>
                  <a:lnTo>
                    <a:pt x="56123" y="177049"/>
                  </a:lnTo>
                  <a:lnTo>
                    <a:pt x="2660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719509" y="3560230"/>
              <a:ext cx="149779" cy="167601"/>
            </a:xfrm>
            <a:custGeom>
              <a:avLst/>
              <a:gdLst/>
              <a:ahLst/>
              <a:cxnLst/>
              <a:rect l="0" t="0" r="0" b="0"/>
              <a:pathLst>
                <a:path w="149779" h="167601">
                  <a:moveTo>
                    <a:pt x="0" y="67747"/>
                  </a:moveTo>
                  <a:lnTo>
                    <a:pt x="56772" y="59273"/>
                  </a:lnTo>
                  <a:lnTo>
                    <a:pt x="88217" y="52087"/>
                  </a:lnTo>
                  <a:lnTo>
                    <a:pt x="106700" y="43529"/>
                  </a:lnTo>
                  <a:lnTo>
                    <a:pt x="112738" y="36809"/>
                  </a:lnTo>
                  <a:lnTo>
                    <a:pt x="119448" y="19479"/>
                  </a:lnTo>
                  <a:lnTo>
                    <a:pt x="118463" y="12455"/>
                  </a:lnTo>
                  <a:lnTo>
                    <a:pt x="115033" y="6847"/>
                  </a:lnTo>
                  <a:lnTo>
                    <a:pt x="109973" y="2184"/>
                  </a:lnTo>
                  <a:lnTo>
                    <a:pt x="102901" y="0"/>
                  </a:lnTo>
                  <a:lnTo>
                    <a:pt x="85182" y="38"/>
                  </a:lnTo>
                  <a:lnTo>
                    <a:pt x="69910" y="8068"/>
                  </a:lnTo>
                  <a:lnTo>
                    <a:pt x="63248" y="14093"/>
                  </a:lnTo>
                  <a:lnTo>
                    <a:pt x="59732" y="21808"/>
                  </a:lnTo>
                  <a:lnTo>
                    <a:pt x="58291" y="40241"/>
                  </a:lnTo>
                  <a:lnTo>
                    <a:pt x="65823" y="86078"/>
                  </a:lnTo>
                  <a:lnTo>
                    <a:pt x="89390" y="130817"/>
                  </a:lnTo>
                  <a:lnTo>
                    <a:pt x="102598" y="144472"/>
                  </a:lnTo>
                  <a:lnTo>
                    <a:pt x="149778" y="1676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908392" y="3640202"/>
              <a:ext cx="135639" cy="133765"/>
            </a:xfrm>
            <a:custGeom>
              <a:avLst/>
              <a:gdLst/>
              <a:ahLst/>
              <a:cxnLst/>
              <a:rect l="0" t="0" r="0" b="0"/>
              <a:pathLst>
                <a:path w="135639" h="133765">
                  <a:moveTo>
                    <a:pt x="69069" y="4417"/>
                  </a:moveTo>
                  <a:lnTo>
                    <a:pt x="55817" y="0"/>
                  </a:lnTo>
                  <a:lnTo>
                    <a:pt x="41914" y="297"/>
                  </a:lnTo>
                  <a:lnTo>
                    <a:pt x="27414" y="4435"/>
                  </a:lnTo>
                  <a:lnTo>
                    <a:pt x="14806" y="12438"/>
                  </a:lnTo>
                  <a:lnTo>
                    <a:pt x="5504" y="24624"/>
                  </a:lnTo>
                  <a:lnTo>
                    <a:pt x="1729" y="31757"/>
                  </a:lnTo>
                  <a:lnTo>
                    <a:pt x="0" y="47078"/>
                  </a:lnTo>
                  <a:lnTo>
                    <a:pt x="834" y="55048"/>
                  </a:lnTo>
                  <a:lnTo>
                    <a:pt x="4163" y="59436"/>
                  </a:lnTo>
                  <a:lnTo>
                    <a:pt x="9156" y="61436"/>
                  </a:lnTo>
                  <a:lnTo>
                    <a:pt x="22101" y="61194"/>
                  </a:lnTo>
                  <a:lnTo>
                    <a:pt x="61138" y="51011"/>
                  </a:lnTo>
                  <a:lnTo>
                    <a:pt x="64706" y="52121"/>
                  </a:lnTo>
                  <a:lnTo>
                    <a:pt x="65236" y="55636"/>
                  </a:lnTo>
                  <a:lnTo>
                    <a:pt x="57147" y="73834"/>
                  </a:lnTo>
                  <a:lnTo>
                    <a:pt x="49902" y="89818"/>
                  </a:lnTo>
                  <a:lnTo>
                    <a:pt x="46682" y="109250"/>
                  </a:lnTo>
                  <a:lnTo>
                    <a:pt x="48597" y="116835"/>
                  </a:lnTo>
                  <a:lnTo>
                    <a:pt x="52647" y="122817"/>
                  </a:lnTo>
                  <a:lnTo>
                    <a:pt x="58121" y="127730"/>
                  </a:lnTo>
                  <a:lnTo>
                    <a:pt x="76531" y="133188"/>
                  </a:lnTo>
                  <a:lnTo>
                    <a:pt x="98273" y="133764"/>
                  </a:lnTo>
                  <a:lnTo>
                    <a:pt x="135638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038402" y="3717317"/>
              <a:ext cx="88839" cy="145521"/>
            </a:xfrm>
            <a:custGeom>
              <a:avLst/>
              <a:gdLst/>
              <a:ahLst/>
              <a:cxnLst/>
              <a:rect l="0" t="0" r="0" b="0"/>
              <a:pathLst>
                <a:path w="88839" h="145521">
                  <a:moveTo>
                    <a:pt x="88838" y="10513"/>
                  </a:moveTo>
                  <a:lnTo>
                    <a:pt x="80003" y="1678"/>
                  </a:lnTo>
                  <a:lnTo>
                    <a:pt x="73702" y="0"/>
                  </a:lnTo>
                  <a:lnTo>
                    <a:pt x="56840" y="601"/>
                  </a:lnTo>
                  <a:lnTo>
                    <a:pt x="49939" y="3905"/>
                  </a:lnTo>
                  <a:lnTo>
                    <a:pt x="39806" y="14973"/>
                  </a:lnTo>
                  <a:lnTo>
                    <a:pt x="37152" y="31603"/>
                  </a:lnTo>
                  <a:lnTo>
                    <a:pt x="37738" y="41215"/>
                  </a:lnTo>
                  <a:lnTo>
                    <a:pt x="45787" y="59291"/>
                  </a:lnTo>
                  <a:lnTo>
                    <a:pt x="60981" y="87528"/>
                  </a:lnTo>
                  <a:lnTo>
                    <a:pt x="68873" y="119316"/>
                  </a:lnTo>
                  <a:lnTo>
                    <a:pt x="69981" y="130201"/>
                  </a:lnTo>
                  <a:lnTo>
                    <a:pt x="67021" y="137457"/>
                  </a:lnTo>
                  <a:lnTo>
                    <a:pt x="61349" y="142295"/>
                  </a:lnTo>
                  <a:lnTo>
                    <a:pt x="53870" y="145520"/>
                  </a:lnTo>
                  <a:lnTo>
                    <a:pt x="35698" y="144173"/>
                  </a:lnTo>
                  <a:lnTo>
                    <a:pt x="17143" y="136485"/>
                  </a:lnTo>
                  <a:lnTo>
                    <a:pt x="2733" y="123823"/>
                  </a:lnTo>
                  <a:lnTo>
                    <a:pt x="0" y="115639"/>
                  </a:lnTo>
                  <a:lnTo>
                    <a:pt x="1894" y="96684"/>
                  </a:lnTo>
                  <a:lnTo>
                    <a:pt x="13830" y="78397"/>
                  </a:lnTo>
                  <a:lnTo>
                    <a:pt x="55554" y="354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208542" y="3652940"/>
              <a:ext cx="184972" cy="204083"/>
            </a:xfrm>
            <a:custGeom>
              <a:avLst/>
              <a:gdLst/>
              <a:ahLst/>
              <a:cxnLst/>
              <a:rect l="0" t="0" r="0" b="0"/>
              <a:pathLst>
                <a:path w="184972" h="204083">
                  <a:moveTo>
                    <a:pt x="85118" y="0"/>
                  </a:moveTo>
                  <a:lnTo>
                    <a:pt x="89536" y="13252"/>
                  </a:lnTo>
                  <a:lnTo>
                    <a:pt x="87866" y="39163"/>
                  </a:lnTo>
                  <a:lnTo>
                    <a:pt x="73778" y="98482"/>
                  </a:lnTo>
                  <a:lnTo>
                    <a:pt x="50196" y="156823"/>
                  </a:lnTo>
                  <a:lnTo>
                    <a:pt x="36659" y="182685"/>
                  </a:lnTo>
                  <a:lnTo>
                    <a:pt x="16519" y="203497"/>
                  </a:lnTo>
                  <a:lnTo>
                    <a:pt x="10724" y="204082"/>
                  </a:lnTo>
                  <a:lnTo>
                    <a:pt x="5936" y="200774"/>
                  </a:lnTo>
                  <a:lnTo>
                    <a:pt x="1820" y="194870"/>
                  </a:lnTo>
                  <a:lnTo>
                    <a:pt x="0" y="188161"/>
                  </a:lnTo>
                  <a:lnTo>
                    <a:pt x="1856" y="165466"/>
                  </a:lnTo>
                  <a:lnTo>
                    <a:pt x="9187" y="141175"/>
                  </a:lnTo>
                  <a:lnTo>
                    <a:pt x="17779" y="124690"/>
                  </a:lnTo>
                  <a:lnTo>
                    <a:pt x="24508" y="120109"/>
                  </a:lnTo>
                  <a:lnTo>
                    <a:pt x="41846" y="117485"/>
                  </a:lnTo>
                  <a:lnTo>
                    <a:pt x="72400" y="125623"/>
                  </a:lnTo>
                  <a:lnTo>
                    <a:pt x="133863" y="155365"/>
                  </a:lnTo>
                  <a:lnTo>
                    <a:pt x="18497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599301" y="3844324"/>
              <a:ext cx="203419" cy="215745"/>
            </a:xfrm>
            <a:custGeom>
              <a:avLst/>
              <a:gdLst/>
              <a:ahLst/>
              <a:cxnLst/>
              <a:rect l="0" t="0" r="0" b="0"/>
              <a:pathLst>
                <a:path w="203419" h="215745">
                  <a:moveTo>
                    <a:pt x="28676" y="0"/>
                  </a:moveTo>
                  <a:lnTo>
                    <a:pt x="33094" y="13252"/>
                  </a:lnTo>
                  <a:lnTo>
                    <a:pt x="32797" y="27155"/>
                  </a:lnTo>
                  <a:lnTo>
                    <a:pt x="17336" y="83339"/>
                  </a:lnTo>
                  <a:lnTo>
                    <a:pt x="0" y="141466"/>
                  </a:lnTo>
                  <a:lnTo>
                    <a:pt x="1446" y="158104"/>
                  </a:lnTo>
                  <a:lnTo>
                    <a:pt x="5900" y="162725"/>
                  </a:lnTo>
                  <a:lnTo>
                    <a:pt x="12568" y="164882"/>
                  </a:lnTo>
                  <a:lnTo>
                    <a:pt x="20711" y="165395"/>
                  </a:lnTo>
                  <a:lnTo>
                    <a:pt x="34690" y="161034"/>
                  </a:lnTo>
                  <a:lnTo>
                    <a:pt x="47066" y="152008"/>
                  </a:lnTo>
                  <a:lnTo>
                    <a:pt x="92431" y="102876"/>
                  </a:lnTo>
                  <a:lnTo>
                    <a:pt x="95218" y="101868"/>
                  </a:lnTo>
                  <a:lnTo>
                    <a:pt x="96151" y="103970"/>
                  </a:lnTo>
                  <a:lnTo>
                    <a:pt x="88133" y="159342"/>
                  </a:lnTo>
                  <a:lnTo>
                    <a:pt x="87282" y="193704"/>
                  </a:lnTo>
                  <a:lnTo>
                    <a:pt x="90861" y="202176"/>
                  </a:lnTo>
                  <a:lnTo>
                    <a:pt x="104699" y="214056"/>
                  </a:lnTo>
                  <a:lnTo>
                    <a:pt x="111718" y="215744"/>
                  </a:lnTo>
                  <a:lnTo>
                    <a:pt x="118246" y="215021"/>
                  </a:lnTo>
                  <a:lnTo>
                    <a:pt x="146427" y="200573"/>
                  </a:lnTo>
                  <a:lnTo>
                    <a:pt x="166089" y="185272"/>
                  </a:lnTo>
                  <a:lnTo>
                    <a:pt x="193368" y="140922"/>
                  </a:lnTo>
                  <a:lnTo>
                    <a:pt x="203418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819361" y="4027388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831039" y="3959835"/>
              <a:ext cx="96497" cy="150764"/>
            </a:xfrm>
            <a:custGeom>
              <a:avLst/>
              <a:gdLst/>
              <a:ahLst/>
              <a:cxnLst/>
              <a:rect l="0" t="0" r="0" b="0"/>
              <a:pathLst>
                <a:path w="96497" h="150764">
                  <a:moveTo>
                    <a:pt x="4964" y="50910"/>
                  </a:moveTo>
                  <a:lnTo>
                    <a:pt x="18216" y="55328"/>
                  </a:lnTo>
                  <a:lnTo>
                    <a:pt x="32119" y="52565"/>
                  </a:lnTo>
                  <a:lnTo>
                    <a:pt x="53074" y="40614"/>
                  </a:lnTo>
                  <a:lnTo>
                    <a:pt x="59227" y="35725"/>
                  </a:lnTo>
                  <a:lnTo>
                    <a:pt x="62404" y="29692"/>
                  </a:lnTo>
                  <a:lnTo>
                    <a:pt x="63469" y="15592"/>
                  </a:lnTo>
                  <a:lnTo>
                    <a:pt x="60610" y="9798"/>
                  </a:lnTo>
                  <a:lnTo>
                    <a:pt x="50036" y="895"/>
                  </a:lnTo>
                  <a:lnTo>
                    <a:pt x="43333" y="0"/>
                  </a:lnTo>
                  <a:lnTo>
                    <a:pt x="28489" y="3937"/>
                  </a:lnTo>
                  <a:lnTo>
                    <a:pt x="8955" y="16549"/>
                  </a:lnTo>
                  <a:lnTo>
                    <a:pt x="2115" y="31632"/>
                  </a:lnTo>
                  <a:lnTo>
                    <a:pt x="0" y="50663"/>
                  </a:lnTo>
                  <a:lnTo>
                    <a:pt x="4932" y="82169"/>
                  </a:lnTo>
                  <a:lnTo>
                    <a:pt x="17693" y="113078"/>
                  </a:lnTo>
                  <a:lnTo>
                    <a:pt x="27880" y="128158"/>
                  </a:lnTo>
                  <a:lnTo>
                    <a:pt x="43502" y="138559"/>
                  </a:lnTo>
                  <a:lnTo>
                    <a:pt x="70624" y="147147"/>
                  </a:lnTo>
                  <a:lnTo>
                    <a:pt x="96496" y="1507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36502" y="4035708"/>
              <a:ext cx="49281" cy="172213"/>
            </a:xfrm>
            <a:custGeom>
              <a:avLst/>
              <a:gdLst/>
              <a:ahLst/>
              <a:cxnLst/>
              <a:rect l="0" t="0" r="0" b="0"/>
              <a:pathLst>
                <a:path w="49281" h="172213">
                  <a:moveTo>
                    <a:pt x="49280" y="0"/>
                  </a:moveTo>
                  <a:lnTo>
                    <a:pt x="26117" y="23164"/>
                  </a:lnTo>
                  <a:lnTo>
                    <a:pt x="20494" y="38648"/>
                  </a:lnTo>
                  <a:lnTo>
                    <a:pt x="18920" y="56933"/>
                  </a:lnTo>
                  <a:lnTo>
                    <a:pt x="24156" y="82822"/>
                  </a:lnTo>
                  <a:lnTo>
                    <a:pt x="42799" y="129182"/>
                  </a:lnTo>
                  <a:lnTo>
                    <a:pt x="42942" y="161346"/>
                  </a:lnTo>
                  <a:lnTo>
                    <a:pt x="39508" y="167661"/>
                  </a:lnTo>
                  <a:lnTo>
                    <a:pt x="34444" y="170946"/>
                  </a:lnTo>
                  <a:lnTo>
                    <a:pt x="28295" y="172212"/>
                  </a:lnTo>
                  <a:lnTo>
                    <a:pt x="14065" y="168687"/>
                  </a:lnTo>
                  <a:lnTo>
                    <a:pt x="6388" y="165158"/>
                  </a:lnTo>
                  <a:lnTo>
                    <a:pt x="2194" y="159107"/>
                  </a:lnTo>
                  <a:lnTo>
                    <a:pt x="0" y="142522"/>
                  </a:lnTo>
                  <a:lnTo>
                    <a:pt x="2558" y="134771"/>
                  </a:lnTo>
                  <a:lnTo>
                    <a:pt x="40959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083802" y="4060672"/>
              <a:ext cx="193218" cy="158101"/>
            </a:xfrm>
            <a:custGeom>
              <a:avLst/>
              <a:gdLst/>
              <a:ahLst/>
              <a:cxnLst/>
              <a:rect l="0" t="0" r="0" b="0"/>
              <a:pathLst>
                <a:path w="193218" h="158101">
                  <a:moveTo>
                    <a:pt x="110006" y="0"/>
                  </a:moveTo>
                  <a:lnTo>
                    <a:pt x="65435" y="59306"/>
                  </a:lnTo>
                  <a:lnTo>
                    <a:pt x="37865" y="95574"/>
                  </a:lnTo>
                  <a:lnTo>
                    <a:pt x="31402" y="98849"/>
                  </a:lnTo>
                  <a:lnTo>
                    <a:pt x="16824" y="100023"/>
                  </a:lnTo>
                  <a:lnTo>
                    <a:pt x="10902" y="97192"/>
                  </a:lnTo>
                  <a:lnTo>
                    <a:pt x="1857" y="86651"/>
                  </a:lnTo>
                  <a:lnTo>
                    <a:pt x="0" y="79957"/>
                  </a:lnTo>
                  <a:lnTo>
                    <a:pt x="402" y="65122"/>
                  </a:lnTo>
                  <a:lnTo>
                    <a:pt x="4577" y="60057"/>
                  </a:lnTo>
                  <a:lnTo>
                    <a:pt x="19078" y="54428"/>
                  </a:lnTo>
                  <a:lnTo>
                    <a:pt x="26273" y="54777"/>
                  </a:lnTo>
                  <a:lnTo>
                    <a:pt x="46160" y="64101"/>
                  </a:lnTo>
                  <a:lnTo>
                    <a:pt x="105695" y="105520"/>
                  </a:lnTo>
                  <a:lnTo>
                    <a:pt x="168410" y="147318"/>
                  </a:lnTo>
                  <a:lnTo>
                    <a:pt x="19321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2182546" y="3819361"/>
            <a:ext cx="729822" cy="332843"/>
            <a:chOff x="2182546" y="3819361"/>
            <a:chExt cx="729822" cy="332843"/>
          </a:xfrm>
        </p:grpSpPr>
        <p:sp>
          <p:nvSpPr>
            <p:cNvPr id="209" name="Freeform 208"/>
            <p:cNvSpPr/>
            <p:nvPr/>
          </p:nvSpPr>
          <p:spPr>
            <a:xfrm>
              <a:off x="2182546" y="3819361"/>
              <a:ext cx="213917" cy="291238"/>
            </a:xfrm>
            <a:custGeom>
              <a:avLst/>
              <a:gdLst/>
              <a:ahLst/>
              <a:cxnLst/>
              <a:rect l="0" t="0" r="0" b="0"/>
              <a:pathLst>
                <a:path w="213917" h="291238">
                  <a:moveTo>
                    <a:pt x="213916" y="0"/>
                  </a:moveTo>
                  <a:lnTo>
                    <a:pt x="163171" y="4418"/>
                  </a:lnTo>
                  <a:lnTo>
                    <a:pt x="111505" y="20836"/>
                  </a:lnTo>
                  <a:lnTo>
                    <a:pt x="69658" y="41886"/>
                  </a:lnTo>
                  <a:lnTo>
                    <a:pt x="38621" y="68268"/>
                  </a:lnTo>
                  <a:lnTo>
                    <a:pt x="13348" y="105907"/>
                  </a:lnTo>
                  <a:lnTo>
                    <a:pt x="2655" y="133390"/>
                  </a:lnTo>
                  <a:lnTo>
                    <a:pt x="0" y="163620"/>
                  </a:lnTo>
                  <a:lnTo>
                    <a:pt x="12819" y="222745"/>
                  </a:lnTo>
                  <a:lnTo>
                    <a:pt x="27461" y="253582"/>
                  </a:lnTo>
                  <a:lnTo>
                    <a:pt x="41365" y="268646"/>
                  </a:lnTo>
                  <a:lnTo>
                    <a:pt x="69204" y="283105"/>
                  </a:lnTo>
                  <a:lnTo>
                    <a:pt x="122384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479679" y="3836317"/>
              <a:ext cx="121158" cy="262246"/>
            </a:xfrm>
            <a:custGeom>
              <a:avLst/>
              <a:gdLst/>
              <a:ahLst/>
              <a:cxnLst/>
              <a:rect l="0" t="0" r="0" b="0"/>
              <a:pathLst>
                <a:path w="121158" h="262246">
                  <a:moveTo>
                    <a:pt x="24956" y="49612"/>
                  </a:moveTo>
                  <a:lnTo>
                    <a:pt x="10564" y="105119"/>
                  </a:lnTo>
                  <a:lnTo>
                    <a:pt x="2892" y="158179"/>
                  </a:lnTo>
                  <a:lnTo>
                    <a:pt x="566" y="208886"/>
                  </a:lnTo>
                  <a:lnTo>
                    <a:pt x="69" y="262245"/>
                  </a:lnTo>
                  <a:lnTo>
                    <a:pt x="0" y="203612"/>
                  </a:lnTo>
                  <a:lnTo>
                    <a:pt x="2460" y="147731"/>
                  </a:lnTo>
                  <a:lnTo>
                    <a:pt x="11575" y="95908"/>
                  </a:lnTo>
                  <a:lnTo>
                    <a:pt x="24128" y="51258"/>
                  </a:lnTo>
                  <a:lnTo>
                    <a:pt x="43819" y="20617"/>
                  </a:lnTo>
                  <a:lnTo>
                    <a:pt x="59227" y="5599"/>
                  </a:lnTo>
                  <a:lnTo>
                    <a:pt x="68144" y="1779"/>
                  </a:lnTo>
                  <a:lnTo>
                    <a:pt x="87914" y="0"/>
                  </a:lnTo>
                  <a:lnTo>
                    <a:pt x="96514" y="3594"/>
                  </a:lnTo>
                  <a:lnTo>
                    <a:pt x="111001" y="17449"/>
                  </a:lnTo>
                  <a:lnTo>
                    <a:pt x="118672" y="35934"/>
                  </a:lnTo>
                  <a:lnTo>
                    <a:pt x="121157" y="55552"/>
                  </a:lnTo>
                  <a:lnTo>
                    <a:pt x="119180" y="73517"/>
                  </a:lnTo>
                  <a:lnTo>
                    <a:pt x="110288" y="88282"/>
                  </a:lnTo>
                  <a:lnTo>
                    <a:pt x="74883" y="1245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662736" y="3902571"/>
              <a:ext cx="58248" cy="249633"/>
            </a:xfrm>
            <a:custGeom>
              <a:avLst/>
              <a:gdLst/>
              <a:ahLst/>
              <a:cxnLst/>
              <a:rect l="0" t="0" r="0" b="0"/>
              <a:pathLst>
                <a:path w="58248" h="249633">
                  <a:moveTo>
                    <a:pt x="58247" y="0"/>
                  </a:moveTo>
                  <a:lnTo>
                    <a:pt x="41388" y="60849"/>
                  </a:lnTo>
                  <a:lnTo>
                    <a:pt x="27708" y="114989"/>
                  </a:lnTo>
                  <a:lnTo>
                    <a:pt x="13864" y="176405"/>
                  </a:lnTo>
                  <a:lnTo>
                    <a:pt x="2464" y="227913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787551" y="3877609"/>
              <a:ext cx="73156" cy="257953"/>
            </a:xfrm>
            <a:custGeom>
              <a:avLst/>
              <a:gdLst/>
              <a:ahLst/>
              <a:cxnLst/>
              <a:rect l="0" t="0" r="0" b="0"/>
              <a:pathLst>
                <a:path w="73156" h="257953">
                  <a:moveTo>
                    <a:pt x="66569" y="0"/>
                  </a:moveTo>
                  <a:lnTo>
                    <a:pt x="73155" y="29620"/>
                  </a:lnTo>
                  <a:lnTo>
                    <a:pt x="72272" y="91940"/>
                  </a:lnTo>
                  <a:lnTo>
                    <a:pt x="58018" y="151549"/>
                  </a:lnTo>
                  <a:lnTo>
                    <a:pt x="34999" y="214037"/>
                  </a:lnTo>
                  <a:lnTo>
                    <a:pt x="23006" y="238160"/>
                  </a:lnTo>
                  <a:lnTo>
                    <a:pt x="13923" y="249155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712662" y="3969140"/>
              <a:ext cx="199706" cy="24964"/>
            </a:xfrm>
            <a:custGeom>
              <a:avLst/>
              <a:gdLst/>
              <a:ahLst/>
              <a:cxnLst/>
              <a:rect l="0" t="0" r="0" b="0"/>
              <a:pathLst>
                <a:path w="199706" h="24964">
                  <a:moveTo>
                    <a:pt x="0" y="0"/>
                  </a:moveTo>
                  <a:lnTo>
                    <a:pt x="55161" y="7165"/>
                  </a:lnTo>
                  <a:lnTo>
                    <a:pt x="117529" y="14736"/>
                  </a:lnTo>
                  <a:lnTo>
                    <a:pt x="173405" y="22669"/>
                  </a:lnTo>
                  <a:lnTo>
                    <a:pt x="199705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159450" y="4609861"/>
            <a:ext cx="37308" cy="349485"/>
            <a:chOff x="2159450" y="4609861"/>
            <a:chExt cx="37308" cy="349485"/>
          </a:xfrm>
        </p:grpSpPr>
        <p:sp>
          <p:nvSpPr>
            <p:cNvPr id="215" name="Freeform 214"/>
            <p:cNvSpPr/>
            <p:nvPr/>
          </p:nvSpPr>
          <p:spPr>
            <a:xfrm>
              <a:off x="2163473" y="460986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159450" y="4659787"/>
              <a:ext cx="12345" cy="74891"/>
            </a:xfrm>
            <a:custGeom>
              <a:avLst/>
              <a:gdLst/>
              <a:ahLst/>
              <a:cxnLst/>
              <a:rect l="0" t="0" r="0" b="0"/>
              <a:pathLst>
                <a:path w="12345" h="74891">
                  <a:moveTo>
                    <a:pt x="12344" y="0"/>
                  </a:moveTo>
                  <a:lnTo>
                    <a:pt x="0" y="49205"/>
                  </a:lnTo>
                  <a:lnTo>
                    <a:pt x="4023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188436" y="4767961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174489" y="4834529"/>
              <a:ext cx="22269" cy="124817"/>
            </a:xfrm>
            <a:custGeom>
              <a:avLst/>
              <a:gdLst/>
              <a:ahLst/>
              <a:cxnLst/>
              <a:rect l="0" t="0" r="0" b="0"/>
              <a:pathLst>
                <a:path w="22269" h="124817">
                  <a:moveTo>
                    <a:pt x="22268" y="0"/>
                  </a:moveTo>
                  <a:lnTo>
                    <a:pt x="3281" y="54941"/>
                  </a:lnTo>
                  <a:lnTo>
                    <a:pt x="0" y="87676"/>
                  </a:lnTo>
                  <a:lnTo>
                    <a:pt x="562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0" name="Freeform 219"/>
          <p:cNvSpPr/>
          <p:nvPr/>
        </p:nvSpPr>
        <p:spPr>
          <a:xfrm>
            <a:off x="4443440" y="1131663"/>
            <a:ext cx="158101" cy="241311"/>
          </a:xfrm>
          <a:custGeom>
            <a:avLst/>
            <a:gdLst/>
            <a:ahLst/>
            <a:cxnLst/>
            <a:rect l="0" t="0" r="0" b="0"/>
            <a:pathLst>
              <a:path w="158101" h="241311">
                <a:moveTo>
                  <a:pt x="158100" y="241310"/>
                </a:moveTo>
                <a:lnTo>
                  <a:pt x="142100" y="206565"/>
                </a:lnTo>
                <a:lnTo>
                  <a:pt x="101414" y="145494"/>
                </a:lnTo>
                <a:lnTo>
                  <a:pt x="65555" y="90356"/>
                </a:lnTo>
                <a:lnTo>
                  <a:pt x="30665" y="34033"/>
                </a:lnTo>
                <a:lnTo>
                  <a:pt x="14838" y="11316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1" name="Freeform 220"/>
          <p:cNvSpPr/>
          <p:nvPr/>
        </p:nvSpPr>
        <p:spPr>
          <a:xfrm>
            <a:off x="4310303" y="981884"/>
            <a:ext cx="24964" cy="58248"/>
          </a:xfrm>
          <a:custGeom>
            <a:avLst/>
            <a:gdLst/>
            <a:ahLst/>
            <a:cxnLst/>
            <a:rect l="0" t="0" r="0" b="0"/>
            <a:pathLst>
              <a:path w="24964" h="58248">
                <a:moveTo>
                  <a:pt x="0" y="0"/>
                </a:moveTo>
                <a:lnTo>
                  <a:pt x="0" y="17669"/>
                </a:lnTo>
                <a:lnTo>
                  <a:pt x="4931" y="31275"/>
                </a:lnTo>
                <a:lnTo>
                  <a:pt x="24963" y="5824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4" name="Group 223"/>
          <p:cNvGrpSpPr/>
          <p:nvPr/>
        </p:nvGrpSpPr>
        <p:grpSpPr>
          <a:xfrm>
            <a:off x="4684750" y="2138509"/>
            <a:ext cx="441017" cy="29461"/>
            <a:chOff x="4684750" y="2138509"/>
            <a:chExt cx="441017" cy="29461"/>
          </a:xfrm>
        </p:grpSpPr>
        <p:sp>
          <p:nvSpPr>
            <p:cNvPr id="222" name="Freeform 221"/>
            <p:cNvSpPr/>
            <p:nvPr/>
          </p:nvSpPr>
          <p:spPr>
            <a:xfrm>
              <a:off x="4684750" y="2138509"/>
              <a:ext cx="16643" cy="29461"/>
            </a:xfrm>
            <a:custGeom>
              <a:avLst/>
              <a:gdLst/>
              <a:ahLst/>
              <a:cxnLst/>
              <a:rect l="0" t="0" r="0" b="0"/>
              <a:pathLst>
                <a:path w="16643" h="29461">
                  <a:moveTo>
                    <a:pt x="16642" y="0"/>
                  </a:moveTo>
                  <a:lnTo>
                    <a:pt x="10924" y="13287"/>
                  </a:lnTo>
                  <a:lnTo>
                    <a:pt x="8835" y="26321"/>
                  </a:lnTo>
                  <a:lnTo>
                    <a:pt x="8423" y="25232"/>
                  </a:lnTo>
                  <a:lnTo>
                    <a:pt x="8352" y="29460"/>
                  </a:lnTo>
                  <a:lnTo>
                    <a:pt x="7417" y="28886"/>
                  </a:lnTo>
                  <a:lnTo>
                    <a:pt x="0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884455" y="2138509"/>
              <a:ext cx="241312" cy="8322"/>
            </a:xfrm>
            <a:custGeom>
              <a:avLst/>
              <a:gdLst/>
              <a:ahLst/>
              <a:cxnLst/>
              <a:rect l="0" t="0" r="0" b="0"/>
              <a:pathLst>
                <a:path w="241312" h="8322">
                  <a:moveTo>
                    <a:pt x="241311" y="8321"/>
                  </a:moveTo>
                  <a:lnTo>
                    <a:pt x="207570" y="5856"/>
                  </a:lnTo>
                  <a:lnTo>
                    <a:pt x="149009" y="515"/>
                  </a:lnTo>
                  <a:lnTo>
                    <a:pt x="93280" y="68"/>
                  </a:lnTo>
                  <a:lnTo>
                    <a:pt x="40855" y="1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3619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6273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1823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8314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2893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2014-02-25T08:52:09Z</dcterms:created>
  <dcterms:modified xsi:type="dcterms:W3CDTF">2014-02-25T08:52:10Z</dcterms:modified>
</cp:coreProperties>
</file>